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29"/>
    <p:restoredTop sz="94676"/>
  </p:normalViewPr>
  <p:slideViewPr>
    <p:cSldViewPr snapToGrid="0" snapToObjects="1">
      <p:cViewPr varScale="1">
        <p:scale>
          <a:sx n="96" d="100"/>
          <a:sy n="96" d="100"/>
        </p:scale>
        <p:origin x="41" y="1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31E3E-2FA1-7D4E-B55B-79C772A6257E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12111-130B-F14E-9842-A42D345E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0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A633-8D4C-E14C-978B-0A1B642E12FC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87735-EA11-7040-8B1A-35E347D30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A9C-6C00-9646-A69A-9773D738EAD2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754-FFBD-F647-A992-C0AC1B82A967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5F2A-C882-0248-9CB3-4CB56A0D3493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EAEC-21CA-1340-BC47-21E311D9F2EA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F26D-88F8-524C-B64C-CBFF3BF97EC6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1F0-6353-7D47-A49A-67AC28A0697F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88C9-027C-744B-B355-4459BDF1AC56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354A-DBA0-C845-828F-F30CF9B596FA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D33B-23FA-3647-8685-F410FCD96CA3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A621-C83C-7C4D-92B9-8D798F474B6D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8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fld id="{6D583CEB-F4B1-694D-9647-040E804A1F1C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8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8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fld id="{91A77652-A272-764B-86E5-82EF2036AD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2965210" y="1843395"/>
            <a:ext cx="5880581" cy="104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Presentation to Faculty Senate </a:t>
            </a:r>
            <a:b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April 22, 2019</a:t>
            </a:r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2965210" y="2912755"/>
            <a:ext cx="5880581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Subtitle text can 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761B-9D2D-6D46-A254-BCCC36676562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/>
              <a:t>5/3/2019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>
                <a:solidFill>
                  <a:srgbClr val="7F7F7F"/>
                </a:solidFill>
              </a:rPr>
              <a:pPr/>
              <a:t>2</a:t>
            </a:fld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61747" y="500925"/>
            <a:ext cx="7005921" cy="76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>
                <a:solidFill>
                  <a:srgbClr val="990033"/>
                </a:solidFill>
                <a:latin typeface="Akzidenz-Grotesk Pro Super"/>
                <a:ea typeface="+mj-ea"/>
                <a:cs typeface="Akzidenz-Grotesk Pro Super"/>
              </a:rPr>
              <a:t>Sun Devils Athletics in Review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kzidenz-Grotesk Pro Super"/>
              <a:ea typeface="+mj-ea"/>
              <a:cs typeface="Akzidenz-Grotesk Pro Super"/>
            </a:endParaRPr>
          </a:p>
        </p:txBody>
      </p:sp>
      <p:sp>
        <p:nvSpPr>
          <p:cNvPr id="13" name="Text Placeholder 2"/>
          <p:cNvSpPr>
            <a:spLocks noGrp="1"/>
          </p:cNvSpPr>
          <p:nvPr/>
        </p:nvSpPr>
        <p:spPr>
          <a:xfrm>
            <a:off x="1466574" y="1263375"/>
            <a:ext cx="7952381" cy="3480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123 Graduates in last year </a:t>
            </a: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3.19 Fall 2018 </a:t>
            </a: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3.44 women’s  and 3.00 men’s</a:t>
            </a: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71% earned 3.0 or higher in Fall 2018</a:t>
            </a:r>
          </a:p>
          <a:p>
            <a:pPr lvl="0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2019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PAC-12 Scholar Athlete of the Year- Anne Kuhm, Gymnastics </a:t>
            </a:r>
          </a:p>
          <a:p>
            <a:pPr lvl="0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2019 Arthur Ashe Sport Scholar winners- Katelyn Lenz, Gymnastics overall female semifinalist</a:t>
            </a:r>
          </a:p>
          <a:p>
            <a:pPr lvl="0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Samantha Plaster- Women’s sand volleyball</a:t>
            </a:r>
          </a:p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Michael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DePhillips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– Men’s Ice Hockey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 txBox="1">
            <a:spLocks/>
          </p:cNvSpPr>
          <p:nvPr/>
        </p:nvSpPr>
        <p:spPr>
          <a:xfrm>
            <a:off x="1790701" y="1447800"/>
            <a:ext cx="7594600" cy="344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1450" lvl="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Involvement </a:t>
            </a:r>
          </a:p>
          <a:p>
            <a:pPr marL="514350" lvl="1" indent="-171450" defTabSz="685800">
              <a:lnSpc>
                <a:spcPts val="23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helpful – 0 cases</a:t>
            </a:r>
          </a:p>
          <a:p>
            <a:pPr indent="-114300" defTabSz="685800">
              <a:lnSpc>
                <a:spcPts val="2300"/>
              </a:lnSpc>
              <a:spcBef>
                <a:spcPts val="375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14300" defTabSz="685800">
              <a:lnSpc>
                <a:spcPts val="23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NCAA Programs</a:t>
            </a:r>
          </a:p>
          <a:p>
            <a:pPr marL="342900" lvl="1" defTabSz="685800">
              <a:lnSpc>
                <a:spcPts val="23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 more minorities to go to medical school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2" indent="-171450" defTabSz="685800">
              <a:lnSpc>
                <a:spcPts val="2300"/>
              </a:lnSpc>
              <a:spcBef>
                <a:spcPts val="375"/>
              </a:spcBef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F7A7-C23F-7F42-81D3-C0836AC95C8F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7652-A272-764B-86E5-82EF2036AD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4097" y="500926"/>
            <a:ext cx="7005921" cy="749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3300" dirty="0">
                <a:solidFill>
                  <a:srgbClr val="990033"/>
                </a:solidFill>
                <a:latin typeface="Akzidenz-Grotesk Pro Super"/>
                <a:cs typeface="Akzidenz-Grotesk Pro Super"/>
              </a:rPr>
              <a:t>Sun Devils Athletics in Review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97</Words>
  <Application>Microsoft Office PowerPoint</Application>
  <PresentationFormat>On-screen Show (16:9)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Akzidenz-Grotesk Pro Super</vt:lpstr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Hickman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Hickman</dc:creator>
  <cp:lastModifiedBy>Maria Coca</cp:lastModifiedBy>
  <cp:revision>22</cp:revision>
  <dcterms:created xsi:type="dcterms:W3CDTF">2014-08-27T18:53:17Z</dcterms:created>
  <dcterms:modified xsi:type="dcterms:W3CDTF">2019-05-03T23:13:10Z</dcterms:modified>
</cp:coreProperties>
</file>