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90" r:id="rId1"/>
  </p:sldMasterIdLst>
  <p:notesMasterIdLst>
    <p:notesMasterId r:id="rId12"/>
  </p:notesMasterIdLst>
  <p:sldIdLst>
    <p:sldId id="256" r:id="rId2"/>
    <p:sldId id="257" r:id="rId3"/>
    <p:sldId id="258" r:id="rId4"/>
    <p:sldId id="259" r:id="rId5"/>
    <p:sldId id="260" r:id="rId6"/>
    <p:sldId id="288" r:id="rId7"/>
    <p:sldId id="289" r:id="rId8"/>
    <p:sldId id="290" r:id="rId9"/>
    <p:sldId id="262" r:id="rId10"/>
    <p:sldId id="265" r:id="rId1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94"/>
  </p:normalViewPr>
  <p:slideViewPr>
    <p:cSldViewPr snapToGrid="0">
      <p:cViewPr varScale="1">
        <p:scale>
          <a:sx n="85" d="100"/>
          <a:sy n="85" d="100"/>
        </p:scale>
        <p:origin x="21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7bb3783a93_9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5" name="Google Shape;155;g7bb3783a93_9_9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This version is often used by the President’s office.</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7bb3783a93_9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4" name="Google Shape;214;g7bb3783a93_9_20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Please feel free to contact me with ideas, questions, concerns. I am here to make this a successful integration.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7bb3783a93_9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2" name="Google Shape;162;g7bb3783a93_9_1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A Life Plan Community (or “Continuing Care Retirement Community”) offers accommodations for multiple levels of living and care – independent living, assisted living, acute nursing and memory care. The idea is that a person can spend the rest of her life in this kind of community and move between the levels of care as needed. If one partner in a couple breaks their hip, that person can receive treatment and recover in acute nursing on the 3</a:t>
            </a:r>
            <a:r>
              <a:rPr lang="en" sz="2000" baseline="30000">
                <a:solidFill>
                  <a:schemeClr val="dk1"/>
                </a:solidFill>
                <a:latin typeface="Calibri"/>
                <a:ea typeface="Calibri"/>
                <a:cs typeface="Calibri"/>
                <a:sym typeface="Calibri"/>
              </a:rPr>
              <a:t>rd</a:t>
            </a:r>
            <a:r>
              <a:rPr lang="en" sz="1200">
                <a:solidFill>
                  <a:schemeClr val="dk1"/>
                </a:solidFill>
                <a:latin typeface="Calibri"/>
                <a:ea typeface="Calibri"/>
                <a:cs typeface="Calibri"/>
                <a:sym typeface="Calibri"/>
              </a:rPr>
              <a:t> floor not far from their spouse who can remain in independent living 2 floors above them.</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In order to be eligible for this kind of community you have to meet a minimum level of health at the time of entry, however people like this model because it gives them peace of mind to know that, should they experience a sudden health event, their needs are already provided for and they or their family don’t have to scramble to come up with the funds or arrangements for care. So, it works well for people with no children or who don’t want to burden their children with assuming responsibility for these events.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In addition to being a Life Plan Community, the fact that this is a university-based retirement community is another unique feature that is compelling to retirees.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So, here you have a high-end Life Plan community on Mill and University (Mill is not known for its high end shopping and restaurants!) that sold out faster than anyone expected?</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=There is a demand for a different retirement lifestyle options. Many people don’t want to retreat into an isolated “elderly island” full of people just like them. They are healthy at 65, 70, and some event at 80. They are looking for a period of continued, purposeful engagement and learning. They want to be around young people who are thinking about and preparing for the future. </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7bb3783a93_9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9" name="Google Shape;169;g7bb3783a93_9_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7c4ddbbf84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4" name="Google Shape;174;g7c4ddbbf84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 sz="1200">
                <a:solidFill>
                  <a:schemeClr val="dk1"/>
                </a:solidFill>
                <a:latin typeface="Calibri"/>
                <a:ea typeface="Calibri"/>
                <a:cs typeface="Calibri"/>
                <a:sym typeface="Calibri"/>
              </a:rPr>
              <a:t>UBRCs are not a new model, but MOST are only loosely affiliated with the university – in name only, or perhaps they share a college town but may even be miles away from a campus. So, It is significant that Mirabella is located on a prominent corner and a gateway to campus. It signals that this community is designed to be fundamentally integrated into the campus community and into our university ecosystem.</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SzPts val="1100"/>
              <a:buNone/>
            </a:pP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SzPts val="1100"/>
              <a:buNone/>
            </a:pPr>
            <a:r>
              <a:rPr lang="en" sz="1200">
                <a:solidFill>
                  <a:schemeClr val="dk1"/>
                </a:solidFill>
                <a:latin typeface="Calibri"/>
                <a:ea typeface="Calibri"/>
                <a:cs typeface="Calibri"/>
                <a:sym typeface="Calibri"/>
              </a:rPr>
              <a:t>It is our opportunity to be a leader in re-imagining how the future of engaged retirement can center around what universities uniquely offer. How might we deploy our learning technologies and assets differently to meet the needs of learners at ALL stages of life? That is the premise of President Crow’s focus on Universal Learning.</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SzPts val="1100"/>
              <a:buNone/>
            </a:pP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SzPts val="1100"/>
              <a:buNone/>
            </a:pPr>
            <a:r>
              <a:rPr lang="en" sz="1200">
                <a:solidFill>
                  <a:schemeClr val="dk1"/>
                </a:solidFill>
                <a:latin typeface="Calibri"/>
                <a:ea typeface="Calibri"/>
                <a:cs typeface="Calibri"/>
                <a:sym typeface="Calibri"/>
              </a:rPr>
              <a:t>Furthermore, what most UBRCs and senior living providers get wrong is that they assume retirees are not a critical role in achieving our societal and institutional goals. Not only do many retirees not WANT to be isolated, but we cannot afford to dismiss or underutilize such a valuable resource – people with a lifetime</a:t>
            </a:r>
            <a:r>
              <a:rPr lang="en" sz="1200" b="1">
                <a:solidFill>
                  <a:schemeClr val="dk1"/>
                </a:solidFill>
                <a:latin typeface="Calibri"/>
                <a:ea typeface="Calibri"/>
                <a:cs typeface="Calibri"/>
                <a:sym typeface="Calibri"/>
              </a:rPr>
              <a:t> </a:t>
            </a:r>
            <a:r>
              <a:rPr lang="en" sz="1200">
                <a:solidFill>
                  <a:schemeClr val="dk1"/>
                </a:solidFill>
                <a:latin typeface="Calibri"/>
                <a:ea typeface="Calibri"/>
                <a:cs typeface="Calibri"/>
                <a:sym typeface="Calibri"/>
              </a:rPr>
              <a:t>of experience and knowledge from extensive careers.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SzPts val="1100"/>
              <a:buNone/>
            </a:pPr>
            <a:r>
              <a:rPr lang="en" sz="1200">
                <a:solidFill>
                  <a:schemeClr val="dk1"/>
                </a:solidFill>
                <a:latin typeface="Calibri"/>
                <a:ea typeface="Calibri"/>
                <a:cs typeface="Calibri"/>
                <a:sym typeface="Calibri"/>
              </a:rPr>
              <a:t>Most UBRCs are doing this for the revenue generation – both the land lease and the potential for philanthropic returns from resient estates. Hoever, we see a bigger opportunity here to discover a population of learners and contributors and to figure out what the university’s role in engaging this population is.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SzPts val="1100"/>
              <a:buNone/>
            </a:pP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SzPts val="11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7c4ddbbf84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1" name="Google Shape;181;g7c4ddbbf84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Because this level of capus integration is unprecedented for UBRCs, we have an opportunity to create models that advance the idea of universal learning and also emerge as models for how universities can tap into the power and potential of seniors as learners and contributors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60d9f6eef7_2_2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4" name="Google Shape;314;g60d9f6eef7_2_2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US" sz="1100" dirty="0">
                <a:solidFill>
                  <a:schemeClr val="dk1"/>
                </a:solidFill>
                <a:latin typeface="Calibri"/>
                <a:ea typeface="Calibri"/>
                <a:cs typeface="Calibri"/>
                <a:sym typeface="Calibri"/>
              </a:rPr>
              <a:t>Who ARE these people that want to live at Mill and University? They MUST be retired faculty or alumni, right?</a:t>
            </a:r>
          </a:p>
          <a:p>
            <a:pPr marL="0" lvl="0" indent="0" algn="l" rtl="0">
              <a:lnSpc>
                <a:spcPct val="115000"/>
              </a:lnSpc>
              <a:spcBef>
                <a:spcPts val="0"/>
              </a:spcBef>
              <a:spcAft>
                <a:spcPts val="0"/>
              </a:spcAft>
              <a:buSzPts val="1100"/>
              <a:buNone/>
            </a:pPr>
            <a:r>
              <a:rPr lang="en-US" sz="1100" dirty="0">
                <a:solidFill>
                  <a:schemeClr val="dk1"/>
                </a:solidFill>
                <a:latin typeface="Calibri"/>
                <a:ea typeface="Calibri"/>
                <a:cs typeface="Calibri"/>
                <a:sym typeface="Calibri"/>
              </a:rPr>
              <a:t>We might be surprised at the profile of the average resident. </a:t>
            </a:r>
          </a:p>
          <a:p>
            <a:pPr marL="0" lvl="0" indent="0" algn="l" rtl="0">
              <a:lnSpc>
                <a:spcPct val="115000"/>
              </a:lnSpc>
              <a:spcBef>
                <a:spcPts val="0"/>
              </a:spcBef>
              <a:spcAft>
                <a:spcPts val="0"/>
              </a:spcAft>
              <a:buSzPts val="1100"/>
              <a:buNone/>
            </a:pPr>
            <a:endParaRPr lang="en-US" sz="11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SzPts val="1100"/>
              <a:buNone/>
            </a:pPr>
            <a:r>
              <a:rPr lang="en-US" sz="1100" dirty="0">
                <a:solidFill>
                  <a:schemeClr val="dk1"/>
                </a:solidFill>
                <a:latin typeface="Calibri"/>
                <a:ea typeface="Calibri"/>
                <a:cs typeface="Calibri"/>
                <a:sym typeface="Calibri"/>
              </a:rPr>
              <a:t>What we find is that many are new to ASU but not new to Arizona, many are rather young retirees and all are healthy, and emerging from successful careers in a wide variety of industries. Most hope to be engaged as a contributor in some way to ASU, its mission, or our students. </a:t>
            </a:r>
          </a:p>
          <a:p>
            <a:pPr marL="0" lvl="0" indent="0" algn="l" rtl="0">
              <a:lnSpc>
                <a:spcPct val="115000"/>
              </a:lnSpc>
              <a:spcBef>
                <a:spcPts val="0"/>
              </a:spcBef>
              <a:spcAft>
                <a:spcPts val="0"/>
              </a:spcAft>
              <a:buSzPts val="1100"/>
              <a:buNone/>
            </a:pPr>
            <a:endParaRPr lang="en-US" sz="11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SzPts val="1100"/>
              <a:buNone/>
            </a:pPr>
            <a:r>
              <a:rPr lang="en-US" sz="1100" dirty="0">
                <a:solidFill>
                  <a:schemeClr val="dk1"/>
                </a:solidFill>
                <a:latin typeface="Calibri"/>
                <a:ea typeface="Calibri"/>
                <a:cs typeface="Calibri"/>
                <a:sym typeface="Calibri"/>
              </a:rPr>
              <a:t>We have a lot of work to do in terms of educating them about what ASU is all about and how they can engage in our work. </a:t>
            </a:r>
          </a:p>
        </p:txBody>
      </p:sp>
    </p:spTree>
    <p:extLst>
      <p:ext uri="{BB962C8B-B14F-4D97-AF65-F5344CB8AC3E}">
        <p14:creationId xmlns:p14="http://schemas.microsoft.com/office/powerpoint/2010/main" val="12066335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7c4ddbbf84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7c4ddbbf84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We are working to design a spectrum of  learning pathways for residents who may have a variety of goals and expectations for their learning experiences.  Some come with somewhat outdated ideas about classrooms and don’t have experience learning in classrooms which leverage project and community-based experiential learning approaches. Many have never learned online before. So, there is lots to explore about which pathways are popular, though we fully expect that the more casual intermittent learning experiences will be how the majority of folks want to learn. </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So, these are pathways provide varying levels of scheduling consistency, interaction with students, or required commitment to meet the needs of a wide variety of people.</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b="1">
                <a:solidFill>
                  <a:schemeClr val="dk1"/>
                </a:solidFill>
                <a:latin typeface="Calibri"/>
                <a:ea typeface="Calibri"/>
                <a:cs typeface="Calibri"/>
                <a:sym typeface="Calibri"/>
              </a:rPr>
              <a:t>Campus lectures/Mirabella Signature Lectures: </a:t>
            </a:r>
            <a:r>
              <a:rPr lang="en" sz="1200">
                <a:solidFill>
                  <a:schemeClr val="dk1"/>
                </a:solidFill>
                <a:latin typeface="Calibri"/>
                <a:ea typeface="Calibri"/>
                <a:cs typeface="Calibri"/>
                <a:sym typeface="Calibri"/>
              </a:rPr>
              <a:t>lectures offered through schools and units on campus that are open to the public, but this will be a convenient way to get a taste of new topics. We will develop a Mirabella Signature Lecture (probably monthly) to get exposure to new faculty, new topics. </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b="1">
                <a:solidFill>
                  <a:schemeClr val="dk1"/>
                </a:solidFill>
                <a:latin typeface="Calibri"/>
                <a:ea typeface="Calibri"/>
                <a:cs typeface="Calibri"/>
                <a:sym typeface="Calibri"/>
              </a:rPr>
              <a:t>Guest Learners: </a:t>
            </a:r>
            <a:r>
              <a:rPr lang="en" sz="1200">
                <a:solidFill>
                  <a:schemeClr val="dk1"/>
                </a:solidFill>
                <a:latin typeface="Calibri"/>
                <a:ea typeface="Calibri"/>
                <a:cs typeface="Calibri"/>
                <a:sym typeface="Calibri"/>
              </a:rPr>
              <a:t>Deans would select a variety of classes each semester that Mirabella residents could join as guest learners. These are classes in which instructors are already aware and enthusiastic about welcoming Mirabella residents in their classes, but would be suitable for casual learning (inconsistent attendance would not be disruptive).  </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b="1">
                <a:solidFill>
                  <a:schemeClr val="dk1"/>
                </a:solidFill>
                <a:latin typeface="Calibri"/>
                <a:ea typeface="Calibri"/>
                <a:cs typeface="Calibri"/>
                <a:sym typeface="Calibri"/>
              </a:rPr>
              <a:t>Custom Engaged Learning (Case-by-Case upon instructor approval) :</a:t>
            </a:r>
            <a:r>
              <a:rPr lang="en" sz="1200">
                <a:solidFill>
                  <a:schemeClr val="dk1"/>
                </a:solidFill>
                <a:latin typeface="Calibri"/>
                <a:ea typeface="Calibri"/>
                <a:cs typeface="Calibri"/>
                <a:sym typeface="Calibri"/>
              </a:rPr>
              <a:t> If the curated listed of courses did not meet a resident’s objective or interest, they may identify a course from the catalog and i can direct them to an appropriate instructor(s) who offer that course. They will be responsible for connecting with the instructor, and  seeking  approval to join the class as a learner or engage in some other way as a contributor, guest lecturer, project mentor, student coach, etc. (Orientations/trainings will be offered to assist residents with navigating these kinds of interactions in order to arrive at clear expectations when joining a class). It may be that this interaction reveals a mismatch between the participation requirements of the course format and the expectations/goals of the resident, or it could be that the faculty and the resident hit it off and devise some other form of mutually beneficial engagement.</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b="1">
                <a:solidFill>
                  <a:schemeClr val="dk1"/>
                </a:solidFill>
                <a:latin typeface="Calibri"/>
                <a:ea typeface="Calibri"/>
                <a:cs typeface="Calibri"/>
                <a:sym typeface="Calibri"/>
              </a:rPr>
              <a:t>Audit</a:t>
            </a:r>
            <a:r>
              <a:rPr lang="en" sz="1200">
                <a:solidFill>
                  <a:schemeClr val="dk1"/>
                </a:solidFill>
                <a:latin typeface="Calibri"/>
                <a:ea typeface="Calibri"/>
                <a:cs typeface="Calibri"/>
                <a:sym typeface="Calibri"/>
              </a:rPr>
              <a:t>: If a resident wants a greater commitment, and I willing to formally enroll as a non-degree seeking students, they can audit just like anyone else. We suspect these will be few and far between given the variety of learning opportunities which do not require an additional cost.</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b="1">
                <a:solidFill>
                  <a:schemeClr val="dk1"/>
                </a:solidFill>
                <a:latin typeface="Calibri"/>
                <a:ea typeface="Calibri"/>
                <a:cs typeface="Calibri"/>
                <a:sym typeface="Calibri"/>
              </a:rPr>
              <a:t>Credential-seeking: </a:t>
            </a:r>
            <a:r>
              <a:rPr lang="en" sz="1200">
                <a:solidFill>
                  <a:schemeClr val="dk1"/>
                </a:solidFill>
                <a:latin typeface="Calibri"/>
                <a:ea typeface="Calibri"/>
                <a:cs typeface="Calibri"/>
                <a:sym typeface="Calibri"/>
              </a:rPr>
              <a:t>required formal enrollment, tuition/fees, (includes Continuing Education Courses)</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0763594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sz="1100" dirty="0">
                <a:solidFill>
                  <a:schemeClr val="dk1"/>
                </a:solidFill>
                <a:latin typeface="Calibri"/>
                <a:ea typeface="Calibri"/>
                <a:cs typeface="Calibri"/>
                <a:sym typeface="Calibri"/>
              </a:rPr>
              <a:t>The opportunity here is not to prescribe for them how they might engage on campus based off of what we believe to be true about retirement and old age – we are in a new era now and this is a notoriously misunderstood population</a:t>
            </a:r>
          </a:p>
          <a:p>
            <a:pPr marL="0" lvl="0" indent="0" algn="l" rtl="0">
              <a:lnSpc>
                <a:spcPct val="115000"/>
              </a:lnSpc>
              <a:spcBef>
                <a:spcPts val="0"/>
              </a:spcBef>
              <a:spcAft>
                <a:spcPts val="0"/>
              </a:spcAft>
              <a:buClr>
                <a:schemeClr val="dk1"/>
              </a:buClr>
              <a:buSzPts val="1100"/>
              <a:buFont typeface="Arial"/>
              <a:buNone/>
            </a:pPr>
            <a:r>
              <a:rPr lang="en-US" sz="1100" dirty="0">
                <a:solidFill>
                  <a:schemeClr val="dk1"/>
                </a:solidFill>
                <a:latin typeface="Calibri"/>
                <a:ea typeface="Calibri"/>
                <a:cs typeface="Calibri"/>
                <a:sym typeface="Calibri"/>
              </a:rPr>
              <a:t>We will use of co-creative strategies to explore and design new roles, new mechanisms for engaging these folks and discovering mutually beneficial scenarios. This might include:</a:t>
            </a:r>
            <a:endParaRPr lang="en-US" dirty="0"/>
          </a:p>
          <a:p>
            <a:endParaRPr lang="en-US" dirty="0"/>
          </a:p>
        </p:txBody>
      </p:sp>
    </p:spTree>
    <p:extLst>
      <p:ext uri="{BB962C8B-B14F-4D97-AF65-F5344CB8AC3E}">
        <p14:creationId xmlns:p14="http://schemas.microsoft.com/office/powerpoint/2010/main" val="2533254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60d9f6eef7_2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0" name="Google Shape;130;g60d9f6eef7_2_1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Shirley asked me to include how faculty might get involved or support this project. </a:t>
            </a:r>
          </a:p>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0731072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20 Gold chapter break or bold statement gold">
  <p:cSld name="Gold chapter break or bold statement gold">
    <p:bg>
      <p:bgPr>
        <a:solidFill>
          <a:schemeClr val="accent1"/>
        </a:solidFill>
        <a:effectLst/>
      </p:bgPr>
    </p:bg>
    <p:spTree>
      <p:nvGrpSpPr>
        <p:cNvPr id="1" name="Shape 69"/>
        <p:cNvGrpSpPr/>
        <p:nvPr/>
      </p:nvGrpSpPr>
      <p:grpSpPr>
        <a:xfrm>
          <a:off x="0" y="0"/>
          <a:ext cx="0" cy="0"/>
          <a:chOff x="0" y="0"/>
          <a:chExt cx="0" cy="0"/>
        </a:xfrm>
      </p:grpSpPr>
      <p:sp>
        <p:nvSpPr>
          <p:cNvPr id="70" name="Google Shape;70;p20"/>
          <p:cNvSpPr txBox="1">
            <a:spLocks noGrp="1"/>
          </p:cNvSpPr>
          <p:nvPr>
            <p:ph type="title"/>
          </p:nvPr>
        </p:nvSpPr>
        <p:spPr>
          <a:xfrm>
            <a:off x="311700" y="826025"/>
            <a:ext cx="62463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1400"/>
              <a:buFont typeface="Arial"/>
              <a:buNone/>
              <a:defRPr sz="6200" b="1" i="0" u="none" strike="noStrike" cap="none">
                <a:solidFill>
                  <a:schemeClr val="dk1"/>
                </a:solidFill>
                <a:latin typeface="Arial"/>
                <a:ea typeface="Arial"/>
                <a:cs typeface="Arial"/>
                <a:sym typeface="Arial"/>
              </a:defRPr>
            </a:lvl1pPr>
            <a:lvl2pPr lvl="1" algn="l" rtl="0">
              <a:lnSpc>
                <a:spcPct val="100000"/>
              </a:lnSpc>
              <a:spcBef>
                <a:spcPts val="0"/>
              </a:spcBef>
              <a:spcAft>
                <a:spcPts val="0"/>
              </a:spcAft>
              <a:buClr>
                <a:schemeClr val="dk1"/>
              </a:buClr>
              <a:buSzPts val="1400"/>
              <a:buFont typeface="Arial"/>
              <a:buNone/>
              <a:defRPr sz="6200" b="1">
                <a:solidFill>
                  <a:schemeClr val="dk1"/>
                </a:solidFill>
              </a:defRPr>
            </a:lvl2pPr>
            <a:lvl3pPr lvl="2" algn="l" rtl="0">
              <a:lnSpc>
                <a:spcPct val="100000"/>
              </a:lnSpc>
              <a:spcBef>
                <a:spcPts val="0"/>
              </a:spcBef>
              <a:spcAft>
                <a:spcPts val="0"/>
              </a:spcAft>
              <a:buClr>
                <a:schemeClr val="dk1"/>
              </a:buClr>
              <a:buSzPts val="1400"/>
              <a:buFont typeface="Arial"/>
              <a:buNone/>
              <a:defRPr sz="6200" b="1">
                <a:solidFill>
                  <a:schemeClr val="dk1"/>
                </a:solidFill>
              </a:defRPr>
            </a:lvl3pPr>
            <a:lvl4pPr lvl="3" algn="l" rtl="0">
              <a:lnSpc>
                <a:spcPct val="100000"/>
              </a:lnSpc>
              <a:spcBef>
                <a:spcPts val="0"/>
              </a:spcBef>
              <a:spcAft>
                <a:spcPts val="0"/>
              </a:spcAft>
              <a:buClr>
                <a:schemeClr val="dk1"/>
              </a:buClr>
              <a:buSzPts val="1400"/>
              <a:buFont typeface="Arial"/>
              <a:buNone/>
              <a:defRPr sz="6200" b="1">
                <a:solidFill>
                  <a:schemeClr val="dk1"/>
                </a:solidFill>
              </a:defRPr>
            </a:lvl4pPr>
            <a:lvl5pPr lvl="4" algn="l" rtl="0">
              <a:lnSpc>
                <a:spcPct val="100000"/>
              </a:lnSpc>
              <a:spcBef>
                <a:spcPts val="0"/>
              </a:spcBef>
              <a:spcAft>
                <a:spcPts val="0"/>
              </a:spcAft>
              <a:buClr>
                <a:schemeClr val="dk1"/>
              </a:buClr>
              <a:buSzPts val="1400"/>
              <a:buFont typeface="Arial"/>
              <a:buNone/>
              <a:defRPr sz="6200" b="1">
                <a:solidFill>
                  <a:schemeClr val="dk1"/>
                </a:solidFill>
              </a:defRPr>
            </a:lvl5pPr>
            <a:lvl6pPr lvl="5" algn="l" rtl="0">
              <a:lnSpc>
                <a:spcPct val="100000"/>
              </a:lnSpc>
              <a:spcBef>
                <a:spcPts val="0"/>
              </a:spcBef>
              <a:spcAft>
                <a:spcPts val="0"/>
              </a:spcAft>
              <a:buClr>
                <a:schemeClr val="dk1"/>
              </a:buClr>
              <a:buSzPts val="1400"/>
              <a:buFont typeface="Arial"/>
              <a:buNone/>
              <a:defRPr sz="6200" b="1">
                <a:solidFill>
                  <a:schemeClr val="dk1"/>
                </a:solidFill>
              </a:defRPr>
            </a:lvl6pPr>
            <a:lvl7pPr lvl="6" algn="l" rtl="0">
              <a:lnSpc>
                <a:spcPct val="100000"/>
              </a:lnSpc>
              <a:spcBef>
                <a:spcPts val="0"/>
              </a:spcBef>
              <a:spcAft>
                <a:spcPts val="0"/>
              </a:spcAft>
              <a:buClr>
                <a:schemeClr val="dk1"/>
              </a:buClr>
              <a:buSzPts val="1400"/>
              <a:buFont typeface="Arial"/>
              <a:buNone/>
              <a:defRPr sz="6200" b="1">
                <a:solidFill>
                  <a:schemeClr val="dk1"/>
                </a:solidFill>
              </a:defRPr>
            </a:lvl7pPr>
            <a:lvl8pPr lvl="7" algn="l" rtl="0">
              <a:lnSpc>
                <a:spcPct val="100000"/>
              </a:lnSpc>
              <a:spcBef>
                <a:spcPts val="0"/>
              </a:spcBef>
              <a:spcAft>
                <a:spcPts val="0"/>
              </a:spcAft>
              <a:buClr>
                <a:schemeClr val="dk1"/>
              </a:buClr>
              <a:buSzPts val="1400"/>
              <a:buFont typeface="Arial"/>
              <a:buNone/>
              <a:defRPr sz="6200" b="1">
                <a:solidFill>
                  <a:schemeClr val="dk1"/>
                </a:solidFill>
              </a:defRPr>
            </a:lvl8pPr>
            <a:lvl9pPr lvl="8" algn="l" rtl="0">
              <a:lnSpc>
                <a:spcPct val="100000"/>
              </a:lnSpc>
              <a:spcBef>
                <a:spcPts val="0"/>
              </a:spcBef>
              <a:spcAft>
                <a:spcPts val="0"/>
              </a:spcAft>
              <a:buClr>
                <a:schemeClr val="dk1"/>
              </a:buClr>
              <a:buSzPts val="1400"/>
              <a:buFont typeface="Arial"/>
              <a:buNone/>
              <a:defRPr sz="6200" b="1">
                <a:solidFill>
                  <a:schemeClr val="dk1"/>
                </a:solidFill>
              </a:defRPr>
            </a:lvl9pPr>
          </a:lstStyle>
          <a:p>
            <a:endParaRPr/>
          </a:p>
        </p:txBody>
      </p:sp>
      <p:pic>
        <p:nvPicPr>
          <p:cNvPr id="71" name="Google Shape;71;p20" descr="ASU_Horiz_RGB_Digital_MaroonGold.png"/>
          <p:cNvPicPr preferRelativeResize="0"/>
          <p:nvPr/>
        </p:nvPicPr>
        <p:blipFill rotWithShape="1">
          <a:blip r:embed="rId2">
            <a:alphaModFix/>
          </a:blip>
          <a:srcRect r="57818"/>
          <a:stretch/>
        </p:blipFill>
        <p:spPr>
          <a:xfrm>
            <a:off x="7541375" y="4198900"/>
            <a:ext cx="1244950" cy="819151"/>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20 Title plus gold horizontal block">
  <p:cSld name="CUSTOM_2">
    <p:spTree>
      <p:nvGrpSpPr>
        <p:cNvPr id="1" name="Shape 109"/>
        <p:cNvGrpSpPr/>
        <p:nvPr/>
      </p:nvGrpSpPr>
      <p:grpSpPr>
        <a:xfrm>
          <a:off x="0" y="0"/>
          <a:ext cx="0" cy="0"/>
          <a:chOff x="0" y="0"/>
          <a:chExt cx="0" cy="0"/>
        </a:xfrm>
      </p:grpSpPr>
      <p:sp>
        <p:nvSpPr>
          <p:cNvPr id="110" name="Google Shape;110;p31"/>
          <p:cNvSpPr/>
          <p:nvPr/>
        </p:nvSpPr>
        <p:spPr>
          <a:xfrm>
            <a:off x="-19225" y="1760200"/>
            <a:ext cx="9163200" cy="34386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 name="Google Shape;111;p3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000"/>
              <a:buFont typeface="Arial"/>
              <a:buNone/>
              <a:defRPr sz="3000" b="1" i="0" u="none" strike="noStrike" cap="none">
                <a:solidFill>
                  <a:schemeClr val="dk1"/>
                </a:solidFill>
                <a:highlight>
                  <a:schemeClr val="accent1"/>
                </a:highlight>
                <a:latin typeface="Arial"/>
                <a:ea typeface="Arial"/>
                <a:cs typeface="Arial"/>
                <a:sym typeface="Arial"/>
              </a:defRPr>
            </a:lvl1pPr>
            <a:lvl2pPr lvl="1" algn="l" rtl="0">
              <a:lnSpc>
                <a:spcPct val="100000"/>
              </a:lnSpc>
              <a:spcBef>
                <a:spcPts val="0"/>
              </a:spcBef>
              <a:spcAft>
                <a:spcPts val="0"/>
              </a:spcAft>
              <a:buClr>
                <a:schemeClr val="dk1"/>
              </a:buClr>
              <a:buSzPts val="1400"/>
              <a:buFont typeface="Arial"/>
              <a:buNone/>
              <a:defRPr sz="2800" b="1">
                <a:solidFill>
                  <a:schemeClr val="dk1"/>
                </a:solidFill>
              </a:defRPr>
            </a:lvl2pPr>
            <a:lvl3pPr lvl="2" algn="l" rtl="0">
              <a:lnSpc>
                <a:spcPct val="100000"/>
              </a:lnSpc>
              <a:spcBef>
                <a:spcPts val="0"/>
              </a:spcBef>
              <a:spcAft>
                <a:spcPts val="0"/>
              </a:spcAft>
              <a:buClr>
                <a:schemeClr val="dk1"/>
              </a:buClr>
              <a:buSzPts val="1400"/>
              <a:buFont typeface="Arial"/>
              <a:buNone/>
              <a:defRPr sz="2800" b="1">
                <a:solidFill>
                  <a:schemeClr val="dk1"/>
                </a:solidFill>
              </a:defRPr>
            </a:lvl3pPr>
            <a:lvl4pPr lvl="3" algn="l" rtl="0">
              <a:lnSpc>
                <a:spcPct val="100000"/>
              </a:lnSpc>
              <a:spcBef>
                <a:spcPts val="0"/>
              </a:spcBef>
              <a:spcAft>
                <a:spcPts val="0"/>
              </a:spcAft>
              <a:buClr>
                <a:schemeClr val="dk1"/>
              </a:buClr>
              <a:buSzPts val="1400"/>
              <a:buFont typeface="Arial"/>
              <a:buNone/>
              <a:defRPr sz="2800" b="1">
                <a:solidFill>
                  <a:schemeClr val="dk1"/>
                </a:solidFill>
              </a:defRPr>
            </a:lvl4pPr>
            <a:lvl5pPr lvl="4" algn="l" rtl="0">
              <a:lnSpc>
                <a:spcPct val="100000"/>
              </a:lnSpc>
              <a:spcBef>
                <a:spcPts val="0"/>
              </a:spcBef>
              <a:spcAft>
                <a:spcPts val="0"/>
              </a:spcAft>
              <a:buClr>
                <a:schemeClr val="dk1"/>
              </a:buClr>
              <a:buSzPts val="1400"/>
              <a:buFont typeface="Arial"/>
              <a:buNone/>
              <a:defRPr sz="2800" b="1">
                <a:solidFill>
                  <a:schemeClr val="dk1"/>
                </a:solidFill>
              </a:defRPr>
            </a:lvl5pPr>
            <a:lvl6pPr lvl="5" algn="l" rtl="0">
              <a:lnSpc>
                <a:spcPct val="100000"/>
              </a:lnSpc>
              <a:spcBef>
                <a:spcPts val="0"/>
              </a:spcBef>
              <a:spcAft>
                <a:spcPts val="0"/>
              </a:spcAft>
              <a:buClr>
                <a:schemeClr val="dk1"/>
              </a:buClr>
              <a:buSzPts val="1400"/>
              <a:buFont typeface="Arial"/>
              <a:buNone/>
              <a:defRPr sz="2800" b="1">
                <a:solidFill>
                  <a:schemeClr val="dk1"/>
                </a:solidFill>
              </a:defRPr>
            </a:lvl6pPr>
            <a:lvl7pPr lvl="6" algn="l" rtl="0">
              <a:lnSpc>
                <a:spcPct val="100000"/>
              </a:lnSpc>
              <a:spcBef>
                <a:spcPts val="0"/>
              </a:spcBef>
              <a:spcAft>
                <a:spcPts val="0"/>
              </a:spcAft>
              <a:buClr>
                <a:schemeClr val="dk1"/>
              </a:buClr>
              <a:buSzPts val="1400"/>
              <a:buFont typeface="Arial"/>
              <a:buNone/>
              <a:defRPr sz="2800" b="1">
                <a:solidFill>
                  <a:schemeClr val="dk1"/>
                </a:solidFill>
              </a:defRPr>
            </a:lvl7pPr>
            <a:lvl8pPr lvl="7" algn="l" rtl="0">
              <a:lnSpc>
                <a:spcPct val="100000"/>
              </a:lnSpc>
              <a:spcBef>
                <a:spcPts val="0"/>
              </a:spcBef>
              <a:spcAft>
                <a:spcPts val="0"/>
              </a:spcAft>
              <a:buClr>
                <a:schemeClr val="dk1"/>
              </a:buClr>
              <a:buSzPts val="1400"/>
              <a:buFont typeface="Arial"/>
              <a:buNone/>
              <a:defRPr sz="2800" b="1">
                <a:solidFill>
                  <a:schemeClr val="dk1"/>
                </a:solidFill>
              </a:defRPr>
            </a:lvl8pPr>
            <a:lvl9pPr lvl="8" algn="l" rtl="0">
              <a:lnSpc>
                <a:spcPct val="100000"/>
              </a:lnSpc>
              <a:spcBef>
                <a:spcPts val="0"/>
              </a:spcBef>
              <a:spcAft>
                <a:spcPts val="0"/>
              </a:spcAft>
              <a:buClr>
                <a:schemeClr val="dk1"/>
              </a:buClr>
              <a:buSzPts val="1400"/>
              <a:buFont typeface="Arial"/>
              <a:buNone/>
              <a:defRPr sz="2800" b="1">
                <a:solidFill>
                  <a:schemeClr val="dk1"/>
                </a:solidFil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20 Headline with text 1">
  <p:cSld name="TITLE_ONLY_1">
    <p:spTree>
      <p:nvGrpSpPr>
        <p:cNvPr id="1" name="Shape 112"/>
        <p:cNvGrpSpPr/>
        <p:nvPr/>
      </p:nvGrpSpPr>
      <p:grpSpPr>
        <a:xfrm>
          <a:off x="0" y="0"/>
          <a:ext cx="0" cy="0"/>
          <a:chOff x="0" y="0"/>
          <a:chExt cx="0" cy="0"/>
        </a:xfrm>
      </p:grpSpPr>
      <p:sp>
        <p:nvSpPr>
          <p:cNvPr id="113" name="Google Shape;113;p32"/>
          <p:cNvSpPr txBox="1">
            <a:spLocks noGrp="1"/>
          </p:cNvSpPr>
          <p:nvPr>
            <p:ph type="body" idx="1"/>
          </p:nvPr>
        </p:nvSpPr>
        <p:spPr>
          <a:xfrm>
            <a:off x="311699" y="1204825"/>
            <a:ext cx="7820400" cy="32016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L="1371600" marR="0" lvl="2"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828800" marR="0" lvl="3"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L="2286000" marR="0" lvl="4"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L="2743200" marR="0" lvl="5"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L="3200400" marR="0" lvl="6"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L="3657600" marR="0" lvl="7"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L="4114800" marR="0" lvl="8" indent="-228600" algn="l" rtl="0">
              <a:lnSpc>
                <a:spcPct val="115000"/>
              </a:lnSpc>
              <a:spcBef>
                <a:spcPts val="1600"/>
              </a:spcBef>
              <a:spcAft>
                <a:spcPts val="160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
        <p:nvSpPr>
          <p:cNvPr id="114" name="Google Shape;114;p3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000"/>
              <a:buFont typeface="Arial"/>
              <a:buNone/>
              <a:defRPr sz="3000" b="1" i="0" u="none" strike="noStrike" cap="none">
                <a:solidFill>
                  <a:schemeClr val="dk1"/>
                </a:solidFill>
                <a:highlight>
                  <a:schemeClr val="accent1"/>
                </a:highlight>
                <a:latin typeface="Arial"/>
                <a:ea typeface="Arial"/>
                <a:cs typeface="Arial"/>
                <a:sym typeface="Arial"/>
              </a:defRPr>
            </a:lvl1pPr>
            <a:lvl2pPr lvl="1" algn="l" rtl="0">
              <a:lnSpc>
                <a:spcPct val="100000"/>
              </a:lnSpc>
              <a:spcBef>
                <a:spcPts val="0"/>
              </a:spcBef>
              <a:spcAft>
                <a:spcPts val="0"/>
              </a:spcAft>
              <a:buClr>
                <a:schemeClr val="dk1"/>
              </a:buClr>
              <a:buSzPts val="1400"/>
              <a:buFont typeface="Arial"/>
              <a:buNone/>
              <a:defRPr sz="2800" b="1">
                <a:solidFill>
                  <a:schemeClr val="dk1"/>
                </a:solidFill>
              </a:defRPr>
            </a:lvl2pPr>
            <a:lvl3pPr lvl="2" algn="l" rtl="0">
              <a:lnSpc>
                <a:spcPct val="100000"/>
              </a:lnSpc>
              <a:spcBef>
                <a:spcPts val="0"/>
              </a:spcBef>
              <a:spcAft>
                <a:spcPts val="0"/>
              </a:spcAft>
              <a:buClr>
                <a:schemeClr val="dk1"/>
              </a:buClr>
              <a:buSzPts val="1400"/>
              <a:buFont typeface="Arial"/>
              <a:buNone/>
              <a:defRPr sz="2800" b="1">
                <a:solidFill>
                  <a:schemeClr val="dk1"/>
                </a:solidFill>
              </a:defRPr>
            </a:lvl3pPr>
            <a:lvl4pPr lvl="3" algn="l" rtl="0">
              <a:lnSpc>
                <a:spcPct val="100000"/>
              </a:lnSpc>
              <a:spcBef>
                <a:spcPts val="0"/>
              </a:spcBef>
              <a:spcAft>
                <a:spcPts val="0"/>
              </a:spcAft>
              <a:buClr>
                <a:schemeClr val="dk1"/>
              </a:buClr>
              <a:buSzPts val="1400"/>
              <a:buFont typeface="Arial"/>
              <a:buNone/>
              <a:defRPr sz="2800" b="1">
                <a:solidFill>
                  <a:schemeClr val="dk1"/>
                </a:solidFill>
              </a:defRPr>
            </a:lvl4pPr>
            <a:lvl5pPr lvl="4" algn="l" rtl="0">
              <a:lnSpc>
                <a:spcPct val="100000"/>
              </a:lnSpc>
              <a:spcBef>
                <a:spcPts val="0"/>
              </a:spcBef>
              <a:spcAft>
                <a:spcPts val="0"/>
              </a:spcAft>
              <a:buClr>
                <a:schemeClr val="dk1"/>
              </a:buClr>
              <a:buSzPts val="1400"/>
              <a:buFont typeface="Arial"/>
              <a:buNone/>
              <a:defRPr sz="2800" b="1">
                <a:solidFill>
                  <a:schemeClr val="dk1"/>
                </a:solidFill>
              </a:defRPr>
            </a:lvl5pPr>
            <a:lvl6pPr lvl="5" algn="l" rtl="0">
              <a:lnSpc>
                <a:spcPct val="100000"/>
              </a:lnSpc>
              <a:spcBef>
                <a:spcPts val="0"/>
              </a:spcBef>
              <a:spcAft>
                <a:spcPts val="0"/>
              </a:spcAft>
              <a:buClr>
                <a:schemeClr val="dk1"/>
              </a:buClr>
              <a:buSzPts val="1400"/>
              <a:buFont typeface="Arial"/>
              <a:buNone/>
              <a:defRPr sz="2800" b="1">
                <a:solidFill>
                  <a:schemeClr val="dk1"/>
                </a:solidFill>
              </a:defRPr>
            </a:lvl6pPr>
            <a:lvl7pPr lvl="6" algn="l" rtl="0">
              <a:lnSpc>
                <a:spcPct val="100000"/>
              </a:lnSpc>
              <a:spcBef>
                <a:spcPts val="0"/>
              </a:spcBef>
              <a:spcAft>
                <a:spcPts val="0"/>
              </a:spcAft>
              <a:buClr>
                <a:schemeClr val="dk1"/>
              </a:buClr>
              <a:buSzPts val="1400"/>
              <a:buFont typeface="Arial"/>
              <a:buNone/>
              <a:defRPr sz="2800" b="1">
                <a:solidFill>
                  <a:schemeClr val="dk1"/>
                </a:solidFill>
              </a:defRPr>
            </a:lvl7pPr>
            <a:lvl8pPr lvl="7" algn="l" rtl="0">
              <a:lnSpc>
                <a:spcPct val="100000"/>
              </a:lnSpc>
              <a:spcBef>
                <a:spcPts val="0"/>
              </a:spcBef>
              <a:spcAft>
                <a:spcPts val="0"/>
              </a:spcAft>
              <a:buClr>
                <a:schemeClr val="dk1"/>
              </a:buClr>
              <a:buSzPts val="1400"/>
              <a:buFont typeface="Arial"/>
              <a:buNone/>
              <a:defRPr sz="2800" b="1">
                <a:solidFill>
                  <a:schemeClr val="dk1"/>
                </a:solidFill>
              </a:defRPr>
            </a:lvl8pPr>
            <a:lvl9pPr lvl="8" algn="l" rtl="0">
              <a:lnSpc>
                <a:spcPct val="100000"/>
              </a:lnSpc>
              <a:spcBef>
                <a:spcPts val="0"/>
              </a:spcBef>
              <a:spcAft>
                <a:spcPts val="0"/>
              </a:spcAft>
              <a:buClr>
                <a:schemeClr val="dk1"/>
              </a:buClr>
              <a:buSzPts val="1400"/>
              <a:buFont typeface="Arial"/>
              <a:buNone/>
              <a:defRPr sz="2800" b="1">
                <a:solidFill>
                  <a:schemeClr val="dk1"/>
                </a:solidFil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0 Title plus white horizontal block and black heading">
  <p:cSld name="CUSTOM_2_1">
    <p:spTree>
      <p:nvGrpSpPr>
        <p:cNvPr id="1" name="Shape 115"/>
        <p:cNvGrpSpPr/>
        <p:nvPr/>
      </p:nvGrpSpPr>
      <p:grpSpPr>
        <a:xfrm>
          <a:off x="0" y="0"/>
          <a:ext cx="0" cy="0"/>
          <a:chOff x="0" y="0"/>
          <a:chExt cx="0" cy="0"/>
        </a:xfrm>
      </p:grpSpPr>
      <p:sp>
        <p:nvSpPr>
          <p:cNvPr id="116" name="Google Shape;116;p33"/>
          <p:cNvSpPr/>
          <p:nvPr/>
        </p:nvSpPr>
        <p:spPr>
          <a:xfrm>
            <a:off x="-9600" y="-40250"/>
            <a:ext cx="9163200" cy="18003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 name="Google Shape;117;p3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000"/>
              <a:buFont typeface="Arial"/>
              <a:buNone/>
              <a:defRPr sz="3000" b="1" i="0" u="none" strike="noStrike" cap="none">
                <a:solidFill>
                  <a:schemeClr val="dk1"/>
                </a:solidFill>
                <a:highlight>
                  <a:schemeClr val="accent1"/>
                </a:highlight>
                <a:latin typeface="Arial"/>
                <a:ea typeface="Arial"/>
                <a:cs typeface="Arial"/>
                <a:sym typeface="Arial"/>
              </a:defRPr>
            </a:lvl1pPr>
            <a:lvl2pPr lvl="1" algn="l" rtl="0">
              <a:lnSpc>
                <a:spcPct val="100000"/>
              </a:lnSpc>
              <a:spcBef>
                <a:spcPts val="0"/>
              </a:spcBef>
              <a:spcAft>
                <a:spcPts val="0"/>
              </a:spcAft>
              <a:buClr>
                <a:schemeClr val="dk1"/>
              </a:buClr>
              <a:buSzPts val="1400"/>
              <a:buFont typeface="Arial"/>
              <a:buNone/>
              <a:defRPr sz="2800" b="1">
                <a:solidFill>
                  <a:schemeClr val="dk1"/>
                </a:solidFill>
              </a:defRPr>
            </a:lvl2pPr>
            <a:lvl3pPr lvl="2" algn="l" rtl="0">
              <a:lnSpc>
                <a:spcPct val="100000"/>
              </a:lnSpc>
              <a:spcBef>
                <a:spcPts val="0"/>
              </a:spcBef>
              <a:spcAft>
                <a:spcPts val="0"/>
              </a:spcAft>
              <a:buClr>
                <a:schemeClr val="dk1"/>
              </a:buClr>
              <a:buSzPts val="1400"/>
              <a:buFont typeface="Arial"/>
              <a:buNone/>
              <a:defRPr sz="2800" b="1">
                <a:solidFill>
                  <a:schemeClr val="dk1"/>
                </a:solidFill>
              </a:defRPr>
            </a:lvl3pPr>
            <a:lvl4pPr lvl="3" algn="l" rtl="0">
              <a:lnSpc>
                <a:spcPct val="100000"/>
              </a:lnSpc>
              <a:spcBef>
                <a:spcPts val="0"/>
              </a:spcBef>
              <a:spcAft>
                <a:spcPts val="0"/>
              </a:spcAft>
              <a:buClr>
                <a:schemeClr val="dk1"/>
              </a:buClr>
              <a:buSzPts val="1400"/>
              <a:buFont typeface="Arial"/>
              <a:buNone/>
              <a:defRPr sz="2800" b="1">
                <a:solidFill>
                  <a:schemeClr val="dk1"/>
                </a:solidFill>
              </a:defRPr>
            </a:lvl4pPr>
            <a:lvl5pPr lvl="4" algn="l" rtl="0">
              <a:lnSpc>
                <a:spcPct val="100000"/>
              </a:lnSpc>
              <a:spcBef>
                <a:spcPts val="0"/>
              </a:spcBef>
              <a:spcAft>
                <a:spcPts val="0"/>
              </a:spcAft>
              <a:buClr>
                <a:schemeClr val="dk1"/>
              </a:buClr>
              <a:buSzPts val="1400"/>
              <a:buFont typeface="Arial"/>
              <a:buNone/>
              <a:defRPr sz="2800" b="1">
                <a:solidFill>
                  <a:schemeClr val="dk1"/>
                </a:solidFill>
              </a:defRPr>
            </a:lvl5pPr>
            <a:lvl6pPr lvl="5" algn="l" rtl="0">
              <a:lnSpc>
                <a:spcPct val="100000"/>
              </a:lnSpc>
              <a:spcBef>
                <a:spcPts val="0"/>
              </a:spcBef>
              <a:spcAft>
                <a:spcPts val="0"/>
              </a:spcAft>
              <a:buClr>
                <a:schemeClr val="dk1"/>
              </a:buClr>
              <a:buSzPts val="1400"/>
              <a:buFont typeface="Arial"/>
              <a:buNone/>
              <a:defRPr sz="2800" b="1">
                <a:solidFill>
                  <a:schemeClr val="dk1"/>
                </a:solidFill>
              </a:defRPr>
            </a:lvl6pPr>
            <a:lvl7pPr lvl="6" algn="l" rtl="0">
              <a:lnSpc>
                <a:spcPct val="100000"/>
              </a:lnSpc>
              <a:spcBef>
                <a:spcPts val="0"/>
              </a:spcBef>
              <a:spcAft>
                <a:spcPts val="0"/>
              </a:spcAft>
              <a:buClr>
                <a:schemeClr val="dk1"/>
              </a:buClr>
              <a:buSzPts val="1400"/>
              <a:buFont typeface="Arial"/>
              <a:buNone/>
              <a:defRPr sz="2800" b="1">
                <a:solidFill>
                  <a:schemeClr val="dk1"/>
                </a:solidFill>
              </a:defRPr>
            </a:lvl7pPr>
            <a:lvl8pPr lvl="7" algn="l" rtl="0">
              <a:lnSpc>
                <a:spcPct val="100000"/>
              </a:lnSpc>
              <a:spcBef>
                <a:spcPts val="0"/>
              </a:spcBef>
              <a:spcAft>
                <a:spcPts val="0"/>
              </a:spcAft>
              <a:buClr>
                <a:schemeClr val="dk1"/>
              </a:buClr>
              <a:buSzPts val="1400"/>
              <a:buFont typeface="Arial"/>
              <a:buNone/>
              <a:defRPr sz="2800" b="1">
                <a:solidFill>
                  <a:schemeClr val="dk1"/>
                </a:solidFill>
              </a:defRPr>
            </a:lvl8pPr>
            <a:lvl9pPr lvl="8" algn="l" rtl="0">
              <a:lnSpc>
                <a:spcPct val="100000"/>
              </a:lnSpc>
              <a:spcBef>
                <a:spcPts val="0"/>
              </a:spcBef>
              <a:spcAft>
                <a:spcPts val="0"/>
              </a:spcAft>
              <a:buClr>
                <a:schemeClr val="dk1"/>
              </a:buClr>
              <a:buSzPts val="1400"/>
              <a:buFont typeface="Arial"/>
              <a:buNone/>
              <a:defRPr sz="2800" b="1">
                <a:solidFill>
                  <a:schemeClr val="dk1"/>
                </a:solidFil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0 Title plus white horizontal block  and gold heading">
  <p:cSld name="CUSTOM_2_1_1">
    <p:spTree>
      <p:nvGrpSpPr>
        <p:cNvPr id="1" name="Shape 118"/>
        <p:cNvGrpSpPr/>
        <p:nvPr/>
      </p:nvGrpSpPr>
      <p:grpSpPr>
        <a:xfrm>
          <a:off x="0" y="0"/>
          <a:ext cx="0" cy="0"/>
          <a:chOff x="0" y="0"/>
          <a:chExt cx="0" cy="0"/>
        </a:xfrm>
      </p:grpSpPr>
      <p:sp>
        <p:nvSpPr>
          <p:cNvPr id="119" name="Google Shape;119;p34"/>
          <p:cNvSpPr/>
          <p:nvPr/>
        </p:nvSpPr>
        <p:spPr>
          <a:xfrm>
            <a:off x="-9600" y="-40250"/>
            <a:ext cx="9163200" cy="1800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 name="Google Shape;120;p3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000"/>
              <a:buFont typeface="Arial"/>
              <a:buNone/>
              <a:defRPr sz="3000" b="1" i="0" u="none" strike="noStrike" cap="none">
                <a:solidFill>
                  <a:schemeClr val="dk1"/>
                </a:solidFill>
                <a:highlight>
                  <a:schemeClr val="lt1"/>
                </a:highlight>
                <a:latin typeface="Arial"/>
                <a:ea typeface="Arial"/>
                <a:cs typeface="Arial"/>
                <a:sym typeface="Arial"/>
              </a:defRPr>
            </a:lvl1pPr>
            <a:lvl2pPr lvl="1" algn="l" rtl="0">
              <a:lnSpc>
                <a:spcPct val="100000"/>
              </a:lnSpc>
              <a:spcBef>
                <a:spcPts val="0"/>
              </a:spcBef>
              <a:spcAft>
                <a:spcPts val="0"/>
              </a:spcAft>
              <a:buClr>
                <a:schemeClr val="dk1"/>
              </a:buClr>
              <a:buSzPts val="1400"/>
              <a:buFont typeface="Arial"/>
              <a:buNone/>
              <a:defRPr sz="2800" b="1">
                <a:solidFill>
                  <a:schemeClr val="dk1"/>
                </a:solidFill>
              </a:defRPr>
            </a:lvl2pPr>
            <a:lvl3pPr lvl="2" algn="l" rtl="0">
              <a:lnSpc>
                <a:spcPct val="100000"/>
              </a:lnSpc>
              <a:spcBef>
                <a:spcPts val="0"/>
              </a:spcBef>
              <a:spcAft>
                <a:spcPts val="0"/>
              </a:spcAft>
              <a:buClr>
                <a:schemeClr val="dk1"/>
              </a:buClr>
              <a:buSzPts val="1400"/>
              <a:buFont typeface="Arial"/>
              <a:buNone/>
              <a:defRPr sz="2800" b="1">
                <a:solidFill>
                  <a:schemeClr val="dk1"/>
                </a:solidFill>
              </a:defRPr>
            </a:lvl3pPr>
            <a:lvl4pPr lvl="3" algn="l" rtl="0">
              <a:lnSpc>
                <a:spcPct val="100000"/>
              </a:lnSpc>
              <a:spcBef>
                <a:spcPts val="0"/>
              </a:spcBef>
              <a:spcAft>
                <a:spcPts val="0"/>
              </a:spcAft>
              <a:buClr>
                <a:schemeClr val="dk1"/>
              </a:buClr>
              <a:buSzPts val="1400"/>
              <a:buFont typeface="Arial"/>
              <a:buNone/>
              <a:defRPr sz="2800" b="1">
                <a:solidFill>
                  <a:schemeClr val="dk1"/>
                </a:solidFill>
              </a:defRPr>
            </a:lvl4pPr>
            <a:lvl5pPr lvl="4" algn="l" rtl="0">
              <a:lnSpc>
                <a:spcPct val="100000"/>
              </a:lnSpc>
              <a:spcBef>
                <a:spcPts val="0"/>
              </a:spcBef>
              <a:spcAft>
                <a:spcPts val="0"/>
              </a:spcAft>
              <a:buClr>
                <a:schemeClr val="dk1"/>
              </a:buClr>
              <a:buSzPts val="1400"/>
              <a:buFont typeface="Arial"/>
              <a:buNone/>
              <a:defRPr sz="2800" b="1">
                <a:solidFill>
                  <a:schemeClr val="dk1"/>
                </a:solidFill>
              </a:defRPr>
            </a:lvl5pPr>
            <a:lvl6pPr lvl="5" algn="l" rtl="0">
              <a:lnSpc>
                <a:spcPct val="100000"/>
              </a:lnSpc>
              <a:spcBef>
                <a:spcPts val="0"/>
              </a:spcBef>
              <a:spcAft>
                <a:spcPts val="0"/>
              </a:spcAft>
              <a:buClr>
                <a:schemeClr val="dk1"/>
              </a:buClr>
              <a:buSzPts val="1400"/>
              <a:buFont typeface="Arial"/>
              <a:buNone/>
              <a:defRPr sz="2800" b="1">
                <a:solidFill>
                  <a:schemeClr val="dk1"/>
                </a:solidFill>
              </a:defRPr>
            </a:lvl6pPr>
            <a:lvl7pPr lvl="6" algn="l" rtl="0">
              <a:lnSpc>
                <a:spcPct val="100000"/>
              </a:lnSpc>
              <a:spcBef>
                <a:spcPts val="0"/>
              </a:spcBef>
              <a:spcAft>
                <a:spcPts val="0"/>
              </a:spcAft>
              <a:buClr>
                <a:schemeClr val="dk1"/>
              </a:buClr>
              <a:buSzPts val="1400"/>
              <a:buFont typeface="Arial"/>
              <a:buNone/>
              <a:defRPr sz="2800" b="1">
                <a:solidFill>
                  <a:schemeClr val="dk1"/>
                </a:solidFill>
              </a:defRPr>
            </a:lvl7pPr>
            <a:lvl8pPr lvl="7" algn="l" rtl="0">
              <a:lnSpc>
                <a:spcPct val="100000"/>
              </a:lnSpc>
              <a:spcBef>
                <a:spcPts val="0"/>
              </a:spcBef>
              <a:spcAft>
                <a:spcPts val="0"/>
              </a:spcAft>
              <a:buClr>
                <a:schemeClr val="dk1"/>
              </a:buClr>
              <a:buSzPts val="1400"/>
              <a:buFont typeface="Arial"/>
              <a:buNone/>
              <a:defRPr sz="2800" b="1">
                <a:solidFill>
                  <a:schemeClr val="dk1"/>
                </a:solidFill>
              </a:defRPr>
            </a:lvl8pPr>
            <a:lvl9pPr lvl="8" algn="l" rtl="0">
              <a:lnSpc>
                <a:spcPct val="100000"/>
              </a:lnSpc>
              <a:spcBef>
                <a:spcPts val="0"/>
              </a:spcBef>
              <a:spcAft>
                <a:spcPts val="0"/>
              </a:spcAft>
              <a:buClr>
                <a:schemeClr val="dk1"/>
              </a:buClr>
              <a:buSzPts val="1400"/>
              <a:buFont typeface="Arial"/>
              <a:buNone/>
              <a:defRPr sz="2800" b="1">
                <a:solidFill>
                  <a:schemeClr val="dk1"/>
                </a:solidFil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0 Headline with text  1 black background">
  <p:cSld name="1_19 Headline with text 1">
    <p:bg>
      <p:bgPr>
        <a:solidFill>
          <a:schemeClr val="dk1"/>
        </a:solidFill>
        <a:effectLst/>
      </p:bgPr>
    </p:bg>
    <p:spTree>
      <p:nvGrpSpPr>
        <p:cNvPr id="1" name="Shape 121"/>
        <p:cNvGrpSpPr/>
        <p:nvPr/>
      </p:nvGrpSpPr>
      <p:grpSpPr>
        <a:xfrm>
          <a:off x="0" y="0"/>
          <a:ext cx="0" cy="0"/>
          <a:chOff x="0" y="0"/>
          <a:chExt cx="0" cy="0"/>
        </a:xfrm>
      </p:grpSpPr>
      <p:sp>
        <p:nvSpPr>
          <p:cNvPr id="122" name="Google Shape;122;p35"/>
          <p:cNvSpPr txBox="1">
            <a:spLocks noGrp="1"/>
          </p:cNvSpPr>
          <p:nvPr>
            <p:ph type="body" idx="1"/>
          </p:nvPr>
        </p:nvSpPr>
        <p:spPr>
          <a:xfrm>
            <a:off x="311699" y="1204825"/>
            <a:ext cx="7820400" cy="32016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15000"/>
              </a:lnSpc>
              <a:spcBef>
                <a:spcPts val="0"/>
              </a:spcBef>
              <a:spcAft>
                <a:spcPts val="0"/>
              </a:spcAft>
              <a:buClr>
                <a:srgbClr val="000000"/>
              </a:buClr>
              <a:buSzPts val="1400"/>
              <a:buFont typeface="Arial"/>
              <a:buNone/>
              <a:defRPr sz="2000" b="0" i="0" u="none" strike="noStrike" cap="none">
                <a:solidFill>
                  <a:schemeClr val="lt1"/>
                </a:solidFill>
                <a:latin typeface="Arial"/>
                <a:ea typeface="Arial"/>
                <a:cs typeface="Arial"/>
                <a:sym typeface="Arial"/>
              </a:defRPr>
            </a:lvl1pPr>
            <a:lvl2pPr marL="914400" marR="0" lvl="1"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L="1371600" marR="0" lvl="2"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828800" marR="0" lvl="3"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L="2286000" marR="0" lvl="4"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L="2743200" marR="0" lvl="5"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L="3200400" marR="0" lvl="6"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L="3657600" marR="0" lvl="7"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L="4114800" marR="0" lvl="8" indent="-228600" algn="l" rtl="0">
              <a:lnSpc>
                <a:spcPct val="115000"/>
              </a:lnSpc>
              <a:spcBef>
                <a:spcPts val="1600"/>
              </a:spcBef>
              <a:spcAft>
                <a:spcPts val="160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
        <p:nvSpPr>
          <p:cNvPr id="123" name="Google Shape;123;p3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000"/>
              <a:buFont typeface="Arial"/>
              <a:buNone/>
              <a:defRPr sz="3000" b="1" i="0" u="none" strike="noStrike" cap="none">
                <a:solidFill>
                  <a:schemeClr val="accent1"/>
                </a:solidFill>
                <a:latin typeface="Arial"/>
                <a:ea typeface="Arial"/>
                <a:cs typeface="Arial"/>
                <a:sym typeface="Arial"/>
              </a:defRPr>
            </a:lvl1pPr>
            <a:lvl2pPr lvl="1" algn="l" rtl="0">
              <a:lnSpc>
                <a:spcPct val="100000"/>
              </a:lnSpc>
              <a:spcBef>
                <a:spcPts val="0"/>
              </a:spcBef>
              <a:spcAft>
                <a:spcPts val="0"/>
              </a:spcAft>
              <a:buClr>
                <a:schemeClr val="dk1"/>
              </a:buClr>
              <a:buSzPts val="1400"/>
              <a:buFont typeface="Arial"/>
              <a:buNone/>
              <a:defRPr sz="2800" b="1">
                <a:solidFill>
                  <a:schemeClr val="dk1"/>
                </a:solidFill>
              </a:defRPr>
            </a:lvl2pPr>
            <a:lvl3pPr lvl="2" algn="l" rtl="0">
              <a:lnSpc>
                <a:spcPct val="100000"/>
              </a:lnSpc>
              <a:spcBef>
                <a:spcPts val="0"/>
              </a:spcBef>
              <a:spcAft>
                <a:spcPts val="0"/>
              </a:spcAft>
              <a:buClr>
                <a:schemeClr val="dk1"/>
              </a:buClr>
              <a:buSzPts val="1400"/>
              <a:buFont typeface="Arial"/>
              <a:buNone/>
              <a:defRPr sz="2800" b="1">
                <a:solidFill>
                  <a:schemeClr val="dk1"/>
                </a:solidFill>
              </a:defRPr>
            </a:lvl3pPr>
            <a:lvl4pPr lvl="3" algn="l" rtl="0">
              <a:lnSpc>
                <a:spcPct val="100000"/>
              </a:lnSpc>
              <a:spcBef>
                <a:spcPts val="0"/>
              </a:spcBef>
              <a:spcAft>
                <a:spcPts val="0"/>
              </a:spcAft>
              <a:buClr>
                <a:schemeClr val="dk1"/>
              </a:buClr>
              <a:buSzPts val="1400"/>
              <a:buFont typeface="Arial"/>
              <a:buNone/>
              <a:defRPr sz="2800" b="1">
                <a:solidFill>
                  <a:schemeClr val="dk1"/>
                </a:solidFill>
              </a:defRPr>
            </a:lvl4pPr>
            <a:lvl5pPr lvl="4" algn="l" rtl="0">
              <a:lnSpc>
                <a:spcPct val="100000"/>
              </a:lnSpc>
              <a:spcBef>
                <a:spcPts val="0"/>
              </a:spcBef>
              <a:spcAft>
                <a:spcPts val="0"/>
              </a:spcAft>
              <a:buClr>
                <a:schemeClr val="dk1"/>
              </a:buClr>
              <a:buSzPts val="1400"/>
              <a:buFont typeface="Arial"/>
              <a:buNone/>
              <a:defRPr sz="2800" b="1">
                <a:solidFill>
                  <a:schemeClr val="dk1"/>
                </a:solidFill>
              </a:defRPr>
            </a:lvl5pPr>
            <a:lvl6pPr lvl="5" algn="l" rtl="0">
              <a:lnSpc>
                <a:spcPct val="100000"/>
              </a:lnSpc>
              <a:spcBef>
                <a:spcPts val="0"/>
              </a:spcBef>
              <a:spcAft>
                <a:spcPts val="0"/>
              </a:spcAft>
              <a:buClr>
                <a:schemeClr val="dk1"/>
              </a:buClr>
              <a:buSzPts val="1400"/>
              <a:buFont typeface="Arial"/>
              <a:buNone/>
              <a:defRPr sz="2800" b="1">
                <a:solidFill>
                  <a:schemeClr val="dk1"/>
                </a:solidFill>
              </a:defRPr>
            </a:lvl6pPr>
            <a:lvl7pPr lvl="6" algn="l" rtl="0">
              <a:lnSpc>
                <a:spcPct val="100000"/>
              </a:lnSpc>
              <a:spcBef>
                <a:spcPts val="0"/>
              </a:spcBef>
              <a:spcAft>
                <a:spcPts val="0"/>
              </a:spcAft>
              <a:buClr>
                <a:schemeClr val="dk1"/>
              </a:buClr>
              <a:buSzPts val="1400"/>
              <a:buFont typeface="Arial"/>
              <a:buNone/>
              <a:defRPr sz="2800" b="1">
                <a:solidFill>
                  <a:schemeClr val="dk1"/>
                </a:solidFill>
              </a:defRPr>
            </a:lvl7pPr>
            <a:lvl8pPr lvl="7" algn="l" rtl="0">
              <a:lnSpc>
                <a:spcPct val="100000"/>
              </a:lnSpc>
              <a:spcBef>
                <a:spcPts val="0"/>
              </a:spcBef>
              <a:spcAft>
                <a:spcPts val="0"/>
              </a:spcAft>
              <a:buClr>
                <a:schemeClr val="dk1"/>
              </a:buClr>
              <a:buSzPts val="1400"/>
              <a:buFont typeface="Arial"/>
              <a:buNone/>
              <a:defRPr sz="2800" b="1">
                <a:solidFill>
                  <a:schemeClr val="dk1"/>
                </a:solidFill>
              </a:defRPr>
            </a:lvl8pPr>
            <a:lvl9pPr lvl="8" algn="l" rtl="0">
              <a:lnSpc>
                <a:spcPct val="100000"/>
              </a:lnSpc>
              <a:spcBef>
                <a:spcPts val="0"/>
              </a:spcBef>
              <a:spcAft>
                <a:spcPts val="0"/>
              </a:spcAft>
              <a:buClr>
                <a:schemeClr val="dk1"/>
              </a:buClr>
              <a:buSzPts val="1400"/>
              <a:buFont typeface="Arial"/>
              <a:buNone/>
              <a:defRPr sz="2800" b="1">
                <a:solidFill>
                  <a:schemeClr val="dk1"/>
                </a:solidFil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0 Two Column Format Gold Right">
  <p:cSld name="Section title and description">
    <p:spTree>
      <p:nvGrpSpPr>
        <p:cNvPr id="1" name="Shape 124"/>
        <p:cNvGrpSpPr/>
        <p:nvPr/>
      </p:nvGrpSpPr>
      <p:grpSpPr>
        <a:xfrm>
          <a:off x="0" y="0"/>
          <a:ext cx="0" cy="0"/>
          <a:chOff x="0" y="0"/>
          <a:chExt cx="0" cy="0"/>
        </a:xfrm>
      </p:grpSpPr>
      <p:sp>
        <p:nvSpPr>
          <p:cNvPr id="125" name="Google Shape;125;p36"/>
          <p:cNvSpPr/>
          <p:nvPr/>
        </p:nvSpPr>
        <p:spPr>
          <a:xfrm>
            <a:off x="4572000" y="-134650"/>
            <a:ext cx="4572000" cy="52779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 name="Google Shape;126;p36"/>
          <p:cNvSpPr txBox="1">
            <a:spLocks noGrp="1"/>
          </p:cNvSpPr>
          <p:nvPr>
            <p:ph type="body" idx="1"/>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marR="0" lvl="0" indent="-228600" algn="l" rtl="0">
              <a:lnSpc>
                <a:spcPct val="115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15000"/>
              </a:lnSpc>
              <a:spcBef>
                <a:spcPts val="1600"/>
              </a:spcBef>
              <a:spcAft>
                <a:spcPts val="160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27" name="Google Shape;127;p36"/>
          <p:cNvSpPr txBox="1">
            <a:spLocks noGrp="1"/>
          </p:cNvSpPr>
          <p:nvPr>
            <p:ph type="title"/>
          </p:nvPr>
        </p:nvSpPr>
        <p:spPr>
          <a:xfrm>
            <a:off x="311700" y="445025"/>
            <a:ext cx="38370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000"/>
              <a:buFont typeface="Arial"/>
              <a:buNone/>
              <a:defRPr sz="3000" b="1" i="0" u="none" strike="noStrike" cap="none">
                <a:solidFill>
                  <a:schemeClr val="dk1"/>
                </a:solidFill>
                <a:highlight>
                  <a:schemeClr val="accent1"/>
                </a:highlight>
                <a:latin typeface="Arial"/>
                <a:ea typeface="Arial"/>
                <a:cs typeface="Arial"/>
                <a:sym typeface="Arial"/>
              </a:defRPr>
            </a:lvl1pPr>
            <a:lvl2pPr lvl="1" algn="l" rtl="0">
              <a:lnSpc>
                <a:spcPct val="100000"/>
              </a:lnSpc>
              <a:spcBef>
                <a:spcPts val="0"/>
              </a:spcBef>
              <a:spcAft>
                <a:spcPts val="0"/>
              </a:spcAft>
              <a:buClr>
                <a:schemeClr val="dk1"/>
              </a:buClr>
              <a:buSzPts val="3000"/>
              <a:buFont typeface="Arial"/>
              <a:buNone/>
              <a:defRPr sz="3000" b="1">
                <a:solidFill>
                  <a:schemeClr val="dk1"/>
                </a:solidFill>
              </a:defRPr>
            </a:lvl2pPr>
            <a:lvl3pPr lvl="2" algn="l" rtl="0">
              <a:lnSpc>
                <a:spcPct val="100000"/>
              </a:lnSpc>
              <a:spcBef>
                <a:spcPts val="0"/>
              </a:spcBef>
              <a:spcAft>
                <a:spcPts val="0"/>
              </a:spcAft>
              <a:buClr>
                <a:schemeClr val="dk1"/>
              </a:buClr>
              <a:buSzPts val="3000"/>
              <a:buFont typeface="Arial"/>
              <a:buNone/>
              <a:defRPr sz="3000" b="1">
                <a:solidFill>
                  <a:schemeClr val="dk1"/>
                </a:solidFill>
              </a:defRPr>
            </a:lvl3pPr>
            <a:lvl4pPr lvl="3" algn="l" rtl="0">
              <a:lnSpc>
                <a:spcPct val="100000"/>
              </a:lnSpc>
              <a:spcBef>
                <a:spcPts val="0"/>
              </a:spcBef>
              <a:spcAft>
                <a:spcPts val="0"/>
              </a:spcAft>
              <a:buClr>
                <a:schemeClr val="dk1"/>
              </a:buClr>
              <a:buSzPts val="3000"/>
              <a:buFont typeface="Arial"/>
              <a:buNone/>
              <a:defRPr sz="3000" b="1">
                <a:solidFill>
                  <a:schemeClr val="dk1"/>
                </a:solidFill>
              </a:defRPr>
            </a:lvl4pPr>
            <a:lvl5pPr lvl="4" algn="l" rtl="0">
              <a:lnSpc>
                <a:spcPct val="100000"/>
              </a:lnSpc>
              <a:spcBef>
                <a:spcPts val="0"/>
              </a:spcBef>
              <a:spcAft>
                <a:spcPts val="0"/>
              </a:spcAft>
              <a:buClr>
                <a:schemeClr val="dk1"/>
              </a:buClr>
              <a:buSzPts val="3000"/>
              <a:buFont typeface="Arial"/>
              <a:buNone/>
              <a:defRPr sz="3000" b="1">
                <a:solidFill>
                  <a:schemeClr val="dk1"/>
                </a:solidFill>
              </a:defRPr>
            </a:lvl5pPr>
            <a:lvl6pPr lvl="5" algn="l" rtl="0">
              <a:lnSpc>
                <a:spcPct val="100000"/>
              </a:lnSpc>
              <a:spcBef>
                <a:spcPts val="0"/>
              </a:spcBef>
              <a:spcAft>
                <a:spcPts val="0"/>
              </a:spcAft>
              <a:buClr>
                <a:schemeClr val="dk1"/>
              </a:buClr>
              <a:buSzPts val="3000"/>
              <a:buFont typeface="Arial"/>
              <a:buNone/>
              <a:defRPr sz="3000" b="1">
                <a:solidFill>
                  <a:schemeClr val="dk1"/>
                </a:solidFill>
              </a:defRPr>
            </a:lvl6pPr>
            <a:lvl7pPr lvl="6" algn="l" rtl="0">
              <a:lnSpc>
                <a:spcPct val="100000"/>
              </a:lnSpc>
              <a:spcBef>
                <a:spcPts val="0"/>
              </a:spcBef>
              <a:spcAft>
                <a:spcPts val="0"/>
              </a:spcAft>
              <a:buClr>
                <a:schemeClr val="dk1"/>
              </a:buClr>
              <a:buSzPts val="3000"/>
              <a:buFont typeface="Arial"/>
              <a:buNone/>
              <a:defRPr sz="3000" b="1">
                <a:solidFill>
                  <a:schemeClr val="dk1"/>
                </a:solidFill>
              </a:defRPr>
            </a:lvl7pPr>
            <a:lvl8pPr lvl="7" algn="l" rtl="0">
              <a:lnSpc>
                <a:spcPct val="100000"/>
              </a:lnSpc>
              <a:spcBef>
                <a:spcPts val="0"/>
              </a:spcBef>
              <a:spcAft>
                <a:spcPts val="0"/>
              </a:spcAft>
              <a:buClr>
                <a:schemeClr val="dk1"/>
              </a:buClr>
              <a:buSzPts val="3000"/>
              <a:buFont typeface="Arial"/>
              <a:buNone/>
              <a:defRPr sz="3000" b="1">
                <a:solidFill>
                  <a:schemeClr val="dk1"/>
                </a:solidFill>
              </a:defRPr>
            </a:lvl8pPr>
            <a:lvl9pPr lvl="8" algn="l" rtl="0">
              <a:lnSpc>
                <a:spcPct val="100000"/>
              </a:lnSpc>
              <a:spcBef>
                <a:spcPts val="0"/>
              </a:spcBef>
              <a:spcAft>
                <a:spcPts val="0"/>
              </a:spcAft>
              <a:buClr>
                <a:schemeClr val="dk1"/>
              </a:buClr>
              <a:buSzPts val="3000"/>
              <a:buFont typeface="Arial"/>
              <a:buNone/>
              <a:defRPr sz="3000" b="1">
                <a:solidFill>
                  <a:schemeClr val="dk1"/>
                </a:solidFil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0 Maroon chapter break or bold statement">
  <p:cSld name="Gold chapter break or bold statement gold_1">
    <p:bg>
      <p:bgPr>
        <a:solidFill>
          <a:schemeClr val="accent2"/>
        </a:solidFill>
        <a:effectLst/>
      </p:bgPr>
    </p:bg>
    <p:spTree>
      <p:nvGrpSpPr>
        <p:cNvPr id="1" name="Shape 128"/>
        <p:cNvGrpSpPr/>
        <p:nvPr/>
      </p:nvGrpSpPr>
      <p:grpSpPr>
        <a:xfrm>
          <a:off x="0" y="0"/>
          <a:ext cx="0" cy="0"/>
          <a:chOff x="0" y="0"/>
          <a:chExt cx="0" cy="0"/>
        </a:xfrm>
      </p:grpSpPr>
      <p:sp>
        <p:nvSpPr>
          <p:cNvPr id="129" name="Google Shape;129;p37"/>
          <p:cNvSpPr txBox="1">
            <a:spLocks noGrp="1"/>
          </p:cNvSpPr>
          <p:nvPr>
            <p:ph type="title"/>
          </p:nvPr>
        </p:nvSpPr>
        <p:spPr>
          <a:xfrm>
            <a:off x="311700" y="826025"/>
            <a:ext cx="62463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lt1"/>
              </a:buClr>
              <a:buSzPts val="1400"/>
              <a:buFont typeface="Arial"/>
              <a:buNone/>
              <a:defRPr sz="6200" b="1" i="0" u="none" strike="noStrike" cap="none">
                <a:solidFill>
                  <a:schemeClr val="lt1"/>
                </a:solidFill>
                <a:latin typeface="Arial"/>
                <a:ea typeface="Arial"/>
                <a:cs typeface="Arial"/>
                <a:sym typeface="Arial"/>
              </a:defRPr>
            </a:lvl1pPr>
            <a:lvl2pPr lvl="1" algn="l" rtl="0">
              <a:lnSpc>
                <a:spcPct val="100000"/>
              </a:lnSpc>
              <a:spcBef>
                <a:spcPts val="0"/>
              </a:spcBef>
              <a:spcAft>
                <a:spcPts val="0"/>
              </a:spcAft>
              <a:buClr>
                <a:schemeClr val="dk1"/>
              </a:buClr>
              <a:buSzPts val="1400"/>
              <a:buFont typeface="Arial"/>
              <a:buNone/>
              <a:defRPr sz="6200" b="1">
                <a:solidFill>
                  <a:schemeClr val="dk1"/>
                </a:solidFill>
              </a:defRPr>
            </a:lvl2pPr>
            <a:lvl3pPr lvl="2" algn="l" rtl="0">
              <a:lnSpc>
                <a:spcPct val="100000"/>
              </a:lnSpc>
              <a:spcBef>
                <a:spcPts val="0"/>
              </a:spcBef>
              <a:spcAft>
                <a:spcPts val="0"/>
              </a:spcAft>
              <a:buClr>
                <a:schemeClr val="dk1"/>
              </a:buClr>
              <a:buSzPts val="1400"/>
              <a:buFont typeface="Arial"/>
              <a:buNone/>
              <a:defRPr sz="6200" b="1">
                <a:solidFill>
                  <a:schemeClr val="dk1"/>
                </a:solidFill>
              </a:defRPr>
            </a:lvl3pPr>
            <a:lvl4pPr lvl="3" algn="l" rtl="0">
              <a:lnSpc>
                <a:spcPct val="100000"/>
              </a:lnSpc>
              <a:spcBef>
                <a:spcPts val="0"/>
              </a:spcBef>
              <a:spcAft>
                <a:spcPts val="0"/>
              </a:spcAft>
              <a:buClr>
                <a:schemeClr val="dk1"/>
              </a:buClr>
              <a:buSzPts val="1400"/>
              <a:buFont typeface="Arial"/>
              <a:buNone/>
              <a:defRPr sz="6200" b="1">
                <a:solidFill>
                  <a:schemeClr val="dk1"/>
                </a:solidFill>
              </a:defRPr>
            </a:lvl4pPr>
            <a:lvl5pPr lvl="4" algn="l" rtl="0">
              <a:lnSpc>
                <a:spcPct val="100000"/>
              </a:lnSpc>
              <a:spcBef>
                <a:spcPts val="0"/>
              </a:spcBef>
              <a:spcAft>
                <a:spcPts val="0"/>
              </a:spcAft>
              <a:buClr>
                <a:schemeClr val="dk1"/>
              </a:buClr>
              <a:buSzPts val="1400"/>
              <a:buFont typeface="Arial"/>
              <a:buNone/>
              <a:defRPr sz="6200" b="1">
                <a:solidFill>
                  <a:schemeClr val="dk1"/>
                </a:solidFill>
              </a:defRPr>
            </a:lvl5pPr>
            <a:lvl6pPr lvl="5" algn="l" rtl="0">
              <a:lnSpc>
                <a:spcPct val="100000"/>
              </a:lnSpc>
              <a:spcBef>
                <a:spcPts val="0"/>
              </a:spcBef>
              <a:spcAft>
                <a:spcPts val="0"/>
              </a:spcAft>
              <a:buClr>
                <a:schemeClr val="dk1"/>
              </a:buClr>
              <a:buSzPts val="1400"/>
              <a:buFont typeface="Arial"/>
              <a:buNone/>
              <a:defRPr sz="6200" b="1">
                <a:solidFill>
                  <a:schemeClr val="dk1"/>
                </a:solidFill>
              </a:defRPr>
            </a:lvl6pPr>
            <a:lvl7pPr lvl="6" algn="l" rtl="0">
              <a:lnSpc>
                <a:spcPct val="100000"/>
              </a:lnSpc>
              <a:spcBef>
                <a:spcPts val="0"/>
              </a:spcBef>
              <a:spcAft>
                <a:spcPts val="0"/>
              </a:spcAft>
              <a:buClr>
                <a:schemeClr val="dk1"/>
              </a:buClr>
              <a:buSzPts val="1400"/>
              <a:buFont typeface="Arial"/>
              <a:buNone/>
              <a:defRPr sz="6200" b="1">
                <a:solidFill>
                  <a:schemeClr val="dk1"/>
                </a:solidFill>
              </a:defRPr>
            </a:lvl7pPr>
            <a:lvl8pPr lvl="7" algn="l" rtl="0">
              <a:lnSpc>
                <a:spcPct val="100000"/>
              </a:lnSpc>
              <a:spcBef>
                <a:spcPts val="0"/>
              </a:spcBef>
              <a:spcAft>
                <a:spcPts val="0"/>
              </a:spcAft>
              <a:buClr>
                <a:schemeClr val="dk1"/>
              </a:buClr>
              <a:buSzPts val="1400"/>
              <a:buFont typeface="Arial"/>
              <a:buNone/>
              <a:defRPr sz="6200" b="1">
                <a:solidFill>
                  <a:schemeClr val="dk1"/>
                </a:solidFill>
              </a:defRPr>
            </a:lvl8pPr>
            <a:lvl9pPr lvl="8" algn="l" rtl="0">
              <a:lnSpc>
                <a:spcPct val="100000"/>
              </a:lnSpc>
              <a:spcBef>
                <a:spcPts val="0"/>
              </a:spcBef>
              <a:spcAft>
                <a:spcPts val="0"/>
              </a:spcAft>
              <a:buClr>
                <a:schemeClr val="dk1"/>
              </a:buClr>
              <a:buSzPts val="1400"/>
              <a:buFont typeface="Arial"/>
              <a:buNone/>
              <a:defRPr sz="6200" b="1">
                <a:solidFill>
                  <a:schemeClr val="dk1"/>
                </a:solidFill>
              </a:defRPr>
            </a:lvl9pPr>
          </a:lstStyle>
          <a:p>
            <a:endParaRPr/>
          </a:p>
        </p:txBody>
      </p:sp>
      <p:pic>
        <p:nvPicPr>
          <p:cNvPr id="130" name="Google Shape;130;p37"/>
          <p:cNvPicPr preferRelativeResize="0"/>
          <p:nvPr/>
        </p:nvPicPr>
        <p:blipFill>
          <a:blip r:embed="rId2">
            <a:alphaModFix/>
          </a:blip>
          <a:stretch>
            <a:fillRect/>
          </a:stretch>
        </p:blipFill>
        <p:spPr>
          <a:xfrm>
            <a:off x="7551051" y="4192300"/>
            <a:ext cx="1406350" cy="826125"/>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20 Headline with 3 column">
  <p:cSld name="1_Title only_1">
    <p:spTree>
      <p:nvGrpSpPr>
        <p:cNvPr id="1" name="Shape 131"/>
        <p:cNvGrpSpPr/>
        <p:nvPr/>
      </p:nvGrpSpPr>
      <p:grpSpPr>
        <a:xfrm>
          <a:off x="0" y="0"/>
          <a:ext cx="0" cy="0"/>
          <a:chOff x="0" y="0"/>
          <a:chExt cx="0" cy="0"/>
        </a:xfrm>
      </p:grpSpPr>
      <p:sp>
        <p:nvSpPr>
          <p:cNvPr id="132" name="Google Shape;132;p38"/>
          <p:cNvSpPr txBox="1">
            <a:spLocks noGrp="1"/>
          </p:cNvSpPr>
          <p:nvPr>
            <p:ph type="body" idx="1"/>
          </p:nvPr>
        </p:nvSpPr>
        <p:spPr>
          <a:xfrm>
            <a:off x="6215500" y="1163025"/>
            <a:ext cx="2403600" cy="32016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L="1371600" marR="0" lvl="2"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828800" marR="0" lvl="3"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L="2286000" marR="0" lvl="4"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L="2743200" marR="0" lvl="5"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L="3200400" marR="0" lvl="6"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L="3657600" marR="0" lvl="7"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L="4114800" marR="0" lvl="8" indent="-228600" algn="l" rtl="0">
              <a:lnSpc>
                <a:spcPct val="115000"/>
              </a:lnSpc>
              <a:spcBef>
                <a:spcPts val="1600"/>
              </a:spcBef>
              <a:spcAft>
                <a:spcPts val="160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
        <p:nvSpPr>
          <p:cNvPr id="133" name="Google Shape;133;p38"/>
          <p:cNvSpPr txBox="1">
            <a:spLocks noGrp="1"/>
          </p:cNvSpPr>
          <p:nvPr>
            <p:ph type="body" idx="2"/>
          </p:nvPr>
        </p:nvSpPr>
        <p:spPr>
          <a:xfrm>
            <a:off x="3274550" y="1184665"/>
            <a:ext cx="2403600" cy="32016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L="1371600" marR="0" lvl="2"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828800" marR="0" lvl="3"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L="2286000" marR="0" lvl="4"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L="2743200" marR="0" lvl="5"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L="3200400" marR="0" lvl="6"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L="3657600" marR="0" lvl="7"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L="4114800" marR="0" lvl="8" indent="-228600" algn="l" rtl="0">
              <a:lnSpc>
                <a:spcPct val="115000"/>
              </a:lnSpc>
              <a:spcBef>
                <a:spcPts val="1600"/>
              </a:spcBef>
              <a:spcAft>
                <a:spcPts val="160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
        <p:nvSpPr>
          <p:cNvPr id="134" name="Google Shape;134;p38"/>
          <p:cNvSpPr txBox="1">
            <a:spLocks noGrp="1"/>
          </p:cNvSpPr>
          <p:nvPr>
            <p:ph type="body" idx="3"/>
          </p:nvPr>
        </p:nvSpPr>
        <p:spPr>
          <a:xfrm>
            <a:off x="405375" y="1204825"/>
            <a:ext cx="2403600" cy="32016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L="1371600" marR="0" lvl="2"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828800" marR="0" lvl="3"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L="2286000" marR="0" lvl="4"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L="2743200" marR="0" lvl="5"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L="3200400" marR="0" lvl="6"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L="3657600" marR="0" lvl="7"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L="4114800" marR="0" lvl="8" indent="-228600" algn="l" rtl="0">
              <a:lnSpc>
                <a:spcPct val="115000"/>
              </a:lnSpc>
              <a:spcBef>
                <a:spcPts val="1600"/>
              </a:spcBef>
              <a:spcAft>
                <a:spcPts val="160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
        <p:nvSpPr>
          <p:cNvPr id="135" name="Google Shape;135;p3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000"/>
              <a:buFont typeface="Arial"/>
              <a:buNone/>
              <a:defRPr sz="3000" b="1" i="0" u="none" strike="noStrike" cap="none">
                <a:solidFill>
                  <a:schemeClr val="dk1"/>
                </a:solidFill>
                <a:highlight>
                  <a:schemeClr val="accent1"/>
                </a:highlight>
                <a:latin typeface="Arial"/>
                <a:ea typeface="Arial"/>
                <a:cs typeface="Arial"/>
                <a:sym typeface="Arial"/>
              </a:defRPr>
            </a:lvl1pPr>
            <a:lvl2pPr lvl="1" algn="l" rtl="0">
              <a:lnSpc>
                <a:spcPct val="100000"/>
              </a:lnSpc>
              <a:spcBef>
                <a:spcPts val="0"/>
              </a:spcBef>
              <a:spcAft>
                <a:spcPts val="0"/>
              </a:spcAft>
              <a:buClr>
                <a:schemeClr val="dk1"/>
              </a:buClr>
              <a:buSzPts val="3000"/>
              <a:buFont typeface="Arial"/>
              <a:buNone/>
              <a:defRPr sz="3000" b="1">
                <a:solidFill>
                  <a:schemeClr val="dk1"/>
                </a:solidFill>
              </a:defRPr>
            </a:lvl2pPr>
            <a:lvl3pPr lvl="2" algn="l" rtl="0">
              <a:lnSpc>
                <a:spcPct val="100000"/>
              </a:lnSpc>
              <a:spcBef>
                <a:spcPts val="0"/>
              </a:spcBef>
              <a:spcAft>
                <a:spcPts val="0"/>
              </a:spcAft>
              <a:buClr>
                <a:schemeClr val="dk1"/>
              </a:buClr>
              <a:buSzPts val="3000"/>
              <a:buFont typeface="Arial"/>
              <a:buNone/>
              <a:defRPr sz="3000" b="1">
                <a:solidFill>
                  <a:schemeClr val="dk1"/>
                </a:solidFill>
              </a:defRPr>
            </a:lvl3pPr>
            <a:lvl4pPr lvl="3" algn="l" rtl="0">
              <a:lnSpc>
                <a:spcPct val="100000"/>
              </a:lnSpc>
              <a:spcBef>
                <a:spcPts val="0"/>
              </a:spcBef>
              <a:spcAft>
                <a:spcPts val="0"/>
              </a:spcAft>
              <a:buClr>
                <a:schemeClr val="dk1"/>
              </a:buClr>
              <a:buSzPts val="3000"/>
              <a:buFont typeface="Arial"/>
              <a:buNone/>
              <a:defRPr sz="3000" b="1">
                <a:solidFill>
                  <a:schemeClr val="dk1"/>
                </a:solidFill>
              </a:defRPr>
            </a:lvl4pPr>
            <a:lvl5pPr lvl="4" algn="l" rtl="0">
              <a:lnSpc>
                <a:spcPct val="100000"/>
              </a:lnSpc>
              <a:spcBef>
                <a:spcPts val="0"/>
              </a:spcBef>
              <a:spcAft>
                <a:spcPts val="0"/>
              </a:spcAft>
              <a:buClr>
                <a:schemeClr val="dk1"/>
              </a:buClr>
              <a:buSzPts val="3000"/>
              <a:buFont typeface="Arial"/>
              <a:buNone/>
              <a:defRPr sz="3000" b="1">
                <a:solidFill>
                  <a:schemeClr val="dk1"/>
                </a:solidFill>
              </a:defRPr>
            </a:lvl5pPr>
            <a:lvl6pPr lvl="5" algn="l" rtl="0">
              <a:lnSpc>
                <a:spcPct val="100000"/>
              </a:lnSpc>
              <a:spcBef>
                <a:spcPts val="0"/>
              </a:spcBef>
              <a:spcAft>
                <a:spcPts val="0"/>
              </a:spcAft>
              <a:buClr>
                <a:schemeClr val="dk1"/>
              </a:buClr>
              <a:buSzPts val="3000"/>
              <a:buFont typeface="Arial"/>
              <a:buNone/>
              <a:defRPr sz="3000" b="1">
                <a:solidFill>
                  <a:schemeClr val="dk1"/>
                </a:solidFill>
              </a:defRPr>
            </a:lvl6pPr>
            <a:lvl7pPr lvl="6" algn="l" rtl="0">
              <a:lnSpc>
                <a:spcPct val="100000"/>
              </a:lnSpc>
              <a:spcBef>
                <a:spcPts val="0"/>
              </a:spcBef>
              <a:spcAft>
                <a:spcPts val="0"/>
              </a:spcAft>
              <a:buClr>
                <a:schemeClr val="dk1"/>
              </a:buClr>
              <a:buSzPts val="3000"/>
              <a:buFont typeface="Arial"/>
              <a:buNone/>
              <a:defRPr sz="3000" b="1">
                <a:solidFill>
                  <a:schemeClr val="dk1"/>
                </a:solidFill>
              </a:defRPr>
            </a:lvl7pPr>
            <a:lvl8pPr lvl="7" algn="l" rtl="0">
              <a:lnSpc>
                <a:spcPct val="100000"/>
              </a:lnSpc>
              <a:spcBef>
                <a:spcPts val="0"/>
              </a:spcBef>
              <a:spcAft>
                <a:spcPts val="0"/>
              </a:spcAft>
              <a:buClr>
                <a:schemeClr val="dk1"/>
              </a:buClr>
              <a:buSzPts val="3000"/>
              <a:buFont typeface="Arial"/>
              <a:buNone/>
              <a:defRPr sz="3000" b="1">
                <a:solidFill>
                  <a:schemeClr val="dk1"/>
                </a:solidFill>
              </a:defRPr>
            </a:lvl8pPr>
            <a:lvl9pPr lvl="8" algn="l" rtl="0">
              <a:lnSpc>
                <a:spcPct val="100000"/>
              </a:lnSpc>
              <a:spcBef>
                <a:spcPts val="0"/>
              </a:spcBef>
              <a:spcAft>
                <a:spcPts val="0"/>
              </a:spcAft>
              <a:buClr>
                <a:schemeClr val="dk1"/>
              </a:buClr>
              <a:buSzPts val="3000"/>
              <a:buFont typeface="Arial"/>
              <a:buNone/>
              <a:defRPr sz="3000" b="1">
                <a:solidFill>
                  <a:schemeClr val="dk1"/>
                </a:solidFil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9 Chapter Break White with small gold bar">
  <p:cSld name="CUSTOM">
    <p:spTree>
      <p:nvGrpSpPr>
        <p:cNvPr id="1" name="Shape 136"/>
        <p:cNvGrpSpPr/>
        <p:nvPr/>
      </p:nvGrpSpPr>
      <p:grpSpPr>
        <a:xfrm>
          <a:off x="0" y="0"/>
          <a:ext cx="0" cy="0"/>
          <a:chOff x="0" y="0"/>
          <a:chExt cx="0" cy="0"/>
        </a:xfrm>
      </p:grpSpPr>
      <p:sp>
        <p:nvSpPr>
          <p:cNvPr id="137" name="Google Shape;137;p39"/>
          <p:cNvSpPr txBox="1">
            <a:spLocks noGrp="1"/>
          </p:cNvSpPr>
          <p:nvPr>
            <p:ph type="subTitle" idx="1"/>
          </p:nvPr>
        </p:nvSpPr>
        <p:spPr>
          <a:xfrm>
            <a:off x="311700" y="1005325"/>
            <a:ext cx="7508700" cy="357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highlight>
                  <a:schemeClr val="accent1"/>
                </a:highlight>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b="1" i="0" u="none" strike="noStrike" cap="none">
                <a:solidFill>
                  <a:srgbClr val="000000"/>
                </a:solidFill>
                <a:highlight>
                  <a:schemeClr val="accent1"/>
                </a:highlight>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b="1" i="0" u="none" strike="noStrike" cap="none">
                <a:solidFill>
                  <a:srgbClr val="000000"/>
                </a:solidFill>
                <a:highlight>
                  <a:schemeClr val="accent1"/>
                </a:highlight>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b="1" i="0" u="none" strike="noStrike" cap="none">
                <a:solidFill>
                  <a:srgbClr val="000000"/>
                </a:solidFill>
                <a:highlight>
                  <a:schemeClr val="accent1"/>
                </a:highlight>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b="1" i="0" u="none" strike="noStrike" cap="none">
                <a:solidFill>
                  <a:srgbClr val="000000"/>
                </a:solidFill>
                <a:highlight>
                  <a:schemeClr val="accent1"/>
                </a:highlight>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b="1" i="0" u="none" strike="noStrike" cap="none">
                <a:solidFill>
                  <a:srgbClr val="000000"/>
                </a:solidFill>
                <a:highlight>
                  <a:schemeClr val="accent1"/>
                </a:highlight>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b="1" i="0" u="none" strike="noStrike" cap="none">
                <a:solidFill>
                  <a:srgbClr val="000000"/>
                </a:solidFill>
                <a:highlight>
                  <a:schemeClr val="accent1"/>
                </a:highlight>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b="1" i="0" u="none" strike="noStrike" cap="none">
                <a:solidFill>
                  <a:srgbClr val="000000"/>
                </a:solidFill>
                <a:highlight>
                  <a:schemeClr val="accent1"/>
                </a:highlight>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b="1" i="0" u="none" strike="noStrike" cap="none">
                <a:solidFill>
                  <a:srgbClr val="000000"/>
                </a:solidFill>
                <a:highlight>
                  <a:schemeClr val="accent1"/>
                </a:highlight>
                <a:latin typeface="Arial"/>
                <a:ea typeface="Arial"/>
                <a:cs typeface="Arial"/>
                <a:sym typeface="Arial"/>
              </a:defRPr>
            </a:lvl9pPr>
          </a:lstStyle>
          <a:p>
            <a:endParaRPr/>
          </a:p>
        </p:txBody>
      </p:sp>
      <p:sp>
        <p:nvSpPr>
          <p:cNvPr id="138" name="Google Shape;138;p39"/>
          <p:cNvSpPr txBox="1">
            <a:spLocks noGrp="1"/>
          </p:cNvSpPr>
          <p:nvPr>
            <p:ph type="title"/>
          </p:nvPr>
        </p:nvSpPr>
        <p:spPr>
          <a:xfrm>
            <a:off x="311700" y="11308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400"/>
              <a:buNone/>
              <a:defRPr sz="7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9 2 Column Format Black Right">
  <p:cSld name="Section title and description_1">
    <p:spTree>
      <p:nvGrpSpPr>
        <p:cNvPr id="1" name="Shape 139"/>
        <p:cNvGrpSpPr/>
        <p:nvPr/>
      </p:nvGrpSpPr>
      <p:grpSpPr>
        <a:xfrm>
          <a:off x="0" y="0"/>
          <a:ext cx="0" cy="0"/>
          <a:chOff x="0" y="0"/>
          <a:chExt cx="0" cy="0"/>
        </a:xfrm>
      </p:grpSpPr>
      <p:sp>
        <p:nvSpPr>
          <p:cNvPr id="140" name="Google Shape;140;p40"/>
          <p:cNvSpPr/>
          <p:nvPr/>
        </p:nvSpPr>
        <p:spPr>
          <a:xfrm>
            <a:off x="4572000" y="-134650"/>
            <a:ext cx="4572000" cy="52779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p40"/>
          <p:cNvSpPr txBox="1">
            <a:spLocks noGrp="1"/>
          </p:cNvSpPr>
          <p:nvPr>
            <p:ph type="body" idx="1"/>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marR="0" lvl="0" indent="-228600" algn="l" rtl="0">
              <a:lnSpc>
                <a:spcPct val="115000"/>
              </a:lnSpc>
              <a:spcBef>
                <a:spcPts val="0"/>
              </a:spcBef>
              <a:spcAft>
                <a:spcPts val="0"/>
              </a:spcAft>
              <a:buClr>
                <a:schemeClr val="lt1"/>
              </a:buClr>
              <a:buSzPts val="1400"/>
              <a:buFont typeface="Arial"/>
              <a:buNone/>
              <a:defRPr sz="1800" b="0" i="0" u="none" strike="noStrike" cap="none">
                <a:solidFill>
                  <a:schemeClr val="lt1"/>
                </a:solidFill>
                <a:latin typeface="Arial"/>
                <a:ea typeface="Arial"/>
                <a:cs typeface="Arial"/>
                <a:sym typeface="Arial"/>
              </a:defRPr>
            </a:lvl1pPr>
            <a:lvl2pPr marL="914400" marR="0" lvl="1" indent="-228600" algn="l" rtl="0">
              <a:lnSpc>
                <a:spcPct val="115000"/>
              </a:lnSpc>
              <a:spcBef>
                <a:spcPts val="160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2pPr>
            <a:lvl3pPr marL="1371600" marR="0" lvl="2" indent="-228600" algn="l" rtl="0">
              <a:lnSpc>
                <a:spcPct val="115000"/>
              </a:lnSpc>
              <a:spcBef>
                <a:spcPts val="160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3pPr>
            <a:lvl4pPr marL="1828800" marR="0" lvl="3" indent="-228600" algn="l" rtl="0">
              <a:lnSpc>
                <a:spcPct val="115000"/>
              </a:lnSpc>
              <a:spcBef>
                <a:spcPts val="160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4pPr>
            <a:lvl5pPr marL="2286000" marR="0" lvl="4" indent="-228600" algn="l" rtl="0">
              <a:lnSpc>
                <a:spcPct val="115000"/>
              </a:lnSpc>
              <a:spcBef>
                <a:spcPts val="160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5pPr>
            <a:lvl6pPr marL="2743200" marR="0" lvl="5" indent="-228600" algn="l" rtl="0">
              <a:lnSpc>
                <a:spcPct val="115000"/>
              </a:lnSpc>
              <a:spcBef>
                <a:spcPts val="160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6pPr>
            <a:lvl7pPr marL="3200400" marR="0" lvl="6" indent="-228600" algn="l" rtl="0">
              <a:lnSpc>
                <a:spcPct val="115000"/>
              </a:lnSpc>
              <a:spcBef>
                <a:spcPts val="160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7pPr>
            <a:lvl8pPr marL="3657600" marR="0" lvl="7" indent="-228600" algn="l" rtl="0">
              <a:lnSpc>
                <a:spcPct val="115000"/>
              </a:lnSpc>
              <a:spcBef>
                <a:spcPts val="160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8pPr>
            <a:lvl9pPr marL="4114800" marR="0" lvl="8" indent="-228600" algn="l" rtl="0">
              <a:lnSpc>
                <a:spcPct val="115000"/>
              </a:lnSpc>
              <a:spcBef>
                <a:spcPts val="1600"/>
              </a:spcBef>
              <a:spcAft>
                <a:spcPts val="1600"/>
              </a:spcAft>
              <a:buClr>
                <a:schemeClr val="lt1"/>
              </a:buClr>
              <a:buSzPts val="1400"/>
              <a:buFont typeface="Arial"/>
              <a:buNone/>
              <a:defRPr sz="1400" b="0" i="0" u="none" strike="noStrike" cap="none">
                <a:solidFill>
                  <a:schemeClr val="lt1"/>
                </a:solidFill>
                <a:latin typeface="Arial"/>
                <a:ea typeface="Arial"/>
                <a:cs typeface="Arial"/>
                <a:sym typeface="Arial"/>
              </a:defRPr>
            </a:lvl9pPr>
          </a:lstStyle>
          <a:p>
            <a:endParaRPr/>
          </a:p>
        </p:txBody>
      </p:sp>
      <p:sp>
        <p:nvSpPr>
          <p:cNvPr id="142" name="Google Shape;142;p40"/>
          <p:cNvSpPr txBox="1">
            <a:spLocks noGrp="1"/>
          </p:cNvSpPr>
          <p:nvPr>
            <p:ph type="title"/>
          </p:nvPr>
        </p:nvSpPr>
        <p:spPr>
          <a:xfrm>
            <a:off x="311700" y="445025"/>
            <a:ext cx="38370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000"/>
              <a:buFont typeface="Arial"/>
              <a:buNone/>
              <a:defRPr sz="3000" b="1" i="0" u="none" strike="noStrike" cap="none">
                <a:solidFill>
                  <a:schemeClr val="dk1"/>
                </a:solidFill>
                <a:highlight>
                  <a:schemeClr val="accent1"/>
                </a:highlight>
                <a:latin typeface="Arial"/>
                <a:ea typeface="Arial"/>
                <a:cs typeface="Arial"/>
                <a:sym typeface="Arial"/>
              </a:defRPr>
            </a:lvl1pPr>
            <a:lvl2pPr lvl="1" algn="l" rtl="0">
              <a:lnSpc>
                <a:spcPct val="100000"/>
              </a:lnSpc>
              <a:spcBef>
                <a:spcPts val="0"/>
              </a:spcBef>
              <a:spcAft>
                <a:spcPts val="0"/>
              </a:spcAft>
              <a:buClr>
                <a:schemeClr val="dk1"/>
              </a:buClr>
              <a:buSzPts val="3000"/>
              <a:buFont typeface="Arial"/>
              <a:buNone/>
              <a:defRPr sz="3000" b="1">
                <a:solidFill>
                  <a:schemeClr val="dk1"/>
                </a:solidFill>
              </a:defRPr>
            </a:lvl2pPr>
            <a:lvl3pPr lvl="2" algn="l" rtl="0">
              <a:lnSpc>
                <a:spcPct val="100000"/>
              </a:lnSpc>
              <a:spcBef>
                <a:spcPts val="0"/>
              </a:spcBef>
              <a:spcAft>
                <a:spcPts val="0"/>
              </a:spcAft>
              <a:buClr>
                <a:schemeClr val="dk1"/>
              </a:buClr>
              <a:buSzPts val="3000"/>
              <a:buFont typeface="Arial"/>
              <a:buNone/>
              <a:defRPr sz="3000" b="1">
                <a:solidFill>
                  <a:schemeClr val="dk1"/>
                </a:solidFill>
              </a:defRPr>
            </a:lvl3pPr>
            <a:lvl4pPr lvl="3" algn="l" rtl="0">
              <a:lnSpc>
                <a:spcPct val="100000"/>
              </a:lnSpc>
              <a:spcBef>
                <a:spcPts val="0"/>
              </a:spcBef>
              <a:spcAft>
                <a:spcPts val="0"/>
              </a:spcAft>
              <a:buClr>
                <a:schemeClr val="dk1"/>
              </a:buClr>
              <a:buSzPts val="3000"/>
              <a:buFont typeface="Arial"/>
              <a:buNone/>
              <a:defRPr sz="3000" b="1">
                <a:solidFill>
                  <a:schemeClr val="dk1"/>
                </a:solidFill>
              </a:defRPr>
            </a:lvl4pPr>
            <a:lvl5pPr lvl="4" algn="l" rtl="0">
              <a:lnSpc>
                <a:spcPct val="100000"/>
              </a:lnSpc>
              <a:spcBef>
                <a:spcPts val="0"/>
              </a:spcBef>
              <a:spcAft>
                <a:spcPts val="0"/>
              </a:spcAft>
              <a:buClr>
                <a:schemeClr val="dk1"/>
              </a:buClr>
              <a:buSzPts val="3000"/>
              <a:buFont typeface="Arial"/>
              <a:buNone/>
              <a:defRPr sz="3000" b="1">
                <a:solidFill>
                  <a:schemeClr val="dk1"/>
                </a:solidFill>
              </a:defRPr>
            </a:lvl5pPr>
            <a:lvl6pPr lvl="5" algn="l" rtl="0">
              <a:lnSpc>
                <a:spcPct val="100000"/>
              </a:lnSpc>
              <a:spcBef>
                <a:spcPts val="0"/>
              </a:spcBef>
              <a:spcAft>
                <a:spcPts val="0"/>
              </a:spcAft>
              <a:buClr>
                <a:schemeClr val="dk1"/>
              </a:buClr>
              <a:buSzPts val="3000"/>
              <a:buFont typeface="Arial"/>
              <a:buNone/>
              <a:defRPr sz="3000" b="1">
                <a:solidFill>
                  <a:schemeClr val="dk1"/>
                </a:solidFill>
              </a:defRPr>
            </a:lvl6pPr>
            <a:lvl7pPr lvl="6" algn="l" rtl="0">
              <a:lnSpc>
                <a:spcPct val="100000"/>
              </a:lnSpc>
              <a:spcBef>
                <a:spcPts val="0"/>
              </a:spcBef>
              <a:spcAft>
                <a:spcPts val="0"/>
              </a:spcAft>
              <a:buClr>
                <a:schemeClr val="dk1"/>
              </a:buClr>
              <a:buSzPts val="3000"/>
              <a:buFont typeface="Arial"/>
              <a:buNone/>
              <a:defRPr sz="3000" b="1">
                <a:solidFill>
                  <a:schemeClr val="dk1"/>
                </a:solidFill>
              </a:defRPr>
            </a:lvl7pPr>
            <a:lvl8pPr lvl="7" algn="l" rtl="0">
              <a:lnSpc>
                <a:spcPct val="100000"/>
              </a:lnSpc>
              <a:spcBef>
                <a:spcPts val="0"/>
              </a:spcBef>
              <a:spcAft>
                <a:spcPts val="0"/>
              </a:spcAft>
              <a:buClr>
                <a:schemeClr val="dk1"/>
              </a:buClr>
              <a:buSzPts val="3000"/>
              <a:buFont typeface="Arial"/>
              <a:buNone/>
              <a:defRPr sz="3000" b="1">
                <a:solidFill>
                  <a:schemeClr val="dk1"/>
                </a:solidFill>
              </a:defRPr>
            </a:lvl8pPr>
            <a:lvl9pPr lvl="8" algn="l" rtl="0">
              <a:lnSpc>
                <a:spcPct val="100000"/>
              </a:lnSpc>
              <a:spcBef>
                <a:spcPts val="0"/>
              </a:spcBef>
              <a:spcAft>
                <a:spcPts val="0"/>
              </a:spcAft>
              <a:buClr>
                <a:schemeClr val="dk1"/>
              </a:buClr>
              <a:buSzPts val="3000"/>
              <a:buFont typeface="Arial"/>
              <a:buNone/>
              <a:defRPr sz="3000" b="1">
                <a:solidFill>
                  <a:schemeClr val="dk1"/>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9 Cover and intro logo top left" type="title">
  <p:cSld name="TITLE">
    <p:spTree>
      <p:nvGrpSpPr>
        <p:cNvPr id="1" name="Shape 72"/>
        <p:cNvGrpSpPr/>
        <p:nvPr/>
      </p:nvGrpSpPr>
      <p:grpSpPr>
        <a:xfrm>
          <a:off x="0" y="0"/>
          <a:ext cx="0" cy="0"/>
          <a:chOff x="0" y="0"/>
          <a:chExt cx="0" cy="0"/>
        </a:xfrm>
      </p:grpSpPr>
      <p:sp>
        <p:nvSpPr>
          <p:cNvPr id="73" name="Google Shape;73;p21"/>
          <p:cNvSpPr txBox="1">
            <a:spLocks noGrp="1"/>
          </p:cNvSpPr>
          <p:nvPr>
            <p:ph type="ctrTitle"/>
          </p:nvPr>
        </p:nvSpPr>
        <p:spPr>
          <a:xfrm>
            <a:off x="311708" y="2116175"/>
            <a:ext cx="8520600" cy="20526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dk1"/>
              </a:buClr>
              <a:buSzPts val="1400"/>
              <a:buFont typeface="Arial"/>
              <a:buNone/>
              <a:defRPr sz="5200" b="1" i="0" u="none" strike="noStrike" cap="none">
                <a:solidFill>
                  <a:schemeClr val="dk1"/>
                </a:solidFill>
                <a:latin typeface="Arial"/>
                <a:ea typeface="Arial"/>
                <a:cs typeface="Arial"/>
                <a:sym typeface="Arial"/>
              </a:defRPr>
            </a:lvl1pPr>
            <a:lvl2pPr lvl="1" algn="ctr" rtl="0">
              <a:lnSpc>
                <a:spcPct val="100000"/>
              </a:lnSpc>
              <a:spcBef>
                <a:spcPts val="0"/>
              </a:spcBef>
              <a:spcAft>
                <a:spcPts val="0"/>
              </a:spcAft>
              <a:buClr>
                <a:schemeClr val="dk1"/>
              </a:buClr>
              <a:buSzPts val="1400"/>
              <a:buFont typeface="Arial"/>
              <a:buNone/>
              <a:defRPr sz="5200" b="1">
                <a:solidFill>
                  <a:schemeClr val="dk1"/>
                </a:solidFill>
              </a:defRPr>
            </a:lvl2pPr>
            <a:lvl3pPr lvl="2" algn="ctr" rtl="0">
              <a:lnSpc>
                <a:spcPct val="100000"/>
              </a:lnSpc>
              <a:spcBef>
                <a:spcPts val="0"/>
              </a:spcBef>
              <a:spcAft>
                <a:spcPts val="0"/>
              </a:spcAft>
              <a:buClr>
                <a:schemeClr val="dk1"/>
              </a:buClr>
              <a:buSzPts val="1400"/>
              <a:buFont typeface="Arial"/>
              <a:buNone/>
              <a:defRPr sz="5200" b="1">
                <a:solidFill>
                  <a:schemeClr val="dk1"/>
                </a:solidFill>
              </a:defRPr>
            </a:lvl3pPr>
            <a:lvl4pPr lvl="3" algn="ctr" rtl="0">
              <a:lnSpc>
                <a:spcPct val="100000"/>
              </a:lnSpc>
              <a:spcBef>
                <a:spcPts val="0"/>
              </a:spcBef>
              <a:spcAft>
                <a:spcPts val="0"/>
              </a:spcAft>
              <a:buClr>
                <a:schemeClr val="dk1"/>
              </a:buClr>
              <a:buSzPts val="1400"/>
              <a:buFont typeface="Arial"/>
              <a:buNone/>
              <a:defRPr sz="5200" b="1">
                <a:solidFill>
                  <a:schemeClr val="dk1"/>
                </a:solidFill>
              </a:defRPr>
            </a:lvl4pPr>
            <a:lvl5pPr lvl="4" algn="ctr" rtl="0">
              <a:lnSpc>
                <a:spcPct val="100000"/>
              </a:lnSpc>
              <a:spcBef>
                <a:spcPts val="0"/>
              </a:spcBef>
              <a:spcAft>
                <a:spcPts val="0"/>
              </a:spcAft>
              <a:buClr>
                <a:schemeClr val="dk1"/>
              </a:buClr>
              <a:buSzPts val="1400"/>
              <a:buFont typeface="Arial"/>
              <a:buNone/>
              <a:defRPr sz="5200" b="1">
                <a:solidFill>
                  <a:schemeClr val="dk1"/>
                </a:solidFill>
              </a:defRPr>
            </a:lvl5pPr>
            <a:lvl6pPr lvl="5" algn="ctr" rtl="0">
              <a:lnSpc>
                <a:spcPct val="100000"/>
              </a:lnSpc>
              <a:spcBef>
                <a:spcPts val="0"/>
              </a:spcBef>
              <a:spcAft>
                <a:spcPts val="0"/>
              </a:spcAft>
              <a:buClr>
                <a:schemeClr val="dk1"/>
              </a:buClr>
              <a:buSzPts val="1400"/>
              <a:buFont typeface="Arial"/>
              <a:buNone/>
              <a:defRPr sz="5200" b="1">
                <a:solidFill>
                  <a:schemeClr val="dk1"/>
                </a:solidFill>
              </a:defRPr>
            </a:lvl6pPr>
            <a:lvl7pPr lvl="6" algn="ctr" rtl="0">
              <a:lnSpc>
                <a:spcPct val="100000"/>
              </a:lnSpc>
              <a:spcBef>
                <a:spcPts val="0"/>
              </a:spcBef>
              <a:spcAft>
                <a:spcPts val="0"/>
              </a:spcAft>
              <a:buClr>
                <a:schemeClr val="dk1"/>
              </a:buClr>
              <a:buSzPts val="1400"/>
              <a:buFont typeface="Arial"/>
              <a:buNone/>
              <a:defRPr sz="5200" b="1">
                <a:solidFill>
                  <a:schemeClr val="dk1"/>
                </a:solidFill>
              </a:defRPr>
            </a:lvl7pPr>
            <a:lvl8pPr lvl="7" algn="ctr" rtl="0">
              <a:lnSpc>
                <a:spcPct val="100000"/>
              </a:lnSpc>
              <a:spcBef>
                <a:spcPts val="0"/>
              </a:spcBef>
              <a:spcAft>
                <a:spcPts val="0"/>
              </a:spcAft>
              <a:buClr>
                <a:schemeClr val="dk1"/>
              </a:buClr>
              <a:buSzPts val="1400"/>
              <a:buFont typeface="Arial"/>
              <a:buNone/>
              <a:defRPr sz="5200" b="1">
                <a:solidFill>
                  <a:schemeClr val="dk1"/>
                </a:solidFill>
              </a:defRPr>
            </a:lvl8pPr>
            <a:lvl9pPr lvl="8" algn="ctr" rtl="0">
              <a:lnSpc>
                <a:spcPct val="100000"/>
              </a:lnSpc>
              <a:spcBef>
                <a:spcPts val="0"/>
              </a:spcBef>
              <a:spcAft>
                <a:spcPts val="0"/>
              </a:spcAft>
              <a:buClr>
                <a:schemeClr val="dk1"/>
              </a:buClr>
              <a:buSzPts val="1400"/>
              <a:buFont typeface="Arial"/>
              <a:buNone/>
              <a:defRPr sz="5200" b="1">
                <a:solidFill>
                  <a:schemeClr val="dk1"/>
                </a:solidFill>
              </a:defRPr>
            </a:lvl9pPr>
          </a:lstStyle>
          <a:p>
            <a:endParaRPr/>
          </a:p>
        </p:txBody>
      </p:sp>
      <p:sp>
        <p:nvSpPr>
          <p:cNvPr id="74" name="Google Shape;74;p21"/>
          <p:cNvSpPr txBox="1">
            <a:spLocks noGrp="1"/>
          </p:cNvSpPr>
          <p:nvPr>
            <p:ph type="subTitle" idx="1"/>
          </p:nvPr>
        </p:nvSpPr>
        <p:spPr>
          <a:xfrm>
            <a:off x="311700" y="4205725"/>
            <a:ext cx="8151600" cy="792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2800" b="1" i="0" u="none" strike="noStrike" cap="none">
                <a:solidFill>
                  <a:srgbClr val="000000"/>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28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28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28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28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28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28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28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2800" b="0" i="0" u="none" strike="noStrike" cap="none">
                <a:solidFill>
                  <a:srgbClr val="000000"/>
                </a:solidFill>
                <a:latin typeface="Arial"/>
                <a:ea typeface="Arial"/>
                <a:cs typeface="Arial"/>
                <a:sym typeface="Arial"/>
              </a:defRPr>
            </a:lvl9pPr>
          </a:lstStyle>
          <a:p>
            <a:endParaRPr/>
          </a:p>
        </p:txBody>
      </p:sp>
      <p:pic>
        <p:nvPicPr>
          <p:cNvPr id="75" name="Google Shape;75;p21" descr="ASU_Horiz_RGB_Digital_MaroonGold.png"/>
          <p:cNvPicPr preferRelativeResize="0"/>
          <p:nvPr/>
        </p:nvPicPr>
        <p:blipFill rotWithShape="1">
          <a:blip r:embed="rId2">
            <a:alphaModFix/>
          </a:blip>
          <a:srcRect/>
          <a:stretch/>
        </p:blipFill>
        <p:spPr>
          <a:xfrm>
            <a:off x="245068" y="187047"/>
            <a:ext cx="3844969" cy="1067101"/>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9 Cover Intro White logo left bottom">
  <p:cSld name="Cover Intro Option 2">
    <p:spTree>
      <p:nvGrpSpPr>
        <p:cNvPr id="1" name="Shape 143"/>
        <p:cNvGrpSpPr/>
        <p:nvPr/>
      </p:nvGrpSpPr>
      <p:grpSpPr>
        <a:xfrm>
          <a:off x="0" y="0"/>
          <a:ext cx="0" cy="0"/>
          <a:chOff x="0" y="0"/>
          <a:chExt cx="0" cy="0"/>
        </a:xfrm>
      </p:grpSpPr>
      <p:sp>
        <p:nvSpPr>
          <p:cNvPr id="144" name="Google Shape;144;p41"/>
          <p:cNvSpPr txBox="1">
            <a:spLocks noGrp="1"/>
          </p:cNvSpPr>
          <p:nvPr>
            <p:ph type="title"/>
          </p:nvPr>
        </p:nvSpPr>
        <p:spPr>
          <a:xfrm>
            <a:off x="311700" y="12832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1400"/>
              <a:buFont typeface="Arial"/>
              <a:buNone/>
              <a:defRPr sz="7200" b="1" i="0" u="none" strike="noStrike" cap="none">
                <a:solidFill>
                  <a:schemeClr val="dk1"/>
                </a:solidFill>
                <a:latin typeface="Arial"/>
                <a:ea typeface="Arial"/>
                <a:cs typeface="Arial"/>
                <a:sym typeface="Arial"/>
              </a:defRPr>
            </a:lvl1pPr>
            <a:lvl2pPr lvl="1" algn="l" rtl="0">
              <a:lnSpc>
                <a:spcPct val="100000"/>
              </a:lnSpc>
              <a:spcBef>
                <a:spcPts val="0"/>
              </a:spcBef>
              <a:spcAft>
                <a:spcPts val="0"/>
              </a:spcAft>
              <a:buClr>
                <a:schemeClr val="dk1"/>
              </a:buClr>
              <a:buSzPts val="1400"/>
              <a:buFont typeface="Arial"/>
              <a:buNone/>
              <a:defRPr sz="2800" b="1">
                <a:solidFill>
                  <a:schemeClr val="dk1"/>
                </a:solidFill>
              </a:defRPr>
            </a:lvl2pPr>
            <a:lvl3pPr lvl="2" algn="l" rtl="0">
              <a:lnSpc>
                <a:spcPct val="100000"/>
              </a:lnSpc>
              <a:spcBef>
                <a:spcPts val="0"/>
              </a:spcBef>
              <a:spcAft>
                <a:spcPts val="0"/>
              </a:spcAft>
              <a:buClr>
                <a:schemeClr val="dk1"/>
              </a:buClr>
              <a:buSzPts val="1400"/>
              <a:buFont typeface="Arial"/>
              <a:buNone/>
              <a:defRPr sz="2800" b="1">
                <a:solidFill>
                  <a:schemeClr val="dk1"/>
                </a:solidFill>
              </a:defRPr>
            </a:lvl3pPr>
            <a:lvl4pPr lvl="3" algn="l" rtl="0">
              <a:lnSpc>
                <a:spcPct val="100000"/>
              </a:lnSpc>
              <a:spcBef>
                <a:spcPts val="0"/>
              </a:spcBef>
              <a:spcAft>
                <a:spcPts val="0"/>
              </a:spcAft>
              <a:buClr>
                <a:schemeClr val="dk1"/>
              </a:buClr>
              <a:buSzPts val="1400"/>
              <a:buFont typeface="Arial"/>
              <a:buNone/>
              <a:defRPr sz="2800" b="1">
                <a:solidFill>
                  <a:schemeClr val="dk1"/>
                </a:solidFill>
              </a:defRPr>
            </a:lvl4pPr>
            <a:lvl5pPr lvl="4" algn="l" rtl="0">
              <a:lnSpc>
                <a:spcPct val="100000"/>
              </a:lnSpc>
              <a:spcBef>
                <a:spcPts val="0"/>
              </a:spcBef>
              <a:spcAft>
                <a:spcPts val="0"/>
              </a:spcAft>
              <a:buClr>
                <a:schemeClr val="dk1"/>
              </a:buClr>
              <a:buSzPts val="1400"/>
              <a:buFont typeface="Arial"/>
              <a:buNone/>
              <a:defRPr sz="2800" b="1">
                <a:solidFill>
                  <a:schemeClr val="dk1"/>
                </a:solidFill>
              </a:defRPr>
            </a:lvl5pPr>
            <a:lvl6pPr lvl="5" algn="l" rtl="0">
              <a:lnSpc>
                <a:spcPct val="100000"/>
              </a:lnSpc>
              <a:spcBef>
                <a:spcPts val="0"/>
              </a:spcBef>
              <a:spcAft>
                <a:spcPts val="0"/>
              </a:spcAft>
              <a:buClr>
                <a:schemeClr val="dk1"/>
              </a:buClr>
              <a:buSzPts val="1400"/>
              <a:buFont typeface="Arial"/>
              <a:buNone/>
              <a:defRPr sz="2800" b="1">
                <a:solidFill>
                  <a:schemeClr val="dk1"/>
                </a:solidFill>
              </a:defRPr>
            </a:lvl6pPr>
            <a:lvl7pPr lvl="6" algn="l" rtl="0">
              <a:lnSpc>
                <a:spcPct val="100000"/>
              </a:lnSpc>
              <a:spcBef>
                <a:spcPts val="0"/>
              </a:spcBef>
              <a:spcAft>
                <a:spcPts val="0"/>
              </a:spcAft>
              <a:buClr>
                <a:schemeClr val="dk1"/>
              </a:buClr>
              <a:buSzPts val="1400"/>
              <a:buFont typeface="Arial"/>
              <a:buNone/>
              <a:defRPr sz="2800" b="1">
                <a:solidFill>
                  <a:schemeClr val="dk1"/>
                </a:solidFill>
              </a:defRPr>
            </a:lvl7pPr>
            <a:lvl8pPr lvl="7" algn="l" rtl="0">
              <a:lnSpc>
                <a:spcPct val="100000"/>
              </a:lnSpc>
              <a:spcBef>
                <a:spcPts val="0"/>
              </a:spcBef>
              <a:spcAft>
                <a:spcPts val="0"/>
              </a:spcAft>
              <a:buClr>
                <a:schemeClr val="dk1"/>
              </a:buClr>
              <a:buSzPts val="1400"/>
              <a:buFont typeface="Arial"/>
              <a:buNone/>
              <a:defRPr sz="2800" b="1">
                <a:solidFill>
                  <a:schemeClr val="dk1"/>
                </a:solidFill>
              </a:defRPr>
            </a:lvl8pPr>
            <a:lvl9pPr lvl="8" algn="l" rtl="0">
              <a:lnSpc>
                <a:spcPct val="100000"/>
              </a:lnSpc>
              <a:spcBef>
                <a:spcPts val="0"/>
              </a:spcBef>
              <a:spcAft>
                <a:spcPts val="0"/>
              </a:spcAft>
              <a:buClr>
                <a:schemeClr val="dk1"/>
              </a:buClr>
              <a:buSzPts val="1400"/>
              <a:buFont typeface="Arial"/>
              <a:buNone/>
              <a:defRPr sz="2800" b="1">
                <a:solidFill>
                  <a:schemeClr val="dk1"/>
                </a:solidFill>
              </a:defRPr>
            </a:lvl9pPr>
          </a:lstStyle>
          <a:p>
            <a:endParaRPr/>
          </a:p>
        </p:txBody>
      </p:sp>
      <p:sp>
        <p:nvSpPr>
          <p:cNvPr id="145" name="Google Shape;145;p41"/>
          <p:cNvSpPr txBox="1">
            <a:spLocks noGrp="1"/>
          </p:cNvSpPr>
          <p:nvPr>
            <p:ph type="subTitle" idx="1"/>
          </p:nvPr>
        </p:nvSpPr>
        <p:spPr>
          <a:xfrm>
            <a:off x="436825" y="1005325"/>
            <a:ext cx="7508700" cy="3570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highlight>
                  <a:schemeClr val="accent1"/>
                </a:highlight>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pic>
        <p:nvPicPr>
          <p:cNvPr id="146" name="Google Shape;146;p41"/>
          <p:cNvPicPr preferRelativeResize="0"/>
          <p:nvPr/>
        </p:nvPicPr>
        <p:blipFill rotWithShape="1">
          <a:blip r:embed="rId2">
            <a:alphaModFix/>
          </a:blip>
          <a:srcRect/>
          <a:stretch/>
        </p:blipFill>
        <p:spPr>
          <a:xfrm>
            <a:off x="167375" y="3799424"/>
            <a:ext cx="3464700" cy="961501"/>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20 Gold chapter break or bold statement gold with subheading">
  <p:cSld name="Gold chapter break or bold statement gold_2">
    <p:bg>
      <p:bgPr>
        <a:solidFill>
          <a:schemeClr val="accent1"/>
        </a:solidFill>
        <a:effectLst/>
      </p:bgPr>
    </p:bg>
    <p:spTree>
      <p:nvGrpSpPr>
        <p:cNvPr id="1" name="Shape 147"/>
        <p:cNvGrpSpPr/>
        <p:nvPr/>
      </p:nvGrpSpPr>
      <p:grpSpPr>
        <a:xfrm>
          <a:off x="0" y="0"/>
          <a:ext cx="0" cy="0"/>
          <a:chOff x="0" y="0"/>
          <a:chExt cx="0" cy="0"/>
        </a:xfrm>
      </p:grpSpPr>
      <p:sp>
        <p:nvSpPr>
          <p:cNvPr id="148" name="Google Shape;148;p42"/>
          <p:cNvSpPr txBox="1">
            <a:spLocks noGrp="1"/>
          </p:cNvSpPr>
          <p:nvPr>
            <p:ph type="title"/>
          </p:nvPr>
        </p:nvSpPr>
        <p:spPr>
          <a:xfrm>
            <a:off x="311700" y="12832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1400"/>
              <a:buFont typeface="Arial"/>
              <a:buNone/>
              <a:defRPr sz="7200" b="1" i="0" u="none" strike="noStrike" cap="none">
                <a:solidFill>
                  <a:schemeClr val="dk1"/>
                </a:solidFill>
                <a:latin typeface="Arial"/>
                <a:ea typeface="Arial"/>
                <a:cs typeface="Arial"/>
                <a:sym typeface="Arial"/>
              </a:defRPr>
            </a:lvl1pPr>
            <a:lvl2pPr lvl="1" algn="l" rtl="0">
              <a:lnSpc>
                <a:spcPct val="100000"/>
              </a:lnSpc>
              <a:spcBef>
                <a:spcPts val="0"/>
              </a:spcBef>
              <a:spcAft>
                <a:spcPts val="0"/>
              </a:spcAft>
              <a:buClr>
                <a:schemeClr val="dk1"/>
              </a:buClr>
              <a:buSzPts val="1400"/>
              <a:buFont typeface="Arial"/>
              <a:buNone/>
              <a:defRPr sz="2800" b="1">
                <a:solidFill>
                  <a:schemeClr val="dk1"/>
                </a:solidFill>
              </a:defRPr>
            </a:lvl2pPr>
            <a:lvl3pPr lvl="2" algn="l" rtl="0">
              <a:lnSpc>
                <a:spcPct val="100000"/>
              </a:lnSpc>
              <a:spcBef>
                <a:spcPts val="0"/>
              </a:spcBef>
              <a:spcAft>
                <a:spcPts val="0"/>
              </a:spcAft>
              <a:buClr>
                <a:schemeClr val="dk1"/>
              </a:buClr>
              <a:buSzPts val="1400"/>
              <a:buFont typeface="Arial"/>
              <a:buNone/>
              <a:defRPr sz="2800" b="1">
                <a:solidFill>
                  <a:schemeClr val="dk1"/>
                </a:solidFill>
              </a:defRPr>
            </a:lvl3pPr>
            <a:lvl4pPr lvl="3" algn="l" rtl="0">
              <a:lnSpc>
                <a:spcPct val="100000"/>
              </a:lnSpc>
              <a:spcBef>
                <a:spcPts val="0"/>
              </a:spcBef>
              <a:spcAft>
                <a:spcPts val="0"/>
              </a:spcAft>
              <a:buClr>
                <a:schemeClr val="dk1"/>
              </a:buClr>
              <a:buSzPts val="1400"/>
              <a:buFont typeface="Arial"/>
              <a:buNone/>
              <a:defRPr sz="2800" b="1">
                <a:solidFill>
                  <a:schemeClr val="dk1"/>
                </a:solidFill>
              </a:defRPr>
            </a:lvl4pPr>
            <a:lvl5pPr lvl="4" algn="l" rtl="0">
              <a:lnSpc>
                <a:spcPct val="100000"/>
              </a:lnSpc>
              <a:spcBef>
                <a:spcPts val="0"/>
              </a:spcBef>
              <a:spcAft>
                <a:spcPts val="0"/>
              </a:spcAft>
              <a:buClr>
                <a:schemeClr val="dk1"/>
              </a:buClr>
              <a:buSzPts val="1400"/>
              <a:buFont typeface="Arial"/>
              <a:buNone/>
              <a:defRPr sz="2800" b="1">
                <a:solidFill>
                  <a:schemeClr val="dk1"/>
                </a:solidFill>
              </a:defRPr>
            </a:lvl5pPr>
            <a:lvl6pPr lvl="5" algn="l" rtl="0">
              <a:lnSpc>
                <a:spcPct val="100000"/>
              </a:lnSpc>
              <a:spcBef>
                <a:spcPts val="0"/>
              </a:spcBef>
              <a:spcAft>
                <a:spcPts val="0"/>
              </a:spcAft>
              <a:buClr>
                <a:schemeClr val="dk1"/>
              </a:buClr>
              <a:buSzPts val="1400"/>
              <a:buFont typeface="Arial"/>
              <a:buNone/>
              <a:defRPr sz="2800" b="1">
                <a:solidFill>
                  <a:schemeClr val="dk1"/>
                </a:solidFill>
              </a:defRPr>
            </a:lvl6pPr>
            <a:lvl7pPr lvl="6" algn="l" rtl="0">
              <a:lnSpc>
                <a:spcPct val="100000"/>
              </a:lnSpc>
              <a:spcBef>
                <a:spcPts val="0"/>
              </a:spcBef>
              <a:spcAft>
                <a:spcPts val="0"/>
              </a:spcAft>
              <a:buClr>
                <a:schemeClr val="dk1"/>
              </a:buClr>
              <a:buSzPts val="1400"/>
              <a:buFont typeface="Arial"/>
              <a:buNone/>
              <a:defRPr sz="2800" b="1">
                <a:solidFill>
                  <a:schemeClr val="dk1"/>
                </a:solidFill>
              </a:defRPr>
            </a:lvl7pPr>
            <a:lvl8pPr lvl="7" algn="l" rtl="0">
              <a:lnSpc>
                <a:spcPct val="100000"/>
              </a:lnSpc>
              <a:spcBef>
                <a:spcPts val="0"/>
              </a:spcBef>
              <a:spcAft>
                <a:spcPts val="0"/>
              </a:spcAft>
              <a:buClr>
                <a:schemeClr val="dk1"/>
              </a:buClr>
              <a:buSzPts val="1400"/>
              <a:buFont typeface="Arial"/>
              <a:buNone/>
              <a:defRPr sz="2800" b="1">
                <a:solidFill>
                  <a:schemeClr val="dk1"/>
                </a:solidFill>
              </a:defRPr>
            </a:lvl8pPr>
            <a:lvl9pPr lvl="8" algn="l" rtl="0">
              <a:lnSpc>
                <a:spcPct val="100000"/>
              </a:lnSpc>
              <a:spcBef>
                <a:spcPts val="0"/>
              </a:spcBef>
              <a:spcAft>
                <a:spcPts val="0"/>
              </a:spcAft>
              <a:buClr>
                <a:schemeClr val="dk1"/>
              </a:buClr>
              <a:buSzPts val="1400"/>
              <a:buFont typeface="Arial"/>
              <a:buNone/>
              <a:defRPr sz="2800" b="1">
                <a:solidFill>
                  <a:schemeClr val="dk1"/>
                </a:solidFill>
              </a:defRPr>
            </a:lvl9pPr>
          </a:lstStyle>
          <a:p>
            <a:endParaRPr/>
          </a:p>
        </p:txBody>
      </p:sp>
      <p:sp>
        <p:nvSpPr>
          <p:cNvPr id="149" name="Google Shape;149;p42"/>
          <p:cNvSpPr txBox="1">
            <a:spLocks noGrp="1"/>
          </p:cNvSpPr>
          <p:nvPr>
            <p:ph type="subTitle" idx="1"/>
          </p:nvPr>
        </p:nvSpPr>
        <p:spPr>
          <a:xfrm>
            <a:off x="436825" y="1005325"/>
            <a:ext cx="7508700" cy="357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highlight>
                  <a:srgbClr val="FFFFFF"/>
                </a:highlight>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highlight>
                  <a:srgbClr val="FFFFFF"/>
                </a:highlight>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highlight>
                  <a:srgbClr val="FFFFFF"/>
                </a:highlight>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highlight>
                  <a:srgbClr val="FFFFFF"/>
                </a:highlight>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highlight>
                  <a:srgbClr val="FFFFFF"/>
                </a:highlight>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highlight>
                  <a:srgbClr val="FFFFFF"/>
                </a:highlight>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highlight>
                  <a:srgbClr val="FFFFFF"/>
                </a:highlight>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highlight>
                  <a:srgbClr val="FFFFFF"/>
                </a:highlight>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highlight>
                  <a:srgbClr val="FFFFFF"/>
                </a:highlight>
                <a:latin typeface="Arial"/>
                <a:ea typeface="Arial"/>
                <a:cs typeface="Arial"/>
                <a:sym typeface="Arial"/>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20 Maroon chapter break or bold statement with subheading">
  <p:cSld name="Gold chapter break or bold statement gold_2_1">
    <p:bg>
      <p:bgPr>
        <a:solidFill>
          <a:schemeClr val="dk2"/>
        </a:solidFill>
        <a:effectLst/>
      </p:bgPr>
    </p:bg>
    <p:spTree>
      <p:nvGrpSpPr>
        <p:cNvPr id="1" name="Shape 150"/>
        <p:cNvGrpSpPr/>
        <p:nvPr/>
      </p:nvGrpSpPr>
      <p:grpSpPr>
        <a:xfrm>
          <a:off x="0" y="0"/>
          <a:ext cx="0" cy="0"/>
          <a:chOff x="0" y="0"/>
          <a:chExt cx="0" cy="0"/>
        </a:xfrm>
      </p:grpSpPr>
      <p:sp>
        <p:nvSpPr>
          <p:cNvPr id="151" name="Google Shape;151;p43"/>
          <p:cNvSpPr txBox="1">
            <a:spLocks noGrp="1"/>
          </p:cNvSpPr>
          <p:nvPr>
            <p:ph type="title"/>
          </p:nvPr>
        </p:nvSpPr>
        <p:spPr>
          <a:xfrm>
            <a:off x="311700" y="12832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lt1"/>
              </a:buClr>
              <a:buSzPts val="1400"/>
              <a:buFont typeface="Arial"/>
              <a:buNone/>
              <a:defRPr sz="7200" b="1" i="0" u="none" strike="noStrike" cap="none">
                <a:solidFill>
                  <a:schemeClr val="lt1"/>
                </a:solidFill>
                <a:latin typeface="Arial"/>
                <a:ea typeface="Arial"/>
                <a:cs typeface="Arial"/>
                <a:sym typeface="Arial"/>
              </a:defRPr>
            </a:lvl1pPr>
            <a:lvl2pPr lvl="1" algn="l" rtl="0">
              <a:lnSpc>
                <a:spcPct val="100000"/>
              </a:lnSpc>
              <a:spcBef>
                <a:spcPts val="0"/>
              </a:spcBef>
              <a:spcAft>
                <a:spcPts val="0"/>
              </a:spcAft>
              <a:buClr>
                <a:schemeClr val="dk1"/>
              </a:buClr>
              <a:buSzPts val="1400"/>
              <a:buFont typeface="Arial"/>
              <a:buNone/>
              <a:defRPr sz="2800" b="1">
                <a:solidFill>
                  <a:schemeClr val="dk1"/>
                </a:solidFill>
              </a:defRPr>
            </a:lvl2pPr>
            <a:lvl3pPr lvl="2" algn="l" rtl="0">
              <a:lnSpc>
                <a:spcPct val="100000"/>
              </a:lnSpc>
              <a:spcBef>
                <a:spcPts val="0"/>
              </a:spcBef>
              <a:spcAft>
                <a:spcPts val="0"/>
              </a:spcAft>
              <a:buClr>
                <a:schemeClr val="dk1"/>
              </a:buClr>
              <a:buSzPts val="1400"/>
              <a:buFont typeface="Arial"/>
              <a:buNone/>
              <a:defRPr sz="2800" b="1">
                <a:solidFill>
                  <a:schemeClr val="dk1"/>
                </a:solidFill>
              </a:defRPr>
            </a:lvl3pPr>
            <a:lvl4pPr lvl="3" algn="l" rtl="0">
              <a:lnSpc>
                <a:spcPct val="100000"/>
              </a:lnSpc>
              <a:spcBef>
                <a:spcPts val="0"/>
              </a:spcBef>
              <a:spcAft>
                <a:spcPts val="0"/>
              </a:spcAft>
              <a:buClr>
                <a:schemeClr val="dk1"/>
              </a:buClr>
              <a:buSzPts val="1400"/>
              <a:buFont typeface="Arial"/>
              <a:buNone/>
              <a:defRPr sz="2800" b="1">
                <a:solidFill>
                  <a:schemeClr val="dk1"/>
                </a:solidFill>
              </a:defRPr>
            </a:lvl4pPr>
            <a:lvl5pPr lvl="4" algn="l" rtl="0">
              <a:lnSpc>
                <a:spcPct val="100000"/>
              </a:lnSpc>
              <a:spcBef>
                <a:spcPts val="0"/>
              </a:spcBef>
              <a:spcAft>
                <a:spcPts val="0"/>
              </a:spcAft>
              <a:buClr>
                <a:schemeClr val="dk1"/>
              </a:buClr>
              <a:buSzPts val="1400"/>
              <a:buFont typeface="Arial"/>
              <a:buNone/>
              <a:defRPr sz="2800" b="1">
                <a:solidFill>
                  <a:schemeClr val="dk1"/>
                </a:solidFill>
              </a:defRPr>
            </a:lvl5pPr>
            <a:lvl6pPr lvl="5" algn="l" rtl="0">
              <a:lnSpc>
                <a:spcPct val="100000"/>
              </a:lnSpc>
              <a:spcBef>
                <a:spcPts val="0"/>
              </a:spcBef>
              <a:spcAft>
                <a:spcPts val="0"/>
              </a:spcAft>
              <a:buClr>
                <a:schemeClr val="dk1"/>
              </a:buClr>
              <a:buSzPts val="1400"/>
              <a:buFont typeface="Arial"/>
              <a:buNone/>
              <a:defRPr sz="2800" b="1">
                <a:solidFill>
                  <a:schemeClr val="dk1"/>
                </a:solidFill>
              </a:defRPr>
            </a:lvl6pPr>
            <a:lvl7pPr lvl="6" algn="l" rtl="0">
              <a:lnSpc>
                <a:spcPct val="100000"/>
              </a:lnSpc>
              <a:spcBef>
                <a:spcPts val="0"/>
              </a:spcBef>
              <a:spcAft>
                <a:spcPts val="0"/>
              </a:spcAft>
              <a:buClr>
                <a:schemeClr val="dk1"/>
              </a:buClr>
              <a:buSzPts val="1400"/>
              <a:buFont typeface="Arial"/>
              <a:buNone/>
              <a:defRPr sz="2800" b="1">
                <a:solidFill>
                  <a:schemeClr val="dk1"/>
                </a:solidFill>
              </a:defRPr>
            </a:lvl7pPr>
            <a:lvl8pPr lvl="7" algn="l" rtl="0">
              <a:lnSpc>
                <a:spcPct val="100000"/>
              </a:lnSpc>
              <a:spcBef>
                <a:spcPts val="0"/>
              </a:spcBef>
              <a:spcAft>
                <a:spcPts val="0"/>
              </a:spcAft>
              <a:buClr>
                <a:schemeClr val="dk1"/>
              </a:buClr>
              <a:buSzPts val="1400"/>
              <a:buFont typeface="Arial"/>
              <a:buNone/>
              <a:defRPr sz="2800" b="1">
                <a:solidFill>
                  <a:schemeClr val="dk1"/>
                </a:solidFill>
              </a:defRPr>
            </a:lvl8pPr>
            <a:lvl9pPr lvl="8" algn="l" rtl="0">
              <a:lnSpc>
                <a:spcPct val="100000"/>
              </a:lnSpc>
              <a:spcBef>
                <a:spcPts val="0"/>
              </a:spcBef>
              <a:spcAft>
                <a:spcPts val="0"/>
              </a:spcAft>
              <a:buClr>
                <a:schemeClr val="dk1"/>
              </a:buClr>
              <a:buSzPts val="1400"/>
              <a:buFont typeface="Arial"/>
              <a:buNone/>
              <a:defRPr sz="2800" b="1">
                <a:solidFill>
                  <a:schemeClr val="dk1"/>
                </a:solidFill>
              </a:defRPr>
            </a:lvl9pPr>
          </a:lstStyle>
          <a:p>
            <a:endParaRPr/>
          </a:p>
        </p:txBody>
      </p:sp>
      <p:sp>
        <p:nvSpPr>
          <p:cNvPr id="152" name="Google Shape;152;p43"/>
          <p:cNvSpPr txBox="1">
            <a:spLocks noGrp="1"/>
          </p:cNvSpPr>
          <p:nvPr>
            <p:ph type="subTitle" idx="1"/>
          </p:nvPr>
        </p:nvSpPr>
        <p:spPr>
          <a:xfrm>
            <a:off x="436825" y="1005325"/>
            <a:ext cx="7508700" cy="357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highlight>
                  <a:srgbClr val="FFFFFF"/>
                </a:highlight>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highlight>
                  <a:srgbClr val="FFFFFF"/>
                </a:highlight>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highlight>
                  <a:srgbClr val="FFFFFF"/>
                </a:highlight>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highlight>
                  <a:srgbClr val="FFFFFF"/>
                </a:highlight>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highlight>
                  <a:srgbClr val="FFFFFF"/>
                </a:highlight>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highlight>
                  <a:srgbClr val="FFFFFF"/>
                </a:highlight>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highlight>
                  <a:srgbClr val="FFFFFF"/>
                </a:highlight>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highlight>
                  <a:srgbClr val="FFFFFF"/>
                </a:highlight>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highlight>
                  <a:srgbClr val="FFFFFF"/>
                </a:highlight>
                <a:latin typeface="Arial"/>
                <a:ea typeface="Arial"/>
                <a:cs typeface="Arial"/>
                <a:sym typeface="Arial"/>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20 Agenda White with 2 columns">
  <p:cSld name="20 Agenda White with 2 columns">
    <p:spTree>
      <p:nvGrpSpPr>
        <p:cNvPr id="1" name="Shape 27"/>
        <p:cNvGrpSpPr/>
        <p:nvPr/>
      </p:nvGrpSpPr>
      <p:grpSpPr>
        <a:xfrm>
          <a:off x="0" y="0"/>
          <a:ext cx="0" cy="0"/>
          <a:chOff x="0" y="0"/>
          <a:chExt cx="0" cy="0"/>
        </a:xfrm>
      </p:grpSpPr>
      <p:sp>
        <p:nvSpPr>
          <p:cNvPr id="28" name="Google Shape;28;p7"/>
          <p:cNvSpPr txBox="1">
            <a:spLocks noGrp="1"/>
          </p:cNvSpPr>
          <p:nvPr>
            <p:ph type="title"/>
          </p:nvPr>
        </p:nvSpPr>
        <p:spPr>
          <a:xfrm>
            <a:off x="673025" y="2285400"/>
            <a:ext cx="2927400" cy="5727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3000">
                <a:highlight>
                  <a:schemeClr val="accent1"/>
                </a:highlight>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29" name="Google Shape;29;p7"/>
          <p:cNvSpPr txBox="1">
            <a:spLocks noGrp="1"/>
          </p:cNvSpPr>
          <p:nvPr>
            <p:ph type="body" idx="1"/>
          </p:nvPr>
        </p:nvSpPr>
        <p:spPr>
          <a:xfrm>
            <a:off x="4168625" y="472450"/>
            <a:ext cx="4340100" cy="4189800"/>
          </a:xfrm>
          <a:prstGeom prst="rect">
            <a:avLst/>
          </a:prstGeom>
          <a:noFill/>
          <a:ln>
            <a:noFill/>
          </a:ln>
        </p:spPr>
        <p:txBody>
          <a:bodyPr spcFirstLastPara="1" wrap="square" lIns="91425" tIns="91425" rIns="91425" bIns="91425" anchor="ctr" anchorCtr="0">
            <a:noAutofit/>
          </a:bodyPr>
          <a:lstStyle>
            <a:lvl1pPr marL="457200" lvl="0" indent="-228600" algn="l" rtl="0">
              <a:lnSpc>
                <a:spcPct val="115000"/>
              </a:lnSpc>
              <a:spcBef>
                <a:spcPts val="0"/>
              </a:spcBef>
              <a:spcAft>
                <a:spcPts val="0"/>
              </a:spcAft>
              <a:buSzPts val="1200"/>
              <a:buNone/>
              <a:defRPr sz="1200"/>
            </a:lvl1pPr>
            <a:lvl2pPr marL="914400" lvl="1" indent="-228600" algn="l" rtl="0">
              <a:lnSpc>
                <a:spcPct val="115000"/>
              </a:lnSpc>
              <a:spcBef>
                <a:spcPts val="1600"/>
              </a:spcBef>
              <a:spcAft>
                <a:spcPts val="0"/>
              </a:spcAft>
              <a:buSzPts val="1400"/>
              <a:buNone/>
              <a:defRPr/>
            </a:lvl2pPr>
            <a:lvl3pPr marL="1371600" lvl="2" indent="-228600" algn="l" rtl="0">
              <a:lnSpc>
                <a:spcPct val="115000"/>
              </a:lnSpc>
              <a:spcBef>
                <a:spcPts val="1600"/>
              </a:spcBef>
              <a:spcAft>
                <a:spcPts val="0"/>
              </a:spcAft>
              <a:buSzPts val="1400"/>
              <a:buNone/>
              <a:defRPr/>
            </a:lvl3pPr>
            <a:lvl4pPr marL="1828800" lvl="3" indent="-228600" algn="l" rtl="0">
              <a:lnSpc>
                <a:spcPct val="115000"/>
              </a:lnSpc>
              <a:spcBef>
                <a:spcPts val="1600"/>
              </a:spcBef>
              <a:spcAft>
                <a:spcPts val="0"/>
              </a:spcAft>
              <a:buSzPts val="1400"/>
              <a:buNone/>
              <a:defRPr/>
            </a:lvl4pPr>
            <a:lvl5pPr marL="2286000" lvl="4" indent="-228600" algn="l" rtl="0">
              <a:lnSpc>
                <a:spcPct val="115000"/>
              </a:lnSpc>
              <a:spcBef>
                <a:spcPts val="1600"/>
              </a:spcBef>
              <a:spcAft>
                <a:spcPts val="0"/>
              </a:spcAft>
              <a:buSzPts val="1400"/>
              <a:buNone/>
              <a:defRPr/>
            </a:lvl5pPr>
            <a:lvl6pPr marL="2743200" lvl="5" indent="-228600" algn="l" rtl="0">
              <a:lnSpc>
                <a:spcPct val="115000"/>
              </a:lnSpc>
              <a:spcBef>
                <a:spcPts val="1600"/>
              </a:spcBef>
              <a:spcAft>
                <a:spcPts val="0"/>
              </a:spcAft>
              <a:buSzPts val="1400"/>
              <a:buNone/>
              <a:defRPr/>
            </a:lvl6pPr>
            <a:lvl7pPr marL="3200400" lvl="6" indent="-228600" algn="l" rtl="0">
              <a:lnSpc>
                <a:spcPct val="115000"/>
              </a:lnSpc>
              <a:spcBef>
                <a:spcPts val="1600"/>
              </a:spcBef>
              <a:spcAft>
                <a:spcPts val="0"/>
              </a:spcAft>
              <a:buSzPts val="1400"/>
              <a:buNone/>
              <a:defRPr/>
            </a:lvl7pPr>
            <a:lvl8pPr marL="3657600" lvl="7" indent="-228600" algn="l" rtl="0">
              <a:lnSpc>
                <a:spcPct val="115000"/>
              </a:lnSpc>
              <a:spcBef>
                <a:spcPts val="1600"/>
              </a:spcBef>
              <a:spcAft>
                <a:spcPts val="0"/>
              </a:spcAft>
              <a:buSzPts val="1400"/>
              <a:buNone/>
              <a:defRPr/>
            </a:lvl8pPr>
            <a:lvl9pPr marL="4114800" lvl="8" indent="-228600" algn="l" rtl="0">
              <a:lnSpc>
                <a:spcPct val="115000"/>
              </a:lnSpc>
              <a:spcBef>
                <a:spcPts val="1600"/>
              </a:spcBef>
              <a:spcAft>
                <a:spcPts val="1600"/>
              </a:spcAft>
              <a:buSzPts val="1400"/>
              <a:buNone/>
              <a:defRPr/>
            </a:lvl9pPr>
          </a:lstStyle>
          <a:p>
            <a:endParaRPr/>
          </a:p>
        </p:txBody>
      </p:sp>
      <p:cxnSp>
        <p:nvCxnSpPr>
          <p:cNvPr id="30" name="Google Shape;30;p7"/>
          <p:cNvCxnSpPr/>
          <p:nvPr/>
        </p:nvCxnSpPr>
        <p:spPr>
          <a:xfrm>
            <a:off x="3891200" y="1884300"/>
            <a:ext cx="0" cy="1380300"/>
          </a:xfrm>
          <a:prstGeom prst="straightConnector1">
            <a:avLst/>
          </a:prstGeom>
          <a:noFill/>
          <a:ln w="28575" cap="flat" cmpd="sng">
            <a:solidFill>
              <a:schemeClr val="accent1"/>
            </a:solidFill>
            <a:prstDash val="solid"/>
            <a:round/>
            <a:headEnd type="none" w="sm" len="sm"/>
            <a:tailEnd type="none" w="sm" len="sm"/>
          </a:ln>
        </p:spPr>
      </p:cxnSp>
    </p:spTree>
    <p:extLst>
      <p:ext uri="{BB962C8B-B14F-4D97-AF65-F5344CB8AC3E}">
        <p14:creationId xmlns:p14="http://schemas.microsoft.com/office/powerpoint/2010/main" val="1566000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0 Blank">
  <p:cSld name="CUSTOM_7">
    <p:spTree>
      <p:nvGrpSpPr>
        <p:cNvPr id="1" name="Shape 76"/>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0 Title Slide Gold Sun">
  <p:cSld name="CUSTOM_8">
    <p:spTree>
      <p:nvGrpSpPr>
        <p:cNvPr id="1" name="Shape 77"/>
        <p:cNvGrpSpPr/>
        <p:nvPr/>
      </p:nvGrpSpPr>
      <p:grpSpPr>
        <a:xfrm>
          <a:off x="0" y="0"/>
          <a:ext cx="0" cy="0"/>
          <a:chOff x="0" y="0"/>
          <a:chExt cx="0" cy="0"/>
        </a:xfrm>
      </p:grpSpPr>
      <p:pic>
        <p:nvPicPr>
          <p:cNvPr id="78" name="Google Shape;78;p23"/>
          <p:cNvPicPr preferRelativeResize="0"/>
          <p:nvPr/>
        </p:nvPicPr>
        <p:blipFill rotWithShape="1">
          <a:blip r:embed="rId2">
            <a:alphaModFix/>
          </a:blip>
          <a:srcRect b="29308"/>
          <a:stretch/>
        </p:blipFill>
        <p:spPr>
          <a:xfrm>
            <a:off x="0" y="2202"/>
            <a:ext cx="9144001" cy="3632874"/>
          </a:xfrm>
          <a:prstGeom prst="rect">
            <a:avLst/>
          </a:prstGeom>
          <a:noFill/>
          <a:ln>
            <a:noFill/>
          </a:ln>
        </p:spPr>
      </p:pic>
      <p:pic>
        <p:nvPicPr>
          <p:cNvPr id="79" name="Google Shape;79;p23" descr="ASU_Horiz_RGB_Digital_MaroonGold.png"/>
          <p:cNvPicPr preferRelativeResize="0"/>
          <p:nvPr/>
        </p:nvPicPr>
        <p:blipFill rotWithShape="1">
          <a:blip r:embed="rId3">
            <a:alphaModFix/>
          </a:blip>
          <a:srcRect/>
          <a:stretch/>
        </p:blipFill>
        <p:spPr>
          <a:xfrm>
            <a:off x="436818" y="3817272"/>
            <a:ext cx="3844969" cy="1067101"/>
          </a:xfrm>
          <a:prstGeom prst="rect">
            <a:avLst/>
          </a:prstGeom>
          <a:noFill/>
          <a:ln>
            <a:noFill/>
          </a:ln>
        </p:spPr>
      </p:pic>
      <p:sp>
        <p:nvSpPr>
          <p:cNvPr id="80" name="Google Shape;80;p23"/>
          <p:cNvSpPr txBox="1">
            <a:spLocks noGrp="1"/>
          </p:cNvSpPr>
          <p:nvPr>
            <p:ph type="ctrTitle"/>
          </p:nvPr>
        </p:nvSpPr>
        <p:spPr>
          <a:xfrm>
            <a:off x="647650" y="1362325"/>
            <a:ext cx="8136300" cy="20526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dk1"/>
              </a:buClr>
              <a:buSzPts val="1400"/>
              <a:buFont typeface="Arial"/>
              <a:buNone/>
              <a:defRPr sz="5200" b="1" i="0" u="none" strike="noStrike" cap="none">
                <a:solidFill>
                  <a:schemeClr val="dk1"/>
                </a:solidFill>
                <a:latin typeface="Arial"/>
                <a:ea typeface="Arial"/>
                <a:cs typeface="Arial"/>
                <a:sym typeface="Arial"/>
              </a:defRPr>
            </a:lvl1pPr>
            <a:lvl2pPr lvl="1" algn="ctr" rtl="0">
              <a:lnSpc>
                <a:spcPct val="100000"/>
              </a:lnSpc>
              <a:spcBef>
                <a:spcPts val="0"/>
              </a:spcBef>
              <a:spcAft>
                <a:spcPts val="0"/>
              </a:spcAft>
              <a:buClr>
                <a:schemeClr val="dk1"/>
              </a:buClr>
              <a:buSzPts val="1400"/>
              <a:buFont typeface="Arial"/>
              <a:buNone/>
              <a:defRPr sz="5200" b="1">
                <a:solidFill>
                  <a:schemeClr val="dk1"/>
                </a:solidFill>
              </a:defRPr>
            </a:lvl2pPr>
            <a:lvl3pPr lvl="2" algn="ctr" rtl="0">
              <a:lnSpc>
                <a:spcPct val="100000"/>
              </a:lnSpc>
              <a:spcBef>
                <a:spcPts val="0"/>
              </a:spcBef>
              <a:spcAft>
                <a:spcPts val="0"/>
              </a:spcAft>
              <a:buClr>
                <a:schemeClr val="dk1"/>
              </a:buClr>
              <a:buSzPts val="1400"/>
              <a:buFont typeface="Arial"/>
              <a:buNone/>
              <a:defRPr sz="5200" b="1">
                <a:solidFill>
                  <a:schemeClr val="dk1"/>
                </a:solidFill>
              </a:defRPr>
            </a:lvl3pPr>
            <a:lvl4pPr lvl="3" algn="ctr" rtl="0">
              <a:lnSpc>
                <a:spcPct val="100000"/>
              </a:lnSpc>
              <a:spcBef>
                <a:spcPts val="0"/>
              </a:spcBef>
              <a:spcAft>
                <a:spcPts val="0"/>
              </a:spcAft>
              <a:buClr>
                <a:schemeClr val="dk1"/>
              </a:buClr>
              <a:buSzPts val="1400"/>
              <a:buFont typeface="Arial"/>
              <a:buNone/>
              <a:defRPr sz="5200" b="1">
                <a:solidFill>
                  <a:schemeClr val="dk1"/>
                </a:solidFill>
              </a:defRPr>
            </a:lvl4pPr>
            <a:lvl5pPr lvl="4" algn="ctr" rtl="0">
              <a:lnSpc>
                <a:spcPct val="100000"/>
              </a:lnSpc>
              <a:spcBef>
                <a:spcPts val="0"/>
              </a:spcBef>
              <a:spcAft>
                <a:spcPts val="0"/>
              </a:spcAft>
              <a:buClr>
                <a:schemeClr val="dk1"/>
              </a:buClr>
              <a:buSzPts val="1400"/>
              <a:buFont typeface="Arial"/>
              <a:buNone/>
              <a:defRPr sz="5200" b="1">
                <a:solidFill>
                  <a:schemeClr val="dk1"/>
                </a:solidFill>
              </a:defRPr>
            </a:lvl5pPr>
            <a:lvl6pPr lvl="5" algn="ctr" rtl="0">
              <a:lnSpc>
                <a:spcPct val="100000"/>
              </a:lnSpc>
              <a:spcBef>
                <a:spcPts val="0"/>
              </a:spcBef>
              <a:spcAft>
                <a:spcPts val="0"/>
              </a:spcAft>
              <a:buClr>
                <a:schemeClr val="dk1"/>
              </a:buClr>
              <a:buSzPts val="1400"/>
              <a:buFont typeface="Arial"/>
              <a:buNone/>
              <a:defRPr sz="5200" b="1">
                <a:solidFill>
                  <a:schemeClr val="dk1"/>
                </a:solidFill>
              </a:defRPr>
            </a:lvl6pPr>
            <a:lvl7pPr lvl="6" algn="ctr" rtl="0">
              <a:lnSpc>
                <a:spcPct val="100000"/>
              </a:lnSpc>
              <a:spcBef>
                <a:spcPts val="0"/>
              </a:spcBef>
              <a:spcAft>
                <a:spcPts val="0"/>
              </a:spcAft>
              <a:buClr>
                <a:schemeClr val="dk1"/>
              </a:buClr>
              <a:buSzPts val="1400"/>
              <a:buFont typeface="Arial"/>
              <a:buNone/>
              <a:defRPr sz="5200" b="1">
                <a:solidFill>
                  <a:schemeClr val="dk1"/>
                </a:solidFill>
              </a:defRPr>
            </a:lvl7pPr>
            <a:lvl8pPr lvl="7" algn="ctr" rtl="0">
              <a:lnSpc>
                <a:spcPct val="100000"/>
              </a:lnSpc>
              <a:spcBef>
                <a:spcPts val="0"/>
              </a:spcBef>
              <a:spcAft>
                <a:spcPts val="0"/>
              </a:spcAft>
              <a:buClr>
                <a:schemeClr val="dk1"/>
              </a:buClr>
              <a:buSzPts val="1400"/>
              <a:buFont typeface="Arial"/>
              <a:buNone/>
              <a:defRPr sz="5200" b="1">
                <a:solidFill>
                  <a:schemeClr val="dk1"/>
                </a:solidFill>
              </a:defRPr>
            </a:lvl8pPr>
            <a:lvl9pPr lvl="8" algn="ctr" rtl="0">
              <a:lnSpc>
                <a:spcPct val="100000"/>
              </a:lnSpc>
              <a:spcBef>
                <a:spcPts val="0"/>
              </a:spcBef>
              <a:spcAft>
                <a:spcPts val="0"/>
              </a:spcAft>
              <a:buClr>
                <a:schemeClr val="dk1"/>
              </a:buClr>
              <a:buSzPts val="1400"/>
              <a:buFont typeface="Arial"/>
              <a:buNone/>
              <a:defRPr sz="5200" b="1">
                <a:solidFill>
                  <a:schemeClr val="dk1"/>
                </a:solidFill>
              </a:defRPr>
            </a:lvl9pPr>
          </a:lstStyle>
          <a:p>
            <a:endParaRPr/>
          </a:p>
        </p:txBody>
      </p:sp>
      <p:sp>
        <p:nvSpPr>
          <p:cNvPr id="81" name="Google Shape;81;p23"/>
          <p:cNvSpPr txBox="1">
            <a:spLocks noGrp="1"/>
          </p:cNvSpPr>
          <p:nvPr>
            <p:ph type="body" idx="1"/>
          </p:nvPr>
        </p:nvSpPr>
        <p:spPr>
          <a:xfrm>
            <a:off x="4373450" y="3986129"/>
            <a:ext cx="4458900" cy="5343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rgbClr val="000000"/>
              </a:buClr>
              <a:buSzPts val="1400"/>
              <a:buNone/>
              <a:defRPr sz="1400" b="1" i="0" u="none" strike="noStrike" cap="none">
                <a:solidFill>
                  <a:srgbClr val="000000"/>
                </a:solidFill>
              </a:defRPr>
            </a:lvl1pPr>
            <a:lvl2pPr marL="914400" marR="0" lvl="1" indent="-228600" algn="l" rtl="0">
              <a:lnSpc>
                <a:spcPct val="100000"/>
              </a:lnSpc>
              <a:spcBef>
                <a:spcPts val="0"/>
              </a:spcBef>
              <a:spcAft>
                <a:spcPts val="0"/>
              </a:spcAft>
              <a:buClr>
                <a:srgbClr val="000000"/>
              </a:buClr>
              <a:buSzPts val="1100"/>
              <a:buNone/>
              <a:defRPr sz="1100" i="0" u="none" strike="noStrike" cap="none">
                <a:solidFill>
                  <a:srgbClr val="000000"/>
                </a:solidFill>
              </a:defRPr>
            </a:lvl2pPr>
            <a:lvl3pPr marL="1371600" marR="0" lvl="2" indent="-228600" algn="l" rtl="0">
              <a:lnSpc>
                <a:spcPct val="100000"/>
              </a:lnSpc>
              <a:spcBef>
                <a:spcPts val="0"/>
              </a:spcBef>
              <a:spcAft>
                <a:spcPts val="0"/>
              </a:spcAft>
              <a:buClr>
                <a:srgbClr val="000000"/>
              </a:buClr>
              <a:buSzPts val="1100"/>
              <a:buNone/>
              <a:defRPr sz="1100" i="0" u="none" strike="noStrike" cap="none">
                <a:solidFill>
                  <a:srgbClr val="000000"/>
                </a:solidFill>
              </a:defRPr>
            </a:lvl3pPr>
            <a:lvl4pPr marL="1828800" marR="0" lvl="3" indent="-228600" algn="l" rtl="0">
              <a:lnSpc>
                <a:spcPct val="100000"/>
              </a:lnSpc>
              <a:spcBef>
                <a:spcPts val="0"/>
              </a:spcBef>
              <a:spcAft>
                <a:spcPts val="0"/>
              </a:spcAft>
              <a:buClr>
                <a:srgbClr val="000000"/>
              </a:buClr>
              <a:buSzPts val="1100"/>
              <a:buNone/>
              <a:defRPr sz="1100" i="0" u="none" strike="noStrike" cap="none">
                <a:solidFill>
                  <a:srgbClr val="000000"/>
                </a:solidFill>
              </a:defRPr>
            </a:lvl4pPr>
            <a:lvl5pPr marL="2286000" marR="0" lvl="4" indent="-228600" algn="l" rtl="0">
              <a:lnSpc>
                <a:spcPct val="100000"/>
              </a:lnSpc>
              <a:spcBef>
                <a:spcPts val="0"/>
              </a:spcBef>
              <a:spcAft>
                <a:spcPts val="0"/>
              </a:spcAft>
              <a:buClr>
                <a:srgbClr val="000000"/>
              </a:buClr>
              <a:buSzPts val="1100"/>
              <a:buNone/>
              <a:defRPr sz="1100" i="0" u="none" strike="noStrike" cap="none">
                <a:solidFill>
                  <a:srgbClr val="000000"/>
                </a:solidFill>
              </a:defRPr>
            </a:lvl5pPr>
            <a:lvl6pPr marL="2743200" marR="0" lvl="5" indent="-228600" algn="l" rtl="0">
              <a:lnSpc>
                <a:spcPct val="100000"/>
              </a:lnSpc>
              <a:spcBef>
                <a:spcPts val="0"/>
              </a:spcBef>
              <a:spcAft>
                <a:spcPts val="0"/>
              </a:spcAft>
              <a:buClr>
                <a:srgbClr val="000000"/>
              </a:buClr>
              <a:buSzPts val="1100"/>
              <a:buNone/>
              <a:defRPr sz="1100" i="0" u="none" strike="noStrike" cap="none">
                <a:solidFill>
                  <a:srgbClr val="000000"/>
                </a:solidFill>
              </a:defRPr>
            </a:lvl6pPr>
            <a:lvl7pPr marL="3200400" marR="0" lvl="6" indent="-228600" algn="l" rtl="0">
              <a:lnSpc>
                <a:spcPct val="100000"/>
              </a:lnSpc>
              <a:spcBef>
                <a:spcPts val="0"/>
              </a:spcBef>
              <a:spcAft>
                <a:spcPts val="0"/>
              </a:spcAft>
              <a:buClr>
                <a:srgbClr val="000000"/>
              </a:buClr>
              <a:buSzPts val="1100"/>
              <a:buNone/>
              <a:defRPr sz="1100" i="0" u="none" strike="noStrike" cap="none">
                <a:solidFill>
                  <a:srgbClr val="000000"/>
                </a:solidFill>
              </a:defRPr>
            </a:lvl7pPr>
            <a:lvl8pPr marL="3657600" marR="0" lvl="7" indent="-228600" algn="l" rtl="0">
              <a:lnSpc>
                <a:spcPct val="100000"/>
              </a:lnSpc>
              <a:spcBef>
                <a:spcPts val="0"/>
              </a:spcBef>
              <a:spcAft>
                <a:spcPts val="0"/>
              </a:spcAft>
              <a:buClr>
                <a:srgbClr val="000000"/>
              </a:buClr>
              <a:buSzPts val="1100"/>
              <a:buNone/>
              <a:defRPr sz="1100" i="0" u="none" strike="noStrike" cap="none">
                <a:solidFill>
                  <a:srgbClr val="000000"/>
                </a:solidFill>
              </a:defRPr>
            </a:lvl8pPr>
            <a:lvl9pPr marL="4114800" marR="0" lvl="8" indent="-228600" algn="l" rtl="0">
              <a:lnSpc>
                <a:spcPct val="100000"/>
              </a:lnSpc>
              <a:spcBef>
                <a:spcPts val="0"/>
              </a:spcBef>
              <a:spcAft>
                <a:spcPts val="0"/>
              </a:spcAft>
              <a:buClr>
                <a:srgbClr val="000000"/>
              </a:buClr>
              <a:buSzPts val="1100"/>
              <a:buNone/>
              <a:defRPr sz="1100" i="0" u="none" strike="noStrike" cap="none">
                <a:solidFill>
                  <a:srgbClr val="000000"/>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0 Title slide with photo placeholder">
  <p:cSld name="CUSTOM_8_1">
    <p:spTree>
      <p:nvGrpSpPr>
        <p:cNvPr id="1" name="Shape 82"/>
        <p:cNvGrpSpPr/>
        <p:nvPr/>
      </p:nvGrpSpPr>
      <p:grpSpPr>
        <a:xfrm>
          <a:off x="0" y="0"/>
          <a:ext cx="0" cy="0"/>
          <a:chOff x="0" y="0"/>
          <a:chExt cx="0" cy="0"/>
        </a:xfrm>
      </p:grpSpPr>
      <p:sp>
        <p:nvSpPr>
          <p:cNvPr id="83" name="Google Shape;83;p24"/>
          <p:cNvSpPr/>
          <p:nvPr/>
        </p:nvSpPr>
        <p:spPr>
          <a:xfrm>
            <a:off x="-5375" y="-24150"/>
            <a:ext cx="9144000" cy="3659100"/>
          </a:xfrm>
          <a:prstGeom prst="rect">
            <a:avLst/>
          </a:prstGeom>
          <a:solidFill>
            <a:srgbClr val="F3F3F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EFEFEF"/>
                </a:solidFill>
                <a:latin typeface="Arial"/>
                <a:ea typeface="Arial"/>
                <a:cs typeface="Arial"/>
                <a:sym typeface="Arial"/>
              </a:rPr>
              <a:t>Place a photo over this space</a:t>
            </a:r>
            <a:endParaRPr sz="1400" b="0" i="0" u="none" strike="noStrike" cap="none">
              <a:solidFill>
                <a:srgbClr val="EFEFEF"/>
              </a:solidFill>
              <a:latin typeface="Arial"/>
              <a:ea typeface="Arial"/>
              <a:cs typeface="Arial"/>
              <a:sym typeface="Arial"/>
            </a:endParaRPr>
          </a:p>
        </p:txBody>
      </p:sp>
      <p:pic>
        <p:nvPicPr>
          <p:cNvPr id="84" name="Google Shape;84;p24" descr="ASU_Horiz_RGB_Digital_MaroonGold.png"/>
          <p:cNvPicPr preferRelativeResize="0"/>
          <p:nvPr/>
        </p:nvPicPr>
        <p:blipFill rotWithShape="1">
          <a:blip r:embed="rId2">
            <a:alphaModFix/>
          </a:blip>
          <a:srcRect/>
          <a:stretch/>
        </p:blipFill>
        <p:spPr>
          <a:xfrm>
            <a:off x="436818" y="3817272"/>
            <a:ext cx="3844969" cy="1067101"/>
          </a:xfrm>
          <a:prstGeom prst="rect">
            <a:avLst/>
          </a:prstGeom>
          <a:noFill/>
          <a:ln>
            <a:noFill/>
          </a:ln>
        </p:spPr>
      </p:pic>
      <p:sp>
        <p:nvSpPr>
          <p:cNvPr id="85" name="Google Shape;85;p24"/>
          <p:cNvSpPr txBox="1">
            <a:spLocks noGrp="1"/>
          </p:cNvSpPr>
          <p:nvPr>
            <p:ph type="ctrTitle"/>
          </p:nvPr>
        </p:nvSpPr>
        <p:spPr>
          <a:xfrm>
            <a:off x="647650" y="1362325"/>
            <a:ext cx="8136300" cy="20526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dk1"/>
              </a:buClr>
              <a:buSzPts val="1400"/>
              <a:buFont typeface="Arial"/>
              <a:buNone/>
              <a:defRPr sz="5200" b="1" i="0" u="none" strike="noStrike" cap="none">
                <a:solidFill>
                  <a:schemeClr val="dk1"/>
                </a:solidFill>
                <a:latin typeface="Arial"/>
                <a:ea typeface="Arial"/>
                <a:cs typeface="Arial"/>
                <a:sym typeface="Arial"/>
              </a:defRPr>
            </a:lvl1pPr>
            <a:lvl2pPr lvl="1" algn="ctr" rtl="0">
              <a:lnSpc>
                <a:spcPct val="100000"/>
              </a:lnSpc>
              <a:spcBef>
                <a:spcPts val="0"/>
              </a:spcBef>
              <a:spcAft>
                <a:spcPts val="0"/>
              </a:spcAft>
              <a:buClr>
                <a:schemeClr val="dk1"/>
              </a:buClr>
              <a:buSzPts val="1400"/>
              <a:buFont typeface="Arial"/>
              <a:buNone/>
              <a:defRPr sz="5200" b="1">
                <a:solidFill>
                  <a:schemeClr val="dk1"/>
                </a:solidFill>
              </a:defRPr>
            </a:lvl2pPr>
            <a:lvl3pPr lvl="2" algn="ctr" rtl="0">
              <a:lnSpc>
                <a:spcPct val="100000"/>
              </a:lnSpc>
              <a:spcBef>
                <a:spcPts val="0"/>
              </a:spcBef>
              <a:spcAft>
                <a:spcPts val="0"/>
              </a:spcAft>
              <a:buClr>
                <a:schemeClr val="dk1"/>
              </a:buClr>
              <a:buSzPts val="1400"/>
              <a:buFont typeface="Arial"/>
              <a:buNone/>
              <a:defRPr sz="5200" b="1">
                <a:solidFill>
                  <a:schemeClr val="dk1"/>
                </a:solidFill>
              </a:defRPr>
            </a:lvl3pPr>
            <a:lvl4pPr lvl="3" algn="ctr" rtl="0">
              <a:lnSpc>
                <a:spcPct val="100000"/>
              </a:lnSpc>
              <a:spcBef>
                <a:spcPts val="0"/>
              </a:spcBef>
              <a:spcAft>
                <a:spcPts val="0"/>
              </a:spcAft>
              <a:buClr>
                <a:schemeClr val="dk1"/>
              </a:buClr>
              <a:buSzPts val="1400"/>
              <a:buFont typeface="Arial"/>
              <a:buNone/>
              <a:defRPr sz="5200" b="1">
                <a:solidFill>
                  <a:schemeClr val="dk1"/>
                </a:solidFill>
              </a:defRPr>
            </a:lvl4pPr>
            <a:lvl5pPr lvl="4" algn="ctr" rtl="0">
              <a:lnSpc>
                <a:spcPct val="100000"/>
              </a:lnSpc>
              <a:spcBef>
                <a:spcPts val="0"/>
              </a:spcBef>
              <a:spcAft>
                <a:spcPts val="0"/>
              </a:spcAft>
              <a:buClr>
                <a:schemeClr val="dk1"/>
              </a:buClr>
              <a:buSzPts val="1400"/>
              <a:buFont typeface="Arial"/>
              <a:buNone/>
              <a:defRPr sz="5200" b="1">
                <a:solidFill>
                  <a:schemeClr val="dk1"/>
                </a:solidFill>
              </a:defRPr>
            </a:lvl5pPr>
            <a:lvl6pPr lvl="5" algn="ctr" rtl="0">
              <a:lnSpc>
                <a:spcPct val="100000"/>
              </a:lnSpc>
              <a:spcBef>
                <a:spcPts val="0"/>
              </a:spcBef>
              <a:spcAft>
                <a:spcPts val="0"/>
              </a:spcAft>
              <a:buClr>
                <a:schemeClr val="dk1"/>
              </a:buClr>
              <a:buSzPts val="1400"/>
              <a:buFont typeface="Arial"/>
              <a:buNone/>
              <a:defRPr sz="5200" b="1">
                <a:solidFill>
                  <a:schemeClr val="dk1"/>
                </a:solidFill>
              </a:defRPr>
            </a:lvl6pPr>
            <a:lvl7pPr lvl="6" algn="ctr" rtl="0">
              <a:lnSpc>
                <a:spcPct val="100000"/>
              </a:lnSpc>
              <a:spcBef>
                <a:spcPts val="0"/>
              </a:spcBef>
              <a:spcAft>
                <a:spcPts val="0"/>
              </a:spcAft>
              <a:buClr>
                <a:schemeClr val="dk1"/>
              </a:buClr>
              <a:buSzPts val="1400"/>
              <a:buFont typeface="Arial"/>
              <a:buNone/>
              <a:defRPr sz="5200" b="1">
                <a:solidFill>
                  <a:schemeClr val="dk1"/>
                </a:solidFill>
              </a:defRPr>
            </a:lvl7pPr>
            <a:lvl8pPr lvl="7" algn="ctr" rtl="0">
              <a:lnSpc>
                <a:spcPct val="100000"/>
              </a:lnSpc>
              <a:spcBef>
                <a:spcPts val="0"/>
              </a:spcBef>
              <a:spcAft>
                <a:spcPts val="0"/>
              </a:spcAft>
              <a:buClr>
                <a:schemeClr val="dk1"/>
              </a:buClr>
              <a:buSzPts val="1400"/>
              <a:buFont typeface="Arial"/>
              <a:buNone/>
              <a:defRPr sz="5200" b="1">
                <a:solidFill>
                  <a:schemeClr val="dk1"/>
                </a:solidFill>
              </a:defRPr>
            </a:lvl8pPr>
            <a:lvl9pPr lvl="8" algn="ctr" rtl="0">
              <a:lnSpc>
                <a:spcPct val="100000"/>
              </a:lnSpc>
              <a:spcBef>
                <a:spcPts val="0"/>
              </a:spcBef>
              <a:spcAft>
                <a:spcPts val="0"/>
              </a:spcAft>
              <a:buClr>
                <a:schemeClr val="dk1"/>
              </a:buClr>
              <a:buSzPts val="1400"/>
              <a:buFont typeface="Arial"/>
              <a:buNone/>
              <a:defRPr sz="5200" b="1">
                <a:solidFill>
                  <a:schemeClr val="dk1"/>
                </a:solidFill>
              </a:defRPr>
            </a:lvl9pPr>
          </a:lstStyle>
          <a:p>
            <a:endParaRPr/>
          </a:p>
        </p:txBody>
      </p:sp>
      <p:sp>
        <p:nvSpPr>
          <p:cNvPr id="86" name="Google Shape;86;p24"/>
          <p:cNvSpPr txBox="1">
            <a:spLocks noGrp="1"/>
          </p:cNvSpPr>
          <p:nvPr>
            <p:ph type="body" idx="1"/>
          </p:nvPr>
        </p:nvSpPr>
        <p:spPr>
          <a:xfrm>
            <a:off x="4373450" y="3986129"/>
            <a:ext cx="4458900" cy="5343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rgbClr val="000000"/>
              </a:buClr>
              <a:buSzPts val="1400"/>
              <a:buNone/>
              <a:defRPr sz="1400" b="1" i="0" u="none" strike="noStrike" cap="none">
                <a:solidFill>
                  <a:srgbClr val="000000"/>
                </a:solidFill>
              </a:defRPr>
            </a:lvl1pPr>
            <a:lvl2pPr marL="914400" marR="0" lvl="1" indent="-228600" algn="l" rtl="0">
              <a:lnSpc>
                <a:spcPct val="100000"/>
              </a:lnSpc>
              <a:spcBef>
                <a:spcPts val="0"/>
              </a:spcBef>
              <a:spcAft>
                <a:spcPts val="0"/>
              </a:spcAft>
              <a:buClr>
                <a:srgbClr val="000000"/>
              </a:buClr>
              <a:buSzPts val="1100"/>
              <a:buNone/>
              <a:defRPr sz="1100" i="0" u="none" strike="noStrike" cap="none">
                <a:solidFill>
                  <a:srgbClr val="000000"/>
                </a:solidFill>
              </a:defRPr>
            </a:lvl2pPr>
            <a:lvl3pPr marL="1371600" marR="0" lvl="2" indent="-228600" algn="l" rtl="0">
              <a:lnSpc>
                <a:spcPct val="100000"/>
              </a:lnSpc>
              <a:spcBef>
                <a:spcPts val="0"/>
              </a:spcBef>
              <a:spcAft>
                <a:spcPts val="0"/>
              </a:spcAft>
              <a:buClr>
                <a:srgbClr val="000000"/>
              </a:buClr>
              <a:buSzPts val="1100"/>
              <a:buNone/>
              <a:defRPr sz="1100" i="0" u="none" strike="noStrike" cap="none">
                <a:solidFill>
                  <a:srgbClr val="000000"/>
                </a:solidFill>
              </a:defRPr>
            </a:lvl3pPr>
            <a:lvl4pPr marL="1828800" marR="0" lvl="3" indent="-228600" algn="l" rtl="0">
              <a:lnSpc>
                <a:spcPct val="100000"/>
              </a:lnSpc>
              <a:spcBef>
                <a:spcPts val="0"/>
              </a:spcBef>
              <a:spcAft>
                <a:spcPts val="0"/>
              </a:spcAft>
              <a:buClr>
                <a:srgbClr val="000000"/>
              </a:buClr>
              <a:buSzPts val="1100"/>
              <a:buNone/>
              <a:defRPr sz="1100" i="0" u="none" strike="noStrike" cap="none">
                <a:solidFill>
                  <a:srgbClr val="000000"/>
                </a:solidFill>
              </a:defRPr>
            </a:lvl4pPr>
            <a:lvl5pPr marL="2286000" marR="0" lvl="4" indent="-228600" algn="l" rtl="0">
              <a:lnSpc>
                <a:spcPct val="100000"/>
              </a:lnSpc>
              <a:spcBef>
                <a:spcPts val="0"/>
              </a:spcBef>
              <a:spcAft>
                <a:spcPts val="0"/>
              </a:spcAft>
              <a:buClr>
                <a:srgbClr val="000000"/>
              </a:buClr>
              <a:buSzPts val="1100"/>
              <a:buNone/>
              <a:defRPr sz="1100" i="0" u="none" strike="noStrike" cap="none">
                <a:solidFill>
                  <a:srgbClr val="000000"/>
                </a:solidFill>
              </a:defRPr>
            </a:lvl5pPr>
            <a:lvl6pPr marL="2743200" marR="0" lvl="5" indent="-228600" algn="l" rtl="0">
              <a:lnSpc>
                <a:spcPct val="100000"/>
              </a:lnSpc>
              <a:spcBef>
                <a:spcPts val="0"/>
              </a:spcBef>
              <a:spcAft>
                <a:spcPts val="0"/>
              </a:spcAft>
              <a:buClr>
                <a:srgbClr val="000000"/>
              </a:buClr>
              <a:buSzPts val="1100"/>
              <a:buNone/>
              <a:defRPr sz="1100" i="0" u="none" strike="noStrike" cap="none">
                <a:solidFill>
                  <a:srgbClr val="000000"/>
                </a:solidFill>
              </a:defRPr>
            </a:lvl6pPr>
            <a:lvl7pPr marL="3200400" marR="0" lvl="6" indent="-228600" algn="l" rtl="0">
              <a:lnSpc>
                <a:spcPct val="100000"/>
              </a:lnSpc>
              <a:spcBef>
                <a:spcPts val="0"/>
              </a:spcBef>
              <a:spcAft>
                <a:spcPts val="0"/>
              </a:spcAft>
              <a:buClr>
                <a:srgbClr val="000000"/>
              </a:buClr>
              <a:buSzPts val="1100"/>
              <a:buNone/>
              <a:defRPr sz="1100" i="0" u="none" strike="noStrike" cap="none">
                <a:solidFill>
                  <a:srgbClr val="000000"/>
                </a:solidFill>
              </a:defRPr>
            </a:lvl7pPr>
            <a:lvl8pPr marL="3657600" marR="0" lvl="7" indent="-228600" algn="l" rtl="0">
              <a:lnSpc>
                <a:spcPct val="100000"/>
              </a:lnSpc>
              <a:spcBef>
                <a:spcPts val="0"/>
              </a:spcBef>
              <a:spcAft>
                <a:spcPts val="0"/>
              </a:spcAft>
              <a:buClr>
                <a:srgbClr val="000000"/>
              </a:buClr>
              <a:buSzPts val="1100"/>
              <a:buNone/>
              <a:defRPr sz="1100" i="0" u="none" strike="noStrike" cap="none">
                <a:solidFill>
                  <a:srgbClr val="000000"/>
                </a:solidFill>
              </a:defRPr>
            </a:lvl8pPr>
            <a:lvl9pPr marL="4114800" marR="0" lvl="8" indent="-228600" algn="l" rtl="0">
              <a:lnSpc>
                <a:spcPct val="100000"/>
              </a:lnSpc>
              <a:spcBef>
                <a:spcPts val="0"/>
              </a:spcBef>
              <a:spcAft>
                <a:spcPts val="0"/>
              </a:spcAft>
              <a:buClr>
                <a:srgbClr val="000000"/>
              </a:buClr>
              <a:buSzPts val="1100"/>
              <a:buNone/>
              <a:defRPr sz="1100" i="0" u="none" strike="noStrike" cap="none">
                <a:solidFill>
                  <a:srgbClr val="000000"/>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0 Speaker Intro Black (small photo)">
  <p:cSld name="CUSTOM_6">
    <p:bg>
      <p:bgPr>
        <a:solidFill>
          <a:schemeClr val="dk1"/>
        </a:solidFill>
        <a:effectLst/>
      </p:bgPr>
    </p:bg>
    <p:spTree>
      <p:nvGrpSpPr>
        <p:cNvPr id="1" name="Shape 95"/>
        <p:cNvGrpSpPr/>
        <p:nvPr/>
      </p:nvGrpSpPr>
      <p:grpSpPr>
        <a:xfrm>
          <a:off x="0" y="0"/>
          <a:ext cx="0" cy="0"/>
          <a:chOff x="0" y="0"/>
          <a:chExt cx="0" cy="0"/>
        </a:xfrm>
      </p:grpSpPr>
      <p:sp>
        <p:nvSpPr>
          <p:cNvPr id="96" name="Google Shape;96;p27"/>
          <p:cNvSpPr txBox="1">
            <a:spLocks noGrp="1"/>
          </p:cNvSpPr>
          <p:nvPr>
            <p:ph type="title"/>
          </p:nvPr>
        </p:nvSpPr>
        <p:spPr>
          <a:xfrm>
            <a:off x="3733800" y="1283225"/>
            <a:ext cx="5181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400"/>
              <a:buNone/>
              <a:defRPr sz="4800">
                <a:solidFill>
                  <a:schemeClr val="accen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7" name="Google Shape;97;p27"/>
          <p:cNvSpPr/>
          <p:nvPr/>
        </p:nvSpPr>
        <p:spPr>
          <a:xfrm>
            <a:off x="1200150" y="1123950"/>
            <a:ext cx="1657200" cy="16761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98;p27"/>
          <p:cNvSpPr txBox="1">
            <a:spLocks noGrp="1"/>
          </p:cNvSpPr>
          <p:nvPr>
            <p:ph type="subTitle" idx="1"/>
          </p:nvPr>
        </p:nvSpPr>
        <p:spPr>
          <a:xfrm>
            <a:off x="3733800" y="1047750"/>
            <a:ext cx="4838700" cy="3237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SzPts val="1400"/>
              <a:buNone/>
              <a:defRPr b="1">
                <a:highlight>
                  <a:schemeClr val="accent1"/>
                </a:highlight>
              </a:defRPr>
            </a:lvl1pPr>
            <a:lvl2pPr lvl="1" algn="l" rtl="0">
              <a:lnSpc>
                <a:spcPct val="115000"/>
              </a:lnSpc>
              <a:spcBef>
                <a:spcPts val="1600"/>
              </a:spcBef>
              <a:spcAft>
                <a:spcPts val="0"/>
              </a:spcAft>
              <a:buSzPts val="1400"/>
              <a:buNone/>
              <a:defRPr/>
            </a:lvl2pPr>
            <a:lvl3pPr lvl="2" algn="l" rtl="0">
              <a:lnSpc>
                <a:spcPct val="115000"/>
              </a:lnSpc>
              <a:spcBef>
                <a:spcPts val="1600"/>
              </a:spcBef>
              <a:spcAft>
                <a:spcPts val="0"/>
              </a:spcAft>
              <a:buSzPts val="1400"/>
              <a:buNone/>
              <a:defRPr/>
            </a:lvl3pPr>
            <a:lvl4pPr lvl="3" algn="l" rtl="0">
              <a:lnSpc>
                <a:spcPct val="115000"/>
              </a:lnSpc>
              <a:spcBef>
                <a:spcPts val="1600"/>
              </a:spcBef>
              <a:spcAft>
                <a:spcPts val="0"/>
              </a:spcAft>
              <a:buSzPts val="1400"/>
              <a:buNone/>
              <a:defRPr/>
            </a:lvl4pPr>
            <a:lvl5pPr lvl="4" algn="l" rtl="0">
              <a:lnSpc>
                <a:spcPct val="115000"/>
              </a:lnSpc>
              <a:spcBef>
                <a:spcPts val="1600"/>
              </a:spcBef>
              <a:spcAft>
                <a:spcPts val="0"/>
              </a:spcAft>
              <a:buSzPts val="1400"/>
              <a:buNone/>
              <a:defRPr/>
            </a:lvl5pPr>
            <a:lvl6pPr lvl="5" algn="l" rtl="0">
              <a:lnSpc>
                <a:spcPct val="115000"/>
              </a:lnSpc>
              <a:spcBef>
                <a:spcPts val="1600"/>
              </a:spcBef>
              <a:spcAft>
                <a:spcPts val="0"/>
              </a:spcAft>
              <a:buSzPts val="1400"/>
              <a:buNone/>
              <a:defRPr/>
            </a:lvl6pPr>
            <a:lvl7pPr lvl="6" algn="l" rtl="0">
              <a:lnSpc>
                <a:spcPct val="115000"/>
              </a:lnSpc>
              <a:spcBef>
                <a:spcPts val="1600"/>
              </a:spcBef>
              <a:spcAft>
                <a:spcPts val="0"/>
              </a:spcAft>
              <a:buSzPts val="1400"/>
              <a:buNone/>
              <a:defRPr/>
            </a:lvl7pPr>
            <a:lvl8pPr lvl="7" algn="l" rtl="0">
              <a:lnSpc>
                <a:spcPct val="115000"/>
              </a:lnSpc>
              <a:spcBef>
                <a:spcPts val="1600"/>
              </a:spcBef>
              <a:spcAft>
                <a:spcPts val="0"/>
              </a:spcAft>
              <a:buSzPts val="1400"/>
              <a:buNone/>
              <a:defRPr/>
            </a:lvl8pPr>
            <a:lvl9pPr lvl="8" algn="l" rtl="0">
              <a:lnSpc>
                <a:spcPct val="115000"/>
              </a:lnSpc>
              <a:spcBef>
                <a:spcPts val="1600"/>
              </a:spcBef>
              <a:spcAft>
                <a:spcPts val="1600"/>
              </a:spcAft>
              <a:buSzPts val="1400"/>
              <a:buNone/>
              <a:defRPr/>
            </a:lvl9pPr>
          </a:lstStyle>
          <a:p>
            <a:endParaRPr/>
          </a:p>
        </p:txBody>
      </p:sp>
      <p:sp>
        <p:nvSpPr>
          <p:cNvPr id="99" name="Google Shape;99;p27"/>
          <p:cNvSpPr txBox="1">
            <a:spLocks noGrp="1"/>
          </p:cNvSpPr>
          <p:nvPr>
            <p:ph type="body" idx="2"/>
          </p:nvPr>
        </p:nvSpPr>
        <p:spPr>
          <a:xfrm>
            <a:off x="3733800" y="2990850"/>
            <a:ext cx="4838700" cy="876300"/>
          </a:xfrm>
          <a:prstGeom prst="rect">
            <a:avLst/>
          </a:prstGeom>
          <a:noFill/>
          <a:ln>
            <a:noFill/>
          </a:ln>
        </p:spPr>
        <p:txBody>
          <a:bodyPr spcFirstLastPara="1" wrap="square" lIns="91425" tIns="91425" rIns="91425" bIns="91425" anchor="t" anchorCtr="0">
            <a:noAutofit/>
          </a:bodyPr>
          <a:lstStyle>
            <a:lvl1pPr marL="457200" lvl="0" indent="-228600" algn="l" rtl="0">
              <a:lnSpc>
                <a:spcPct val="115000"/>
              </a:lnSpc>
              <a:spcBef>
                <a:spcPts val="0"/>
              </a:spcBef>
              <a:spcAft>
                <a:spcPts val="0"/>
              </a:spcAft>
              <a:buClr>
                <a:schemeClr val="lt1"/>
              </a:buClr>
              <a:buSzPts val="1800"/>
              <a:buNone/>
              <a:defRPr b="1">
                <a:solidFill>
                  <a:schemeClr val="lt1"/>
                </a:solidFill>
              </a:defRPr>
            </a:lvl1pPr>
            <a:lvl2pPr marL="914400" lvl="1" indent="-228600" algn="l" rtl="0">
              <a:lnSpc>
                <a:spcPct val="115000"/>
              </a:lnSpc>
              <a:spcBef>
                <a:spcPts val="1600"/>
              </a:spcBef>
              <a:spcAft>
                <a:spcPts val="0"/>
              </a:spcAft>
              <a:buClr>
                <a:schemeClr val="lt1"/>
              </a:buClr>
              <a:buSzPts val="1800"/>
              <a:buNone/>
              <a:defRPr sz="1800" b="1">
                <a:solidFill>
                  <a:schemeClr val="lt1"/>
                </a:solidFill>
              </a:defRPr>
            </a:lvl2pPr>
            <a:lvl3pPr marL="1371600" lvl="2" indent="-228600" algn="l" rtl="0">
              <a:lnSpc>
                <a:spcPct val="115000"/>
              </a:lnSpc>
              <a:spcBef>
                <a:spcPts val="1600"/>
              </a:spcBef>
              <a:spcAft>
                <a:spcPts val="0"/>
              </a:spcAft>
              <a:buClr>
                <a:schemeClr val="lt1"/>
              </a:buClr>
              <a:buSzPts val="1800"/>
              <a:buNone/>
              <a:defRPr sz="1800" b="1">
                <a:solidFill>
                  <a:schemeClr val="lt1"/>
                </a:solidFill>
              </a:defRPr>
            </a:lvl3pPr>
            <a:lvl4pPr marL="1828800" lvl="3" indent="-228600" algn="l" rtl="0">
              <a:lnSpc>
                <a:spcPct val="115000"/>
              </a:lnSpc>
              <a:spcBef>
                <a:spcPts val="1600"/>
              </a:spcBef>
              <a:spcAft>
                <a:spcPts val="0"/>
              </a:spcAft>
              <a:buClr>
                <a:schemeClr val="lt1"/>
              </a:buClr>
              <a:buSzPts val="1800"/>
              <a:buNone/>
              <a:defRPr sz="1800" b="1">
                <a:solidFill>
                  <a:schemeClr val="lt1"/>
                </a:solidFill>
              </a:defRPr>
            </a:lvl4pPr>
            <a:lvl5pPr marL="2286000" lvl="4" indent="-228600" algn="l" rtl="0">
              <a:lnSpc>
                <a:spcPct val="115000"/>
              </a:lnSpc>
              <a:spcBef>
                <a:spcPts val="1600"/>
              </a:spcBef>
              <a:spcAft>
                <a:spcPts val="0"/>
              </a:spcAft>
              <a:buClr>
                <a:schemeClr val="lt1"/>
              </a:buClr>
              <a:buSzPts val="1800"/>
              <a:buNone/>
              <a:defRPr sz="1800" b="1">
                <a:solidFill>
                  <a:schemeClr val="lt1"/>
                </a:solidFill>
              </a:defRPr>
            </a:lvl5pPr>
            <a:lvl6pPr marL="2743200" lvl="5" indent="-228600" algn="l" rtl="0">
              <a:lnSpc>
                <a:spcPct val="115000"/>
              </a:lnSpc>
              <a:spcBef>
                <a:spcPts val="1600"/>
              </a:spcBef>
              <a:spcAft>
                <a:spcPts val="0"/>
              </a:spcAft>
              <a:buClr>
                <a:schemeClr val="lt1"/>
              </a:buClr>
              <a:buSzPts val="1800"/>
              <a:buNone/>
              <a:defRPr sz="1800" b="1">
                <a:solidFill>
                  <a:schemeClr val="lt1"/>
                </a:solidFill>
              </a:defRPr>
            </a:lvl6pPr>
            <a:lvl7pPr marL="3200400" lvl="6" indent="-228600" algn="l" rtl="0">
              <a:lnSpc>
                <a:spcPct val="115000"/>
              </a:lnSpc>
              <a:spcBef>
                <a:spcPts val="1600"/>
              </a:spcBef>
              <a:spcAft>
                <a:spcPts val="0"/>
              </a:spcAft>
              <a:buClr>
                <a:schemeClr val="lt1"/>
              </a:buClr>
              <a:buSzPts val="1800"/>
              <a:buNone/>
              <a:defRPr sz="1800" b="1">
                <a:solidFill>
                  <a:schemeClr val="lt1"/>
                </a:solidFill>
              </a:defRPr>
            </a:lvl7pPr>
            <a:lvl8pPr marL="3657600" lvl="7" indent="-228600" algn="l" rtl="0">
              <a:lnSpc>
                <a:spcPct val="115000"/>
              </a:lnSpc>
              <a:spcBef>
                <a:spcPts val="1600"/>
              </a:spcBef>
              <a:spcAft>
                <a:spcPts val="0"/>
              </a:spcAft>
              <a:buClr>
                <a:schemeClr val="lt1"/>
              </a:buClr>
              <a:buSzPts val="1800"/>
              <a:buNone/>
              <a:defRPr sz="1800" b="1">
                <a:solidFill>
                  <a:schemeClr val="lt1"/>
                </a:solidFill>
              </a:defRPr>
            </a:lvl8pPr>
            <a:lvl9pPr marL="4114800" lvl="8" indent="-228600" algn="l" rtl="0">
              <a:lnSpc>
                <a:spcPct val="115000"/>
              </a:lnSpc>
              <a:spcBef>
                <a:spcPts val="1600"/>
              </a:spcBef>
              <a:spcAft>
                <a:spcPts val="1600"/>
              </a:spcAft>
              <a:buClr>
                <a:schemeClr val="lt1"/>
              </a:buClr>
              <a:buSzPts val="1800"/>
              <a:buNone/>
              <a:defRPr sz="1800" b="1">
                <a:solidFill>
                  <a:schemeClr val="lt1"/>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0 Text with small vertical photo to the right">
  <p:cSld name="CUSTOM_5">
    <p:spTree>
      <p:nvGrpSpPr>
        <p:cNvPr id="1" name="Shape 100"/>
        <p:cNvGrpSpPr/>
        <p:nvPr/>
      </p:nvGrpSpPr>
      <p:grpSpPr>
        <a:xfrm>
          <a:off x="0" y="0"/>
          <a:ext cx="0" cy="0"/>
          <a:chOff x="0" y="0"/>
          <a:chExt cx="0" cy="0"/>
        </a:xfrm>
      </p:grpSpPr>
      <p:sp>
        <p:nvSpPr>
          <p:cNvPr id="101" name="Google Shape;101;p28"/>
          <p:cNvSpPr/>
          <p:nvPr/>
        </p:nvSpPr>
        <p:spPr>
          <a:xfrm>
            <a:off x="5387925" y="-12950"/>
            <a:ext cx="3756000" cy="51564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Insert a photo here</a:t>
            </a:r>
            <a:endParaRPr sz="1400" b="0" i="0" u="none" strike="noStrike" cap="none">
              <a:solidFill>
                <a:srgbClr val="000000"/>
              </a:solidFill>
              <a:latin typeface="Arial"/>
              <a:ea typeface="Arial"/>
              <a:cs typeface="Arial"/>
              <a:sym typeface="Arial"/>
            </a:endParaRPr>
          </a:p>
        </p:txBody>
      </p:sp>
      <p:sp>
        <p:nvSpPr>
          <p:cNvPr id="102" name="Google Shape;102;p28"/>
          <p:cNvSpPr txBox="1">
            <a:spLocks noGrp="1"/>
          </p:cNvSpPr>
          <p:nvPr>
            <p:ph type="body" idx="1"/>
          </p:nvPr>
        </p:nvSpPr>
        <p:spPr>
          <a:xfrm>
            <a:off x="311700" y="1475625"/>
            <a:ext cx="4622400" cy="2801100"/>
          </a:xfrm>
          <a:prstGeom prst="rect">
            <a:avLst/>
          </a:prstGeom>
          <a:noFill/>
          <a:ln>
            <a:noFill/>
          </a:ln>
        </p:spPr>
        <p:txBody>
          <a:bodyPr spcFirstLastPara="1" wrap="square" lIns="91425" tIns="91425" rIns="91425" bIns="91425" anchor="t" anchorCtr="0">
            <a:noAutofit/>
          </a:bodyPr>
          <a:lstStyle>
            <a:lvl1pPr marL="457200" lvl="0" indent="-228600" algn="l" rtl="0">
              <a:lnSpc>
                <a:spcPct val="115000"/>
              </a:lnSpc>
              <a:spcBef>
                <a:spcPts val="0"/>
              </a:spcBef>
              <a:spcAft>
                <a:spcPts val="0"/>
              </a:spcAft>
              <a:buSzPts val="1200"/>
              <a:buNone/>
              <a:defRPr sz="1200"/>
            </a:lvl1pPr>
            <a:lvl2pPr marL="914400" lvl="1" indent="-228600" algn="l" rtl="0">
              <a:lnSpc>
                <a:spcPct val="115000"/>
              </a:lnSpc>
              <a:spcBef>
                <a:spcPts val="1600"/>
              </a:spcBef>
              <a:spcAft>
                <a:spcPts val="0"/>
              </a:spcAft>
              <a:buSzPts val="1400"/>
              <a:buNone/>
              <a:defRPr/>
            </a:lvl2pPr>
            <a:lvl3pPr marL="1371600" lvl="2" indent="-228600" algn="l" rtl="0">
              <a:lnSpc>
                <a:spcPct val="115000"/>
              </a:lnSpc>
              <a:spcBef>
                <a:spcPts val="1600"/>
              </a:spcBef>
              <a:spcAft>
                <a:spcPts val="0"/>
              </a:spcAft>
              <a:buSzPts val="1400"/>
              <a:buNone/>
              <a:defRPr/>
            </a:lvl3pPr>
            <a:lvl4pPr marL="1828800" lvl="3" indent="-228600" algn="l" rtl="0">
              <a:lnSpc>
                <a:spcPct val="115000"/>
              </a:lnSpc>
              <a:spcBef>
                <a:spcPts val="1600"/>
              </a:spcBef>
              <a:spcAft>
                <a:spcPts val="0"/>
              </a:spcAft>
              <a:buSzPts val="1400"/>
              <a:buNone/>
              <a:defRPr/>
            </a:lvl4pPr>
            <a:lvl5pPr marL="2286000" lvl="4" indent="-228600" algn="l" rtl="0">
              <a:lnSpc>
                <a:spcPct val="115000"/>
              </a:lnSpc>
              <a:spcBef>
                <a:spcPts val="1600"/>
              </a:spcBef>
              <a:spcAft>
                <a:spcPts val="0"/>
              </a:spcAft>
              <a:buSzPts val="1400"/>
              <a:buNone/>
              <a:defRPr/>
            </a:lvl5pPr>
            <a:lvl6pPr marL="2743200" lvl="5" indent="-228600" algn="l" rtl="0">
              <a:lnSpc>
                <a:spcPct val="115000"/>
              </a:lnSpc>
              <a:spcBef>
                <a:spcPts val="1600"/>
              </a:spcBef>
              <a:spcAft>
                <a:spcPts val="0"/>
              </a:spcAft>
              <a:buSzPts val="1400"/>
              <a:buNone/>
              <a:defRPr/>
            </a:lvl6pPr>
            <a:lvl7pPr marL="3200400" lvl="6" indent="-228600" algn="l" rtl="0">
              <a:lnSpc>
                <a:spcPct val="115000"/>
              </a:lnSpc>
              <a:spcBef>
                <a:spcPts val="1600"/>
              </a:spcBef>
              <a:spcAft>
                <a:spcPts val="0"/>
              </a:spcAft>
              <a:buSzPts val="1400"/>
              <a:buNone/>
              <a:defRPr/>
            </a:lvl7pPr>
            <a:lvl8pPr marL="3657600" lvl="7" indent="-228600" algn="l" rtl="0">
              <a:lnSpc>
                <a:spcPct val="115000"/>
              </a:lnSpc>
              <a:spcBef>
                <a:spcPts val="1600"/>
              </a:spcBef>
              <a:spcAft>
                <a:spcPts val="0"/>
              </a:spcAft>
              <a:buSzPts val="1400"/>
              <a:buNone/>
              <a:defRPr/>
            </a:lvl8pPr>
            <a:lvl9pPr marL="4114800" lvl="8" indent="-228600" algn="l" rtl="0">
              <a:lnSpc>
                <a:spcPct val="115000"/>
              </a:lnSpc>
              <a:spcBef>
                <a:spcPts val="1600"/>
              </a:spcBef>
              <a:spcAft>
                <a:spcPts val="1600"/>
              </a:spcAft>
              <a:buSzPts val="1400"/>
              <a:buNone/>
              <a:defRPr/>
            </a:lvl9pPr>
          </a:lstStyle>
          <a:p>
            <a:endParaRPr/>
          </a:p>
        </p:txBody>
      </p:sp>
      <p:sp>
        <p:nvSpPr>
          <p:cNvPr id="103" name="Google Shape;103;p28"/>
          <p:cNvSpPr txBox="1">
            <a:spLocks noGrp="1"/>
          </p:cNvSpPr>
          <p:nvPr>
            <p:ph type="title"/>
          </p:nvPr>
        </p:nvSpPr>
        <p:spPr>
          <a:xfrm>
            <a:off x="311700" y="445025"/>
            <a:ext cx="4666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000"/>
              <a:buFont typeface="Arial"/>
              <a:buNone/>
              <a:defRPr sz="3000" b="1" i="0" u="none" strike="noStrike" cap="none">
                <a:solidFill>
                  <a:schemeClr val="dk1"/>
                </a:solidFill>
                <a:highlight>
                  <a:schemeClr val="accent1"/>
                </a:highlight>
                <a:latin typeface="Arial"/>
                <a:ea typeface="Arial"/>
                <a:cs typeface="Arial"/>
                <a:sym typeface="Arial"/>
              </a:defRPr>
            </a:lvl1pPr>
            <a:lvl2pPr lvl="1" algn="l" rtl="0">
              <a:lnSpc>
                <a:spcPct val="100000"/>
              </a:lnSpc>
              <a:spcBef>
                <a:spcPts val="0"/>
              </a:spcBef>
              <a:spcAft>
                <a:spcPts val="0"/>
              </a:spcAft>
              <a:buClr>
                <a:schemeClr val="dk1"/>
              </a:buClr>
              <a:buSzPts val="1400"/>
              <a:buFont typeface="Arial"/>
              <a:buNone/>
              <a:defRPr sz="2800" b="1">
                <a:solidFill>
                  <a:schemeClr val="dk1"/>
                </a:solidFill>
              </a:defRPr>
            </a:lvl2pPr>
            <a:lvl3pPr lvl="2" algn="l" rtl="0">
              <a:lnSpc>
                <a:spcPct val="100000"/>
              </a:lnSpc>
              <a:spcBef>
                <a:spcPts val="0"/>
              </a:spcBef>
              <a:spcAft>
                <a:spcPts val="0"/>
              </a:spcAft>
              <a:buClr>
                <a:schemeClr val="dk1"/>
              </a:buClr>
              <a:buSzPts val="1400"/>
              <a:buFont typeface="Arial"/>
              <a:buNone/>
              <a:defRPr sz="2800" b="1">
                <a:solidFill>
                  <a:schemeClr val="dk1"/>
                </a:solidFill>
              </a:defRPr>
            </a:lvl3pPr>
            <a:lvl4pPr lvl="3" algn="l" rtl="0">
              <a:lnSpc>
                <a:spcPct val="100000"/>
              </a:lnSpc>
              <a:spcBef>
                <a:spcPts val="0"/>
              </a:spcBef>
              <a:spcAft>
                <a:spcPts val="0"/>
              </a:spcAft>
              <a:buClr>
                <a:schemeClr val="dk1"/>
              </a:buClr>
              <a:buSzPts val="1400"/>
              <a:buFont typeface="Arial"/>
              <a:buNone/>
              <a:defRPr sz="2800" b="1">
                <a:solidFill>
                  <a:schemeClr val="dk1"/>
                </a:solidFill>
              </a:defRPr>
            </a:lvl4pPr>
            <a:lvl5pPr lvl="4" algn="l" rtl="0">
              <a:lnSpc>
                <a:spcPct val="100000"/>
              </a:lnSpc>
              <a:spcBef>
                <a:spcPts val="0"/>
              </a:spcBef>
              <a:spcAft>
                <a:spcPts val="0"/>
              </a:spcAft>
              <a:buClr>
                <a:schemeClr val="dk1"/>
              </a:buClr>
              <a:buSzPts val="1400"/>
              <a:buFont typeface="Arial"/>
              <a:buNone/>
              <a:defRPr sz="2800" b="1">
                <a:solidFill>
                  <a:schemeClr val="dk1"/>
                </a:solidFill>
              </a:defRPr>
            </a:lvl5pPr>
            <a:lvl6pPr lvl="5" algn="l" rtl="0">
              <a:lnSpc>
                <a:spcPct val="100000"/>
              </a:lnSpc>
              <a:spcBef>
                <a:spcPts val="0"/>
              </a:spcBef>
              <a:spcAft>
                <a:spcPts val="0"/>
              </a:spcAft>
              <a:buClr>
                <a:schemeClr val="dk1"/>
              </a:buClr>
              <a:buSzPts val="1400"/>
              <a:buFont typeface="Arial"/>
              <a:buNone/>
              <a:defRPr sz="2800" b="1">
                <a:solidFill>
                  <a:schemeClr val="dk1"/>
                </a:solidFill>
              </a:defRPr>
            </a:lvl6pPr>
            <a:lvl7pPr lvl="6" algn="l" rtl="0">
              <a:lnSpc>
                <a:spcPct val="100000"/>
              </a:lnSpc>
              <a:spcBef>
                <a:spcPts val="0"/>
              </a:spcBef>
              <a:spcAft>
                <a:spcPts val="0"/>
              </a:spcAft>
              <a:buClr>
                <a:schemeClr val="dk1"/>
              </a:buClr>
              <a:buSzPts val="1400"/>
              <a:buFont typeface="Arial"/>
              <a:buNone/>
              <a:defRPr sz="2800" b="1">
                <a:solidFill>
                  <a:schemeClr val="dk1"/>
                </a:solidFill>
              </a:defRPr>
            </a:lvl7pPr>
            <a:lvl8pPr lvl="7" algn="l" rtl="0">
              <a:lnSpc>
                <a:spcPct val="100000"/>
              </a:lnSpc>
              <a:spcBef>
                <a:spcPts val="0"/>
              </a:spcBef>
              <a:spcAft>
                <a:spcPts val="0"/>
              </a:spcAft>
              <a:buClr>
                <a:schemeClr val="dk1"/>
              </a:buClr>
              <a:buSzPts val="1400"/>
              <a:buFont typeface="Arial"/>
              <a:buNone/>
              <a:defRPr sz="2800" b="1">
                <a:solidFill>
                  <a:schemeClr val="dk1"/>
                </a:solidFill>
              </a:defRPr>
            </a:lvl8pPr>
            <a:lvl9pPr lvl="8" algn="l" rtl="0">
              <a:lnSpc>
                <a:spcPct val="100000"/>
              </a:lnSpc>
              <a:spcBef>
                <a:spcPts val="0"/>
              </a:spcBef>
              <a:spcAft>
                <a:spcPts val="0"/>
              </a:spcAft>
              <a:buClr>
                <a:schemeClr val="dk1"/>
              </a:buClr>
              <a:buSzPts val="1400"/>
              <a:buFont typeface="Arial"/>
              <a:buNone/>
              <a:defRPr sz="2800" b="1">
                <a:solidFill>
                  <a:schemeClr val="dk1"/>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20  Left heading">
  <p:cSld name="CUSTOM_1">
    <p:spTree>
      <p:nvGrpSpPr>
        <p:cNvPr id="1" name="Shape 104"/>
        <p:cNvGrpSpPr/>
        <p:nvPr/>
      </p:nvGrpSpPr>
      <p:grpSpPr>
        <a:xfrm>
          <a:off x="0" y="0"/>
          <a:ext cx="0" cy="0"/>
          <a:chOff x="0" y="0"/>
          <a:chExt cx="0" cy="0"/>
        </a:xfrm>
      </p:grpSpPr>
      <p:sp>
        <p:nvSpPr>
          <p:cNvPr id="105" name="Google Shape;105;p29"/>
          <p:cNvSpPr txBox="1">
            <a:spLocks noGrp="1"/>
          </p:cNvSpPr>
          <p:nvPr>
            <p:ph type="title"/>
          </p:nvPr>
        </p:nvSpPr>
        <p:spPr>
          <a:xfrm>
            <a:off x="311700" y="445025"/>
            <a:ext cx="22689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000"/>
              <a:buFont typeface="Arial"/>
              <a:buNone/>
              <a:defRPr sz="3000" b="1" i="0" u="none" strike="noStrike" cap="none">
                <a:solidFill>
                  <a:schemeClr val="dk1"/>
                </a:solidFill>
                <a:highlight>
                  <a:schemeClr val="accent1"/>
                </a:highlight>
                <a:latin typeface="Arial"/>
                <a:ea typeface="Arial"/>
                <a:cs typeface="Arial"/>
                <a:sym typeface="Arial"/>
              </a:defRPr>
            </a:lvl1pPr>
            <a:lvl2pPr lvl="1" algn="l" rtl="0">
              <a:lnSpc>
                <a:spcPct val="100000"/>
              </a:lnSpc>
              <a:spcBef>
                <a:spcPts val="0"/>
              </a:spcBef>
              <a:spcAft>
                <a:spcPts val="0"/>
              </a:spcAft>
              <a:buClr>
                <a:schemeClr val="dk1"/>
              </a:buClr>
              <a:buSzPts val="1400"/>
              <a:buFont typeface="Arial"/>
              <a:buNone/>
              <a:defRPr sz="2800" b="1">
                <a:solidFill>
                  <a:schemeClr val="dk1"/>
                </a:solidFill>
              </a:defRPr>
            </a:lvl2pPr>
            <a:lvl3pPr lvl="2" algn="l" rtl="0">
              <a:lnSpc>
                <a:spcPct val="100000"/>
              </a:lnSpc>
              <a:spcBef>
                <a:spcPts val="0"/>
              </a:spcBef>
              <a:spcAft>
                <a:spcPts val="0"/>
              </a:spcAft>
              <a:buClr>
                <a:schemeClr val="dk1"/>
              </a:buClr>
              <a:buSzPts val="1400"/>
              <a:buFont typeface="Arial"/>
              <a:buNone/>
              <a:defRPr sz="2800" b="1">
                <a:solidFill>
                  <a:schemeClr val="dk1"/>
                </a:solidFill>
              </a:defRPr>
            </a:lvl3pPr>
            <a:lvl4pPr lvl="3" algn="l" rtl="0">
              <a:lnSpc>
                <a:spcPct val="100000"/>
              </a:lnSpc>
              <a:spcBef>
                <a:spcPts val="0"/>
              </a:spcBef>
              <a:spcAft>
                <a:spcPts val="0"/>
              </a:spcAft>
              <a:buClr>
                <a:schemeClr val="dk1"/>
              </a:buClr>
              <a:buSzPts val="1400"/>
              <a:buFont typeface="Arial"/>
              <a:buNone/>
              <a:defRPr sz="2800" b="1">
                <a:solidFill>
                  <a:schemeClr val="dk1"/>
                </a:solidFill>
              </a:defRPr>
            </a:lvl4pPr>
            <a:lvl5pPr lvl="4" algn="l" rtl="0">
              <a:lnSpc>
                <a:spcPct val="100000"/>
              </a:lnSpc>
              <a:spcBef>
                <a:spcPts val="0"/>
              </a:spcBef>
              <a:spcAft>
                <a:spcPts val="0"/>
              </a:spcAft>
              <a:buClr>
                <a:schemeClr val="dk1"/>
              </a:buClr>
              <a:buSzPts val="1400"/>
              <a:buFont typeface="Arial"/>
              <a:buNone/>
              <a:defRPr sz="2800" b="1">
                <a:solidFill>
                  <a:schemeClr val="dk1"/>
                </a:solidFill>
              </a:defRPr>
            </a:lvl5pPr>
            <a:lvl6pPr lvl="5" algn="l" rtl="0">
              <a:lnSpc>
                <a:spcPct val="100000"/>
              </a:lnSpc>
              <a:spcBef>
                <a:spcPts val="0"/>
              </a:spcBef>
              <a:spcAft>
                <a:spcPts val="0"/>
              </a:spcAft>
              <a:buClr>
                <a:schemeClr val="dk1"/>
              </a:buClr>
              <a:buSzPts val="1400"/>
              <a:buFont typeface="Arial"/>
              <a:buNone/>
              <a:defRPr sz="2800" b="1">
                <a:solidFill>
                  <a:schemeClr val="dk1"/>
                </a:solidFill>
              </a:defRPr>
            </a:lvl6pPr>
            <a:lvl7pPr lvl="6" algn="l" rtl="0">
              <a:lnSpc>
                <a:spcPct val="100000"/>
              </a:lnSpc>
              <a:spcBef>
                <a:spcPts val="0"/>
              </a:spcBef>
              <a:spcAft>
                <a:spcPts val="0"/>
              </a:spcAft>
              <a:buClr>
                <a:schemeClr val="dk1"/>
              </a:buClr>
              <a:buSzPts val="1400"/>
              <a:buFont typeface="Arial"/>
              <a:buNone/>
              <a:defRPr sz="2800" b="1">
                <a:solidFill>
                  <a:schemeClr val="dk1"/>
                </a:solidFill>
              </a:defRPr>
            </a:lvl7pPr>
            <a:lvl8pPr lvl="7" algn="l" rtl="0">
              <a:lnSpc>
                <a:spcPct val="100000"/>
              </a:lnSpc>
              <a:spcBef>
                <a:spcPts val="0"/>
              </a:spcBef>
              <a:spcAft>
                <a:spcPts val="0"/>
              </a:spcAft>
              <a:buClr>
                <a:schemeClr val="dk1"/>
              </a:buClr>
              <a:buSzPts val="1400"/>
              <a:buFont typeface="Arial"/>
              <a:buNone/>
              <a:defRPr sz="2800" b="1">
                <a:solidFill>
                  <a:schemeClr val="dk1"/>
                </a:solidFill>
              </a:defRPr>
            </a:lvl8pPr>
            <a:lvl9pPr lvl="8" algn="l" rtl="0">
              <a:lnSpc>
                <a:spcPct val="100000"/>
              </a:lnSpc>
              <a:spcBef>
                <a:spcPts val="0"/>
              </a:spcBef>
              <a:spcAft>
                <a:spcPts val="0"/>
              </a:spcAft>
              <a:buClr>
                <a:schemeClr val="dk1"/>
              </a:buClr>
              <a:buSzPts val="1400"/>
              <a:buFont typeface="Arial"/>
              <a:buNone/>
              <a:defRPr sz="2800" b="1">
                <a:solidFill>
                  <a:schemeClr val="dk1"/>
                </a:solidFil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20  Left headline with text and subheading">
  <p:cSld name="1_19 ">
    <p:spTree>
      <p:nvGrpSpPr>
        <p:cNvPr id="1" name="Shape 106"/>
        <p:cNvGrpSpPr/>
        <p:nvPr/>
      </p:nvGrpSpPr>
      <p:grpSpPr>
        <a:xfrm>
          <a:off x="0" y="0"/>
          <a:ext cx="0" cy="0"/>
          <a:chOff x="0" y="0"/>
          <a:chExt cx="0" cy="0"/>
        </a:xfrm>
      </p:grpSpPr>
      <p:sp>
        <p:nvSpPr>
          <p:cNvPr id="107" name="Google Shape;107;p30"/>
          <p:cNvSpPr txBox="1">
            <a:spLocks noGrp="1"/>
          </p:cNvSpPr>
          <p:nvPr>
            <p:ph type="title"/>
          </p:nvPr>
        </p:nvSpPr>
        <p:spPr>
          <a:xfrm>
            <a:off x="311699" y="445025"/>
            <a:ext cx="33789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000"/>
              <a:buFont typeface="Arial"/>
              <a:buNone/>
              <a:defRPr sz="3000" b="1" i="0" u="none" strike="noStrike" cap="none">
                <a:solidFill>
                  <a:schemeClr val="dk1"/>
                </a:solidFill>
                <a:highlight>
                  <a:schemeClr val="accent1"/>
                </a:highlight>
                <a:latin typeface="Arial"/>
                <a:ea typeface="Arial"/>
                <a:cs typeface="Arial"/>
                <a:sym typeface="Arial"/>
              </a:defRPr>
            </a:lvl1pPr>
            <a:lvl2pPr lvl="1" algn="l" rtl="0">
              <a:lnSpc>
                <a:spcPct val="100000"/>
              </a:lnSpc>
              <a:spcBef>
                <a:spcPts val="0"/>
              </a:spcBef>
              <a:spcAft>
                <a:spcPts val="0"/>
              </a:spcAft>
              <a:buClr>
                <a:schemeClr val="dk1"/>
              </a:buClr>
              <a:buSzPts val="1400"/>
              <a:buFont typeface="Arial"/>
              <a:buNone/>
              <a:defRPr sz="2800" b="1">
                <a:solidFill>
                  <a:schemeClr val="dk1"/>
                </a:solidFill>
              </a:defRPr>
            </a:lvl2pPr>
            <a:lvl3pPr lvl="2" algn="l" rtl="0">
              <a:lnSpc>
                <a:spcPct val="100000"/>
              </a:lnSpc>
              <a:spcBef>
                <a:spcPts val="0"/>
              </a:spcBef>
              <a:spcAft>
                <a:spcPts val="0"/>
              </a:spcAft>
              <a:buClr>
                <a:schemeClr val="dk1"/>
              </a:buClr>
              <a:buSzPts val="1400"/>
              <a:buFont typeface="Arial"/>
              <a:buNone/>
              <a:defRPr sz="2800" b="1">
                <a:solidFill>
                  <a:schemeClr val="dk1"/>
                </a:solidFill>
              </a:defRPr>
            </a:lvl3pPr>
            <a:lvl4pPr lvl="3" algn="l" rtl="0">
              <a:lnSpc>
                <a:spcPct val="100000"/>
              </a:lnSpc>
              <a:spcBef>
                <a:spcPts val="0"/>
              </a:spcBef>
              <a:spcAft>
                <a:spcPts val="0"/>
              </a:spcAft>
              <a:buClr>
                <a:schemeClr val="dk1"/>
              </a:buClr>
              <a:buSzPts val="1400"/>
              <a:buFont typeface="Arial"/>
              <a:buNone/>
              <a:defRPr sz="2800" b="1">
                <a:solidFill>
                  <a:schemeClr val="dk1"/>
                </a:solidFill>
              </a:defRPr>
            </a:lvl4pPr>
            <a:lvl5pPr lvl="4" algn="l" rtl="0">
              <a:lnSpc>
                <a:spcPct val="100000"/>
              </a:lnSpc>
              <a:spcBef>
                <a:spcPts val="0"/>
              </a:spcBef>
              <a:spcAft>
                <a:spcPts val="0"/>
              </a:spcAft>
              <a:buClr>
                <a:schemeClr val="dk1"/>
              </a:buClr>
              <a:buSzPts val="1400"/>
              <a:buFont typeface="Arial"/>
              <a:buNone/>
              <a:defRPr sz="2800" b="1">
                <a:solidFill>
                  <a:schemeClr val="dk1"/>
                </a:solidFill>
              </a:defRPr>
            </a:lvl5pPr>
            <a:lvl6pPr lvl="5" algn="l" rtl="0">
              <a:lnSpc>
                <a:spcPct val="100000"/>
              </a:lnSpc>
              <a:spcBef>
                <a:spcPts val="0"/>
              </a:spcBef>
              <a:spcAft>
                <a:spcPts val="0"/>
              </a:spcAft>
              <a:buClr>
                <a:schemeClr val="dk1"/>
              </a:buClr>
              <a:buSzPts val="1400"/>
              <a:buFont typeface="Arial"/>
              <a:buNone/>
              <a:defRPr sz="2800" b="1">
                <a:solidFill>
                  <a:schemeClr val="dk1"/>
                </a:solidFill>
              </a:defRPr>
            </a:lvl6pPr>
            <a:lvl7pPr lvl="6" algn="l" rtl="0">
              <a:lnSpc>
                <a:spcPct val="100000"/>
              </a:lnSpc>
              <a:spcBef>
                <a:spcPts val="0"/>
              </a:spcBef>
              <a:spcAft>
                <a:spcPts val="0"/>
              </a:spcAft>
              <a:buClr>
                <a:schemeClr val="dk1"/>
              </a:buClr>
              <a:buSzPts val="1400"/>
              <a:buFont typeface="Arial"/>
              <a:buNone/>
              <a:defRPr sz="2800" b="1">
                <a:solidFill>
                  <a:schemeClr val="dk1"/>
                </a:solidFill>
              </a:defRPr>
            </a:lvl7pPr>
            <a:lvl8pPr lvl="7" algn="l" rtl="0">
              <a:lnSpc>
                <a:spcPct val="100000"/>
              </a:lnSpc>
              <a:spcBef>
                <a:spcPts val="0"/>
              </a:spcBef>
              <a:spcAft>
                <a:spcPts val="0"/>
              </a:spcAft>
              <a:buClr>
                <a:schemeClr val="dk1"/>
              </a:buClr>
              <a:buSzPts val="1400"/>
              <a:buFont typeface="Arial"/>
              <a:buNone/>
              <a:defRPr sz="2800" b="1">
                <a:solidFill>
                  <a:schemeClr val="dk1"/>
                </a:solidFill>
              </a:defRPr>
            </a:lvl8pPr>
            <a:lvl9pPr lvl="8" algn="l" rtl="0">
              <a:lnSpc>
                <a:spcPct val="100000"/>
              </a:lnSpc>
              <a:spcBef>
                <a:spcPts val="0"/>
              </a:spcBef>
              <a:spcAft>
                <a:spcPts val="0"/>
              </a:spcAft>
              <a:buClr>
                <a:schemeClr val="dk1"/>
              </a:buClr>
              <a:buSzPts val="1400"/>
              <a:buFont typeface="Arial"/>
              <a:buNone/>
              <a:defRPr sz="2800" b="1">
                <a:solidFill>
                  <a:schemeClr val="dk1"/>
                </a:solidFill>
              </a:defRPr>
            </a:lvl9pPr>
          </a:lstStyle>
          <a:p>
            <a:endParaRPr/>
          </a:p>
        </p:txBody>
      </p:sp>
      <p:sp>
        <p:nvSpPr>
          <p:cNvPr id="108" name="Google Shape;108;p30"/>
          <p:cNvSpPr txBox="1">
            <a:spLocks noGrp="1"/>
          </p:cNvSpPr>
          <p:nvPr>
            <p:ph type="body" idx="1"/>
          </p:nvPr>
        </p:nvSpPr>
        <p:spPr>
          <a:xfrm>
            <a:off x="311700" y="1641513"/>
            <a:ext cx="3378900" cy="27648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L="1371600" marR="0" lvl="2"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828800" marR="0" lvl="3"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L="2286000" marR="0" lvl="4"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L="2743200" marR="0" lvl="5"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L="3200400" marR="0" lvl="6"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L="3657600" marR="0" lvl="7"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L="4114800" marR="0" lvl="8" indent="-228600" algn="l" rtl="0">
              <a:lnSpc>
                <a:spcPct val="115000"/>
              </a:lnSpc>
              <a:spcBef>
                <a:spcPts val="1600"/>
              </a:spcBef>
              <a:spcAft>
                <a:spcPts val="160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5"/>
        <p:cNvGrpSpPr/>
        <p:nvPr/>
      </p:nvGrpSpPr>
      <p:grpSpPr>
        <a:xfrm>
          <a:off x="0" y="0"/>
          <a:ext cx="0" cy="0"/>
          <a:chOff x="0" y="0"/>
          <a:chExt cx="0" cy="0"/>
        </a:xfrm>
      </p:grpSpPr>
      <p:sp>
        <p:nvSpPr>
          <p:cNvPr id="66" name="Google Shape;66;p1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14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400"/>
              <a:buFont typeface="Arial"/>
              <a:buNone/>
              <a:defRPr sz="2800" b="1"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2800" b="1"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2800" b="1"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2800" b="1"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2800" b="1"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2800" b="1"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2800" b="1"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2800" b="1" i="0" u="none" strike="noStrike" cap="none">
                <a:solidFill>
                  <a:schemeClr val="dk1"/>
                </a:solidFill>
                <a:latin typeface="Arial"/>
                <a:ea typeface="Arial"/>
                <a:cs typeface="Arial"/>
                <a:sym typeface="Arial"/>
              </a:defRPr>
            </a:lvl9pPr>
          </a:lstStyle>
          <a:p>
            <a:endParaRPr/>
          </a:p>
        </p:txBody>
      </p:sp>
      <p:sp>
        <p:nvSpPr>
          <p:cNvPr id="67" name="Google Shape;67;p19"/>
          <p:cNvSpPr txBox="1">
            <a:spLocks noGrp="1"/>
          </p:cNvSpPr>
          <p:nvPr>
            <p:ph type="body" idx="1"/>
          </p:nvPr>
        </p:nvSpPr>
        <p:spPr>
          <a:xfrm>
            <a:off x="311650" y="1152475"/>
            <a:ext cx="8520600" cy="34164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15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15000"/>
              </a:lnSpc>
              <a:spcBef>
                <a:spcPts val="1600"/>
              </a:spcBef>
              <a:spcAft>
                <a:spcPts val="160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68" name="Google Shape;68;p19"/>
          <p:cNvSpPr txBox="1"/>
          <p:nvPr/>
        </p:nvSpPr>
        <p:spPr>
          <a:xfrm>
            <a:off x="7655400" y="4878425"/>
            <a:ext cx="3000000" cy="300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00"/>
              <a:buFont typeface="Arial"/>
              <a:buNone/>
            </a:pPr>
            <a:r>
              <a:rPr lang="en" sz="400" b="0" i="0" u="none" strike="noStrike" cap="none">
                <a:solidFill>
                  <a:srgbClr val="B7B7B7"/>
                </a:solidFill>
                <a:latin typeface="Arial"/>
                <a:ea typeface="Arial"/>
                <a:cs typeface="Arial"/>
                <a:sym typeface="Arial"/>
              </a:rPr>
              <a:t>Copyright © 20</a:t>
            </a:r>
            <a:r>
              <a:rPr lang="en" sz="400">
                <a:solidFill>
                  <a:srgbClr val="B7B7B7"/>
                </a:solidFill>
              </a:rPr>
              <a:t>20 </a:t>
            </a:r>
            <a:r>
              <a:rPr lang="en" sz="400" b="0" i="0" u="none" strike="noStrike" cap="none">
                <a:solidFill>
                  <a:srgbClr val="B7B7B7"/>
                </a:solidFill>
                <a:latin typeface="Arial"/>
                <a:ea typeface="Arial"/>
                <a:cs typeface="Arial"/>
                <a:sym typeface="Arial"/>
              </a:rPr>
              <a:t> Arizona Board of Regents.</a:t>
            </a:r>
            <a:endParaRPr sz="400" b="0" i="0" u="none" strike="noStrike" cap="none">
              <a:solidFill>
                <a:srgbClr val="B7B7B7"/>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 id="2147483685" r:id="rId19"/>
    <p:sldLayoutId id="2147483686" r:id="rId20"/>
    <p:sldLayoutId id="2147483687" r:id="rId21"/>
    <p:sldLayoutId id="2147483688" r:id="rId22"/>
    <p:sldLayoutId id="2147483691"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hyperlink" Target="mailto:Lindsey.Beagley@asu.edu"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44"/>
          <p:cNvSpPr txBox="1">
            <a:spLocks noGrp="1"/>
          </p:cNvSpPr>
          <p:nvPr>
            <p:ph type="title" idx="4294967295"/>
          </p:nvPr>
        </p:nvSpPr>
        <p:spPr>
          <a:xfrm>
            <a:off x="284375" y="1158900"/>
            <a:ext cx="79017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sz="2400">
                <a:solidFill>
                  <a:schemeClr val="lt1"/>
                </a:solidFill>
                <a:highlight>
                  <a:schemeClr val="dk1"/>
                </a:highlight>
              </a:rPr>
              <a:t>ASU Faculty Senate Informational Report: </a:t>
            </a:r>
            <a:br>
              <a:rPr lang="en" sz="1800">
                <a:solidFill>
                  <a:schemeClr val="lt1"/>
                </a:solidFill>
                <a:highlight>
                  <a:schemeClr val="dk1"/>
                </a:highlight>
              </a:rPr>
            </a:br>
            <a:r>
              <a:rPr lang="en" sz="3600">
                <a:highlight>
                  <a:schemeClr val="accent1"/>
                </a:highlight>
              </a:rPr>
              <a:t>Mirabella at ASU</a:t>
            </a:r>
            <a:endParaRPr sz="3600">
              <a:highlight>
                <a:schemeClr val="accent1"/>
              </a:highlight>
            </a:endParaRPr>
          </a:p>
          <a:p>
            <a:pPr marL="0" lvl="0" indent="0" algn="l" rtl="0">
              <a:lnSpc>
                <a:spcPct val="100000"/>
              </a:lnSpc>
              <a:spcBef>
                <a:spcPts val="0"/>
              </a:spcBef>
              <a:spcAft>
                <a:spcPts val="0"/>
              </a:spcAft>
              <a:buSzPts val="1400"/>
              <a:buNone/>
            </a:pPr>
            <a:r>
              <a:rPr lang="en" sz="3600">
                <a:highlight>
                  <a:schemeClr val="accent1"/>
                </a:highlight>
              </a:rPr>
              <a:t>Lifelong Learning and Engagement</a:t>
            </a:r>
            <a:endParaRPr sz="3600">
              <a:highlight>
                <a:schemeClr val="accent1"/>
              </a:highlight>
            </a:endParaRPr>
          </a:p>
          <a:p>
            <a:pPr marL="0" lvl="0" indent="0" algn="l" rtl="0">
              <a:lnSpc>
                <a:spcPct val="100000"/>
              </a:lnSpc>
              <a:spcBef>
                <a:spcPts val="0"/>
              </a:spcBef>
              <a:spcAft>
                <a:spcPts val="0"/>
              </a:spcAft>
              <a:buSzPts val="1400"/>
              <a:buNone/>
            </a:pPr>
            <a:endParaRPr sz="1800">
              <a:solidFill>
                <a:schemeClr val="lt1"/>
              </a:solidFill>
              <a:highlight>
                <a:schemeClr val="dk1"/>
              </a:highlight>
            </a:endParaRPr>
          </a:p>
        </p:txBody>
      </p:sp>
      <p:sp>
        <p:nvSpPr>
          <p:cNvPr id="158" name="Google Shape;158;p44"/>
          <p:cNvSpPr txBox="1"/>
          <p:nvPr/>
        </p:nvSpPr>
        <p:spPr>
          <a:xfrm>
            <a:off x="6594391" y="3846145"/>
            <a:ext cx="2487600" cy="937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b="1" dirty="0"/>
              <a:t>Lindsey </a:t>
            </a:r>
            <a:r>
              <a:rPr lang="en" b="1" dirty="0" err="1"/>
              <a:t>Beagley</a:t>
            </a:r>
            <a:r>
              <a:rPr lang="en" b="1" dirty="0"/>
              <a:t>	</a:t>
            </a:r>
            <a:br>
              <a:rPr lang="en" sz="1400" b="0" i="0" u="none" strike="noStrike" cap="none" dirty="0">
                <a:solidFill>
                  <a:srgbClr val="000000"/>
                </a:solidFill>
                <a:latin typeface="Arial"/>
                <a:ea typeface="Arial"/>
                <a:cs typeface="Arial"/>
                <a:sym typeface="Arial"/>
              </a:rPr>
            </a:br>
            <a:r>
              <a:rPr lang="en" dirty="0"/>
              <a:t>Tempe campus</a:t>
            </a:r>
            <a:br>
              <a:rPr lang="en" sz="1400" b="0" i="0" u="none" strike="noStrike" cap="none" dirty="0">
                <a:solidFill>
                  <a:srgbClr val="000000"/>
                </a:solidFill>
                <a:latin typeface="Arial"/>
                <a:ea typeface="Arial"/>
                <a:cs typeface="Arial"/>
                <a:sym typeface="Arial"/>
              </a:rPr>
            </a:br>
            <a:r>
              <a:rPr lang="en" dirty="0"/>
              <a:t>Monday, February 3, 2020</a:t>
            </a:r>
            <a:endParaRPr sz="1400" b="0" i="0" u="none" strike="noStrike" cap="none" dirty="0">
              <a:solidFill>
                <a:srgbClr val="000000"/>
              </a:solidFill>
              <a:latin typeface="Arial"/>
              <a:ea typeface="Arial"/>
              <a:cs typeface="Arial"/>
              <a:sym typeface="Arial"/>
            </a:endParaRPr>
          </a:p>
        </p:txBody>
      </p:sp>
      <p:pic>
        <p:nvPicPr>
          <p:cNvPr id="159" name="Google Shape;159;p44"/>
          <p:cNvPicPr preferRelativeResize="0"/>
          <p:nvPr/>
        </p:nvPicPr>
        <p:blipFill>
          <a:blip r:embed="rId3">
            <a:alphaModFix/>
          </a:blip>
          <a:stretch>
            <a:fillRect/>
          </a:stretch>
        </p:blipFill>
        <p:spPr>
          <a:xfrm>
            <a:off x="360400" y="3621575"/>
            <a:ext cx="5606575" cy="10109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53"/>
          <p:cNvSpPr txBox="1">
            <a:spLocks noGrp="1"/>
          </p:cNvSpPr>
          <p:nvPr>
            <p:ph type="title"/>
          </p:nvPr>
        </p:nvSpPr>
        <p:spPr>
          <a:xfrm>
            <a:off x="289525" y="722175"/>
            <a:ext cx="2628604"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sz="1800" dirty="0"/>
          </a:p>
          <a:p>
            <a:pPr marL="0" lvl="0" indent="0" algn="l" rtl="0">
              <a:lnSpc>
                <a:spcPct val="100000"/>
              </a:lnSpc>
              <a:spcBef>
                <a:spcPts val="0"/>
              </a:spcBef>
              <a:spcAft>
                <a:spcPts val="0"/>
              </a:spcAft>
              <a:buClr>
                <a:schemeClr val="dk1"/>
              </a:buClr>
              <a:buSzPts val="1100"/>
              <a:buFont typeface="Arial"/>
              <a:buNone/>
            </a:pPr>
            <a:r>
              <a:rPr lang="en" sz="3200" dirty="0"/>
              <a:t>Questions?</a:t>
            </a:r>
            <a:endParaRPr sz="3200" dirty="0"/>
          </a:p>
        </p:txBody>
      </p:sp>
      <p:pic>
        <p:nvPicPr>
          <p:cNvPr id="217" name="Google Shape;217;p53"/>
          <p:cNvPicPr preferRelativeResize="0"/>
          <p:nvPr/>
        </p:nvPicPr>
        <p:blipFill rotWithShape="1">
          <a:blip r:embed="rId3">
            <a:alphaModFix/>
          </a:blip>
          <a:srcRect l="10265"/>
          <a:stretch/>
        </p:blipFill>
        <p:spPr>
          <a:xfrm>
            <a:off x="3480724" y="0"/>
            <a:ext cx="6923172" cy="5143500"/>
          </a:xfrm>
          <a:prstGeom prst="rect">
            <a:avLst/>
          </a:prstGeom>
          <a:noFill/>
          <a:ln>
            <a:noFill/>
          </a:ln>
        </p:spPr>
      </p:pic>
      <p:sp>
        <p:nvSpPr>
          <p:cNvPr id="218" name="Google Shape;218;p53"/>
          <p:cNvSpPr txBox="1"/>
          <p:nvPr/>
        </p:nvSpPr>
        <p:spPr>
          <a:xfrm>
            <a:off x="310375" y="1973150"/>
            <a:ext cx="3347700" cy="237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dirty="0"/>
              <a:t>Lindsey </a:t>
            </a:r>
            <a:r>
              <a:rPr lang="en" b="1" dirty="0" err="1"/>
              <a:t>Beagley</a:t>
            </a:r>
            <a:endParaRPr b="1" dirty="0"/>
          </a:p>
          <a:p>
            <a:pPr marL="0" lvl="0" indent="0" algn="l" rtl="0">
              <a:spcBef>
                <a:spcPts val="0"/>
              </a:spcBef>
              <a:spcAft>
                <a:spcPts val="0"/>
              </a:spcAft>
              <a:buNone/>
            </a:pPr>
            <a:r>
              <a:rPr lang="en" dirty="0"/>
              <a:t>Director</a:t>
            </a:r>
            <a:endParaRPr dirty="0"/>
          </a:p>
          <a:p>
            <a:pPr marL="0" lvl="0" indent="0" algn="l" rtl="0">
              <a:spcBef>
                <a:spcPts val="0"/>
              </a:spcBef>
              <a:spcAft>
                <a:spcPts val="0"/>
              </a:spcAft>
              <a:buNone/>
            </a:pPr>
            <a:r>
              <a:rPr lang="en" dirty="0"/>
              <a:t>Lifelong University Engagement</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u="sng" dirty="0">
                <a:solidFill>
                  <a:schemeClr val="hlink"/>
                </a:solidFill>
                <a:hlinkClick r:id="rId4"/>
              </a:rPr>
              <a:t>Lindsey.Beagley@asu.edu</a:t>
            </a:r>
            <a:endParaRPr dirty="0"/>
          </a:p>
          <a:p>
            <a:pPr marL="0" lvl="0" indent="0" algn="l" rtl="0">
              <a:spcBef>
                <a:spcPts val="0"/>
              </a:spcBef>
              <a:spcAft>
                <a:spcPts val="0"/>
              </a:spcAft>
              <a:buNone/>
            </a:pPr>
            <a:r>
              <a:rPr lang="en" dirty="0"/>
              <a:t>480-965-5156</a:t>
            </a:r>
            <a:endParaRPr dirty="0"/>
          </a:p>
          <a:p>
            <a:pPr marL="0" lvl="0" indent="0" algn="l" rtl="0">
              <a:spcBef>
                <a:spcPts val="0"/>
              </a:spcBef>
              <a:spcAft>
                <a:spcPts val="0"/>
              </a:spcAft>
              <a:buNone/>
            </a:pP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45"/>
          <p:cNvSpPr txBox="1">
            <a:spLocks noGrp="1"/>
          </p:cNvSpPr>
          <p:nvPr>
            <p:ph type="title"/>
          </p:nvPr>
        </p:nvSpPr>
        <p:spPr>
          <a:xfrm>
            <a:off x="311700" y="445025"/>
            <a:ext cx="4358100" cy="4218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
              <a:t>Mirabella at ASU</a:t>
            </a:r>
            <a:endParaRPr/>
          </a:p>
          <a:p>
            <a:pPr marL="0" lvl="0" indent="0" algn="l" rtl="0">
              <a:lnSpc>
                <a:spcPct val="100000"/>
              </a:lnSpc>
              <a:spcBef>
                <a:spcPts val="0"/>
              </a:spcBef>
              <a:spcAft>
                <a:spcPts val="0"/>
              </a:spcAft>
              <a:buSzPts val="3000"/>
              <a:buNone/>
            </a:pPr>
            <a:r>
              <a:rPr lang="en" sz="1800">
                <a:solidFill>
                  <a:schemeClr val="lt1"/>
                </a:solidFill>
                <a:highlight>
                  <a:schemeClr val="dk1"/>
                </a:highlight>
              </a:rPr>
              <a:t>The Basics</a:t>
            </a:r>
            <a:endParaRPr sz="1800">
              <a:solidFill>
                <a:schemeClr val="lt1"/>
              </a:solidFill>
            </a:endParaRPr>
          </a:p>
        </p:txBody>
      </p:sp>
      <p:sp>
        <p:nvSpPr>
          <p:cNvPr id="165" name="Google Shape;165;p45"/>
          <p:cNvSpPr/>
          <p:nvPr/>
        </p:nvSpPr>
        <p:spPr>
          <a:xfrm>
            <a:off x="311700" y="1335150"/>
            <a:ext cx="5020200" cy="3735900"/>
          </a:xfrm>
          <a:prstGeom prst="rect">
            <a:avLst/>
          </a:prstGeom>
          <a:noFill/>
          <a:ln>
            <a:noFill/>
          </a:ln>
        </p:spPr>
        <p:txBody>
          <a:bodyPr spcFirstLastPara="1" wrap="square" lIns="91425" tIns="45700" rIns="91425" bIns="45700" anchor="t" anchorCtr="0">
            <a:noAutofit/>
          </a:bodyPr>
          <a:lstStyle/>
          <a:p>
            <a:pPr marL="400050" lvl="0" indent="-285750" algn="l" rtl="0">
              <a:lnSpc>
                <a:spcPct val="115000"/>
              </a:lnSpc>
              <a:spcBef>
                <a:spcPts val="1000"/>
              </a:spcBef>
              <a:spcAft>
                <a:spcPts val="0"/>
              </a:spcAft>
              <a:buClr>
                <a:schemeClr val="dk1"/>
              </a:buClr>
              <a:buSzPts val="1800"/>
              <a:buFont typeface="Arial" panose="020B0604020202020204" pitchFamily="34" charset="0"/>
              <a:buChar char="•"/>
            </a:pPr>
            <a:r>
              <a:rPr lang="en" sz="1800" dirty="0">
                <a:solidFill>
                  <a:schemeClr val="dk1"/>
                </a:solidFill>
              </a:rPr>
              <a:t>20 story high-rise “Life Plan Community” </a:t>
            </a:r>
            <a:endParaRPr sz="1800" dirty="0">
              <a:solidFill>
                <a:schemeClr val="dk1"/>
              </a:solidFill>
            </a:endParaRPr>
          </a:p>
          <a:p>
            <a:pPr marL="400050" lvl="0" indent="-285750" algn="l" rtl="0">
              <a:lnSpc>
                <a:spcPct val="115000"/>
              </a:lnSpc>
              <a:spcBef>
                <a:spcPts val="0"/>
              </a:spcBef>
              <a:spcAft>
                <a:spcPts val="0"/>
              </a:spcAft>
              <a:buClr>
                <a:schemeClr val="dk1"/>
              </a:buClr>
              <a:buSzPts val="1800"/>
              <a:buFont typeface="Arial" panose="020B0604020202020204" pitchFamily="34" charset="0"/>
              <a:buChar char="•"/>
            </a:pPr>
            <a:r>
              <a:rPr lang="en" sz="1800" dirty="0">
                <a:solidFill>
                  <a:schemeClr val="dk1"/>
                </a:solidFill>
              </a:rPr>
              <a:t>Mill Ave and University Dr</a:t>
            </a:r>
            <a:endParaRPr sz="1800" dirty="0">
              <a:solidFill>
                <a:schemeClr val="dk1"/>
              </a:solidFill>
            </a:endParaRPr>
          </a:p>
          <a:p>
            <a:pPr marL="400050" lvl="0" indent="-285750" algn="l" rtl="0">
              <a:lnSpc>
                <a:spcPct val="115000"/>
              </a:lnSpc>
              <a:spcBef>
                <a:spcPts val="0"/>
              </a:spcBef>
              <a:spcAft>
                <a:spcPts val="0"/>
              </a:spcAft>
              <a:buClr>
                <a:schemeClr val="dk1"/>
              </a:buClr>
              <a:buSzPts val="1800"/>
              <a:buFont typeface="Arial" panose="020B0604020202020204" pitchFamily="34" charset="0"/>
              <a:buChar char="•"/>
            </a:pPr>
            <a:r>
              <a:rPr lang="en" sz="1800" dirty="0">
                <a:solidFill>
                  <a:schemeClr val="dk1"/>
                </a:solidFill>
              </a:rPr>
              <a:t>Opens September 2020</a:t>
            </a:r>
            <a:endParaRPr sz="1800" dirty="0">
              <a:solidFill>
                <a:schemeClr val="dk1"/>
              </a:solidFill>
            </a:endParaRPr>
          </a:p>
          <a:p>
            <a:pPr marL="400050" lvl="0" indent="-285750" algn="l" rtl="0">
              <a:lnSpc>
                <a:spcPct val="115000"/>
              </a:lnSpc>
              <a:spcBef>
                <a:spcPts val="0"/>
              </a:spcBef>
              <a:spcAft>
                <a:spcPts val="0"/>
              </a:spcAft>
              <a:buClr>
                <a:schemeClr val="dk1"/>
              </a:buClr>
              <a:buSzPts val="1800"/>
              <a:buFont typeface="Arial" panose="020B0604020202020204" pitchFamily="34" charset="0"/>
              <a:buChar char="•"/>
            </a:pPr>
            <a:r>
              <a:rPr lang="en" sz="1800" dirty="0">
                <a:solidFill>
                  <a:schemeClr val="dk1"/>
                </a:solidFill>
              </a:rPr>
              <a:t>Jointly owned between Enterprise Partners (University Realty) and Pacific Retirement Services (owner-operator)</a:t>
            </a:r>
            <a:endParaRPr sz="1800" dirty="0">
              <a:solidFill>
                <a:schemeClr val="dk1"/>
              </a:solidFill>
            </a:endParaRPr>
          </a:p>
          <a:p>
            <a:pPr marL="400050" lvl="0" indent="-285750" algn="l" rtl="0">
              <a:lnSpc>
                <a:spcPct val="115000"/>
              </a:lnSpc>
              <a:spcBef>
                <a:spcPts val="0"/>
              </a:spcBef>
              <a:spcAft>
                <a:spcPts val="0"/>
              </a:spcAft>
              <a:buClr>
                <a:schemeClr val="dk1"/>
              </a:buClr>
              <a:buSzPts val="1800"/>
              <a:buFont typeface="Arial" panose="020B0604020202020204" pitchFamily="34" charset="0"/>
              <a:buChar char="•"/>
            </a:pPr>
            <a:r>
              <a:rPr lang="en" sz="1800" dirty="0"/>
              <a:t>252 independent living units/460</a:t>
            </a:r>
            <a:r>
              <a:rPr lang="en" sz="1800" dirty="0">
                <a:solidFill>
                  <a:schemeClr val="dk1"/>
                </a:solidFill>
              </a:rPr>
              <a:t> residents </a:t>
            </a:r>
            <a:endParaRPr sz="1800" dirty="0">
              <a:solidFill>
                <a:schemeClr val="dk1"/>
              </a:solidFill>
            </a:endParaRPr>
          </a:p>
          <a:p>
            <a:pPr marL="400050" lvl="0" indent="-285750" algn="l" rtl="0">
              <a:lnSpc>
                <a:spcPct val="115000"/>
              </a:lnSpc>
              <a:spcBef>
                <a:spcPts val="0"/>
              </a:spcBef>
              <a:spcAft>
                <a:spcPts val="0"/>
              </a:spcAft>
              <a:buClr>
                <a:schemeClr val="dk1"/>
              </a:buClr>
              <a:buSzPts val="1800"/>
              <a:buFont typeface="Arial" panose="020B0604020202020204" pitchFamily="34" charset="0"/>
              <a:buChar char="•"/>
            </a:pPr>
            <a:r>
              <a:rPr lang="en" sz="1800" dirty="0">
                <a:solidFill>
                  <a:schemeClr val="dk1"/>
                </a:solidFill>
              </a:rPr>
              <a:t>University-Based Retirement Community (UBRC) model</a:t>
            </a:r>
            <a:endParaRPr sz="1800" dirty="0">
              <a:solidFill>
                <a:schemeClr val="dk1"/>
              </a:solidFill>
            </a:endParaRPr>
          </a:p>
          <a:p>
            <a:pPr marL="400050" lvl="0" indent="-285750" algn="l" rtl="0">
              <a:lnSpc>
                <a:spcPct val="115000"/>
              </a:lnSpc>
              <a:spcBef>
                <a:spcPts val="0"/>
              </a:spcBef>
              <a:spcAft>
                <a:spcPts val="0"/>
              </a:spcAft>
              <a:buSzPts val="1800"/>
              <a:buFont typeface="Arial" panose="020B0604020202020204" pitchFamily="34" charset="0"/>
              <a:buChar char="•"/>
            </a:pPr>
            <a:r>
              <a:rPr lang="en" sz="1800" dirty="0"/>
              <a:t>Minimum age and health requirements</a:t>
            </a:r>
            <a:endParaRPr sz="1800" dirty="0"/>
          </a:p>
        </p:txBody>
      </p:sp>
      <p:pic>
        <p:nvPicPr>
          <p:cNvPr id="166" name="Google Shape;166;p45"/>
          <p:cNvPicPr preferRelativeResize="0"/>
          <p:nvPr/>
        </p:nvPicPr>
        <p:blipFill>
          <a:blip r:embed="rId3">
            <a:alphaModFix/>
          </a:blip>
          <a:stretch>
            <a:fillRect/>
          </a:stretch>
        </p:blipFill>
        <p:spPr>
          <a:xfrm>
            <a:off x="5331815" y="0"/>
            <a:ext cx="4253485" cy="5143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46"/>
          <p:cNvSpPr txBox="1">
            <a:spLocks noGrp="1"/>
          </p:cNvSpPr>
          <p:nvPr>
            <p:ph type="title"/>
          </p:nvPr>
        </p:nvSpPr>
        <p:spPr>
          <a:xfrm>
            <a:off x="311700" y="826024"/>
            <a:ext cx="8589600" cy="365056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sz="4000" dirty="0">
                <a:solidFill>
                  <a:schemeClr val="tx1"/>
                </a:solidFill>
              </a:rPr>
              <a:t>Mirabella is a demonstration of </a:t>
            </a:r>
            <a:r>
              <a:rPr lang="en" sz="4000" dirty="0">
                <a:solidFill>
                  <a:schemeClr val="bg1"/>
                </a:solidFill>
                <a:highlight>
                  <a:srgbClr val="000000"/>
                </a:highlight>
              </a:rPr>
              <a:t>Universal Learning</a:t>
            </a:r>
            <a:r>
              <a:rPr lang="en" sz="4000" dirty="0">
                <a:solidFill>
                  <a:schemeClr val="tx1"/>
                </a:solidFill>
              </a:rPr>
              <a:t>. </a:t>
            </a:r>
            <a:r>
              <a:rPr lang="en" sz="4000" dirty="0"/>
              <a:t>ASU’s commitment to meeting the needs of learners at </a:t>
            </a:r>
            <a:r>
              <a:rPr lang="en" sz="4000" dirty="0">
                <a:solidFill>
                  <a:schemeClr val="bg1"/>
                </a:solidFill>
                <a:highlight>
                  <a:srgbClr val="000000"/>
                </a:highlight>
              </a:rPr>
              <a:t>every stage</a:t>
            </a:r>
            <a:r>
              <a:rPr lang="en" sz="4000" dirty="0"/>
              <a:t> of life and work. </a:t>
            </a:r>
            <a:endParaRPr sz="40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47"/>
          <p:cNvSpPr txBox="1">
            <a:spLocks noGrp="1"/>
          </p:cNvSpPr>
          <p:nvPr>
            <p:ph type="title"/>
          </p:nvPr>
        </p:nvSpPr>
        <p:spPr>
          <a:xfrm>
            <a:off x="311700" y="314800"/>
            <a:ext cx="4358100" cy="4218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 dirty="0"/>
              <a:t>Mirabella at ASU</a:t>
            </a:r>
            <a:endParaRPr dirty="0"/>
          </a:p>
          <a:p>
            <a:pPr marL="0" lvl="0" indent="0" algn="l" rtl="0">
              <a:lnSpc>
                <a:spcPct val="100000"/>
              </a:lnSpc>
              <a:spcBef>
                <a:spcPts val="0"/>
              </a:spcBef>
              <a:spcAft>
                <a:spcPts val="0"/>
              </a:spcAft>
              <a:buSzPts val="3000"/>
              <a:buNone/>
            </a:pPr>
            <a:r>
              <a:rPr lang="en" sz="1800" dirty="0">
                <a:solidFill>
                  <a:schemeClr val="lt1"/>
                </a:solidFill>
                <a:highlight>
                  <a:schemeClr val="dk1"/>
                </a:highlight>
              </a:rPr>
              <a:t>The Model</a:t>
            </a:r>
            <a:endParaRPr sz="1800" dirty="0">
              <a:solidFill>
                <a:schemeClr val="lt1"/>
              </a:solidFill>
            </a:endParaRPr>
          </a:p>
        </p:txBody>
      </p:sp>
      <p:sp>
        <p:nvSpPr>
          <p:cNvPr id="177" name="Google Shape;177;p47"/>
          <p:cNvSpPr/>
          <p:nvPr/>
        </p:nvSpPr>
        <p:spPr>
          <a:xfrm>
            <a:off x="188725" y="1342400"/>
            <a:ext cx="3493500" cy="3735900"/>
          </a:xfrm>
          <a:prstGeom prst="rect">
            <a:avLst/>
          </a:prstGeom>
          <a:noFill/>
          <a:ln>
            <a:noFill/>
          </a:ln>
        </p:spPr>
        <p:txBody>
          <a:bodyPr spcFirstLastPara="1" wrap="square" lIns="91425" tIns="45700" rIns="91425" bIns="45700" anchor="t" anchorCtr="0">
            <a:noAutofit/>
          </a:bodyPr>
          <a:lstStyle/>
          <a:p>
            <a:pPr marL="400050" marR="0" lvl="0" indent="-285750" algn="l" rtl="0">
              <a:lnSpc>
                <a:spcPct val="150000"/>
              </a:lnSpc>
              <a:spcBef>
                <a:spcPts val="0"/>
              </a:spcBef>
              <a:spcAft>
                <a:spcPts val="0"/>
              </a:spcAft>
              <a:buSzPts val="1800"/>
              <a:buFont typeface="Arial" panose="020B0604020202020204" pitchFamily="34" charset="0"/>
              <a:buChar char="•"/>
            </a:pPr>
            <a:r>
              <a:rPr lang="en" sz="1800" dirty="0">
                <a:solidFill>
                  <a:schemeClr val="dk1"/>
                </a:solidFill>
              </a:rPr>
              <a:t>Full campus immersion</a:t>
            </a:r>
            <a:endParaRPr sz="1800" dirty="0">
              <a:solidFill>
                <a:schemeClr val="dk1"/>
              </a:solidFill>
            </a:endParaRPr>
          </a:p>
          <a:p>
            <a:pPr marL="400050" marR="0" lvl="0" indent="-285750" algn="l" rtl="0">
              <a:lnSpc>
                <a:spcPct val="150000"/>
              </a:lnSpc>
              <a:spcBef>
                <a:spcPts val="0"/>
              </a:spcBef>
              <a:spcAft>
                <a:spcPts val="0"/>
              </a:spcAft>
              <a:buClr>
                <a:schemeClr val="dk1"/>
              </a:buClr>
              <a:buSzPts val="1800"/>
              <a:buFont typeface="Arial" panose="020B0604020202020204" pitchFamily="34" charset="0"/>
              <a:buChar char="•"/>
            </a:pPr>
            <a:r>
              <a:rPr lang="en" sz="1800" dirty="0">
                <a:solidFill>
                  <a:schemeClr val="dk1"/>
                </a:solidFill>
              </a:rPr>
              <a:t>Variety of learning pathways</a:t>
            </a:r>
            <a:endParaRPr sz="1800" dirty="0">
              <a:solidFill>
                <a:schemeClr val="dk1"/>
              </a:solidFill>
            </a:endParaRPr>
          </a:p>
          <a:p>
            <a:pPr marL="400050" marR="0" lvl="0" indent="-285750" algn="l" rtl="0">
              <a:lnSpc>
                <a:spcPct val="150000"/>
              </a:lnSpc>
              <a:spcBef>
                <a:spcPts val="0"/>
              </a:spcBef>
              <a:spcAft>
                <a:spcPts val="0"/>
              </a:spcAft>
              <a:buClr>
                <a:schemeClr val="dk1"/>
              </a:buClr>
              <a:buSzPts val="1800"/>
              <a:buFont typeface="Arial" panose="020B0604020202020204" pitchFamily="34" charset="0"/>
              <a:buChar char="•"/>
            </a:pPr>
            <a:r>
              <a:rPr lang="en" sz="1800" dirty="0">
                <a:solidFill>
                  <a:schemeClr val="dk1"/>
                </a:solidFill>
              </a:rPr>
              <a:t>Residents are both learners and contributors of ASU’s mission</a:t>
            </a:r>
            <a:endParaRPr sz="1800" dirty="0">
              <a:solidFill>
                <a:schemeClr val="dk1"/>
              </a:solidFill>
            </a:endParaRPr>
          </a:p>
          <a:p>
            <a:pPr marL="285750" marR="0" lvl="0" indent="-285750" algn="l" rtl="0">
              <a:lnSpc>
                <a:spcPct val="150000"/>
              </a:lnSpc>
              <a:spcBef>
                <a:spcPts val="0"/>
              </a:spcBef>
              <a:spcAft>
                <a:spcPts val="0"/>
              </a:spcAft>
              <a:buFont typeface="Arial" panose="020B0604020202020204" pitchFamily="34" charset="0"/>
              <a:buChar char="•"/>
            </a:pPr>
            <a:endParaRPr sz="1800" dirty="0">
              <a:solidFill>
                <a:schemeClr val="dk1"/>
              </a:solidFill>
            </a:endParaRPr>
          </a:p>
        </p:txBody>
      </p:sp>
      <p:pic>
        <p:nvPicPr>
          <p:cNvPr id="178" name="Google Shape;178;p47"/>
          <p:cNvPicPr preferRelativeResize="0"/>
          <p:nvPr/>
        </p:nvPicPr>
        <p:blipFill rotWithShape="1">
          <a:blip r:embed="rId3">
            <a:alphaModFix/>
          </a:blip>
          <a:srcRect l="23751" r="-2269"/>
          <a:stretch/>
        </p:blipFill>
        <p:spPr>
          <a:xfrm>
            <a:off x="3740075" y="0"/>
            <a:ext cx="6056952" cy="51435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48"/>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dirty="0">
                <a:solidFill>
                  <a:srgbClr val="FFFFFF"/>
                </a:solidFill>
                <a:highlight>
                  <a:schemeClr val="dk1"/>
                </a:highlight>
              </a:rPr>
              <a:t>Challenging assumptions</a:t>
            </a:r>
            <a:endParaRPr sz="3000" dirty="0">
              <a:solidFill>
                <a:srgbClr val="FFFFFF"/>
              </a:solidFill>
              <a:highlight>
                <a:schemeClr val="dk1"/>
              </a:highlight>
            </a:endParaRPr>
          </a:p>
          <a:p>
            <a:pPr marL="0" lvl="0" indent="0" algn="l" rtl="0">
              <a:lnSpc>
                <a:spcPct val="100000"/>
              </a:lnSpc>
              <a:spcBef>
                <a:spcPts val="0"/>
              </a:spcBef>
              <a:spcAft>
                <a:spcPts val="0"/>
              </a:spcAft>
              <a:buSzPts val="1400"/>
              <a:buNone/>
            </a:pPr>
            <a:r>
              <a:rPr lang="en-US" sz="1800" dirty="0">
                <a:solidFill>
                  <a:srgbClr val="000000"/>
                </a:solidFill>
              </a:rPr>
              <a:t>Modern retirees</a:t>
            </a:r>
            <a:endParaRPr sz="1800" dirty="0">
              <a:solidFill>
                <a:srgbClr val="000000"/>
              </a:solidFill>
            </a:endParaRPr>
          </a:p>
        </p:txBody>
      </p:sp>
      <p:graphicFrame>
        <p:nvGraphicFramePr>
          <p:cNvPr id="5" name="Table 4">
            <a:extLst>
              <a:ext uri="{FF2B5EF4-FFF2-40B4-BE49-F238E27FC236}">
                <a16:creationId xmlns:a16="http://schemas.microsoft.com/office/drawing/2014/main" id="{7BD60EBE-A3A1-744E-B16B-7965B7BDF3B3}"/>
              </a:ext>
            </a:extLst>
          </p:cNvPr>
          <p:cNvGraphicFramePr>
            <a:graphicFrameLocks noGrp="1"/>
          </p:cNvGraphicFramePr>
          <p:nvPr>
            <p:extLst>
              <p:ext uri="{D42A27DB-BD31-4B8C-83A1-F6EECF244321}">
                <p14:modId xmlns:p14="http://schemas.microsoft.com/office/powerpoint/2010/main" val="3321828880"/>
              </p:ext>
            </p:extLst>
          </p:nvPr>
        </p:nvGraphicFramePr>
        <p:xfrm>
          <a:off x="311700" y="2571749"/>
          <a:ext cx="8520600" cy="2126725"/>
        </p:xfrm>
        <a:graphic>
          <a:graphicData uri="http://schemas.openxmlformats.org/drawingml/2006/table">
            <a:tbl>
              <a:tblPr firstRow="1" bandRow="1">
                <a:tableStyleId>{5940675A-B579-460E-94D1-54222C63F5DA}</a:tableStyleId>
              </a:tblPr>
              <a:tblGrid>
                <a:gridCol w="2840200">
                  <a:extLst>
                    <a:ext uri="{9D8B030D-6E8A-4147-A177-3AD203B41FA5}">
                      <a16:colId xmlns:a16="http://schemas.microsoft.com/office/drawing/2014/main" val="4149942509"/>
                    </a:ext>
                  </a:extLst>
                </a:gridCol>
                <a:gridCol w="2840200">
                  <a:extLst>
                    <a:ext uri="{9D8B030D-6E8A-4147-A177-3AD203B41FA5}">
                      <a16:colId xmlns:a16="http://schemas.microsoft.com/office/drawing/2014/main" val="1742482922"/>
                    </a:ext>
                  </a:extLst>
                </a:gridCol>
                <a:gridCol w="2840200">
                  <a:extLst>
                    <a:ext uri="{9D8B030D-6E8A-4147-A177-3AD203B41FA5}">
                      <a16:colId xmlns:a16="http://schemas.microsoft.com/office/drawing/2014/main" val="962613035"/>
                    </a:ext>
                  </a:extLst>
                </a:gridCol>
              </a:tblGrid>
              <a:tr h="2126725">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 sz="2400" b="1" dirty="0"/>
                        <a:t>Learning</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 sz="1600" dirty="0"/>
                        <a:t>How does the modern retiree want to integrate with the university to discover, learn and engage?</a:t>
                      </a:r>
                      <a:endParaRPr lang="en-US" sz="1600" dirty="0"/>
                    </a:p>
                  </a:txBody>
                  <a:tcPr marL="137160" marR="137160" marT="13716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 sz="2400" b="1" dirty="0"/>
                        <a:t>Contributing</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 sz="1600" dirty="0"/>
                        <a:t>How might we deploy their professional expertise, community leadership, industry knowledge to advance ASU’s mission?</a:t>
                      </a:r>
                      <a:endParaRPr lang="en-US" sz="1600" dirty="0"/>
                    </a:p>
                  </a:txBody>
                  <a:tcPr marL="137160" marR="137160" marT="13716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 sz="2400" b="1" dirty="0"/>
                        <a:t>Connecting</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 sz="1600" dirty="0"/>
                        <a:t>How might we build an intergenerational campus community that is generative and mutually beneficial?</a:t>
                      </a:r>
                      <a:endParaRPr lang="en-US" sz="1600" dirty="0"/>
                    </a:p>
                  </a:txBody>
                  <a:tcPr marL="137160" marR="137160" marT="13716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04828453"/>
                  </a:ext>
                </a:extLst>
              </a:tr>
            </a:tbl>
          </a:graphicData>
        </a:graphic>
      </p:graphicFrame>
      <p:sp>
        <p:nvSpPr>
          <p:cNvPr id="7" name="Google Shape;287;p54">
            <a:extLst>
              <a:ext uri="{FF2B5EF4-FFF2-40B4-BE49-F238E27FC236}">
                <a16:creationId xmlns:a16="http://schemas.microsoft.com/office/drawing/2014/main" id="{0C5CE7FB-4EB2-7849-8966-29FBBEC63CBE}"/>
              </a:ext>
            </a:extLst>
          </p:cNvPr>
          <p:cNvSpPr/>
          <p:nvPr/>
        </p:nvSpPr>
        <p:spPr>
          <a:xfrm>
            <a:off x="462773" y="2064901"/>
            <a:ext cx="332355" cy="501654"/>
          </a:xfrm>
          <a:custGeom>
            <a:avLst/>
            <a:gdLst/>
            <a:ahLst/>
            <a:cxnLst/>
            <a:rect l="l" t="t" r="r" b="b"/>
            <a:pathLst>
              <a:path w="3999" h="5950" extrusionOk="0">
                <a:moveTo>
                  <a:pt x="1999" y="1116"/>
                </a:moveTo>
                <a:lnTo>
                  <a:pt x="1907" y="1162"/>
                </a:lnTo>
                <a:lnTo>
                  <a:pt x="1860" y="1255"/>
                </a:lnTo>
                <a:lnTo>
                  <a:pt x="1907" y="1348"/>
                </a:lnTo>
                <a:lnTo>
                  <a:pt x="1999" y="1395"/>
                </a:lnTo>
                <a:lnTo>
                  <a:pt x="2185" y="1395"/>
                </a:lnTo>
                <a:lnTo>
                  <a:pt x="2418" y="1488"/>
                </a:lnTo>
                <a:lnTo>
                  <a:pt x="2557" y="1581"/>
                </a:lnTo>
                <a:lnTo>
                  <a:pt x="2604" y="1674"/>
                </a:lnTo>
                <a:lnTo>
                  <a:pt x="2604" y="1767"/>
                </a:lnTo>
                <a:lnTo>
                  <a:pt x="2650" y="1860"/>
                </a:lnTo>
                <a:lnTo>
                  <a:pt x="2836" y="1860"/>
                </a:lnTo>
                <a:lnTo>
                  <a:pt x="2883" y="1767"/>
                </a:lnTo>
                <a:lnTo>
                  <a:pt x="2836" y="1581"/>
                </a:lnTo>
                <a:lnTo>
                  <a:pt x="2743" y="1395"/>
                </a:lnTo>
                <a:lnTo>
                  <a:pt x="2557" y="1255"/>
                </a:lnTo>
                <a:lnTo>
                  <a:pt x="2371" y="1209"/>
                </a:lnTo>
                <a:lnTo>
                  <a:pt x="2185" y="1162"/>
                </a:lnTo>
                <a:lnTo>
                  <a:pt x="1999" y="1116"/>
                </a:lnTo>
                <a:close/>
                <a:moveTo>
                  <a:pt x="2278" y="512"/>
                </a:moveTo>
                <a:lnTo>
                  <a:pt x="2511" y="605"/>
                </a:lnTo>
                <a:lnTo>
                  <a:pt x="2790" y="698"/>
                </a:lnTo>
                <a:lnTo>
                  <a:pt x="3022" y="837"/>
                </a:lnTo>
                <a:lnTo>
                  <a:pt x="3208" y="1023"/>
                </a:lnTo>
                <a:lnTo>
                  <a:pt x="3347" y="1255"/>
                </a:lnTo>
                <a:lnTo>
                  <a:pt x="3440" y="1488"/>
                </a:lnTo>
                <a:lnTo>
                  <a:pt x="3487" y="1767"/>
                </a:lnTo>
                <a:lnTo>
                  <a:pt x="3487" y="1953"/>
                </a:lnTo>
                <a:lnTo>
                  <a:pt x="3440" y="2138"/>
                </a:lnTo>
                <a:lnTo>
                  <a:pt x="3347" y="2278"/>
                </a:lnTo>
                <a:lnTo>
                  <a:pt x="3208" y="2464"/>
                </a:lnTo>
                <a:lnTo>
                  <a:pt x="3115" y="2557"/>
                </a:lnTo>
                <a:lnTo>
                  <a:pt x="2976" y="2696"/>
                </a:lnTo>
                <a:lnTo>
                  <a:pt x="2790" y="3022"/>
                </a:lnTo>
                <a:lnTo>
                  <a:pt x="2604" y="3300"/>
                </a:lnTo>
                <a:lnTo>
                  <a:pt x="2511" y="3579"/>
                </a:lnTo>
                <a:lnTo>
                  <a:pt x="2464" y="3858"/>
                </a:lnTo>
                <a:lnTo>
                  <a:pt x="1581" y="3858"/>
                </a:lnTo>
                <a:lnTo>
                  <a:pt x="1488" y="3579"/>
                </a:lnTo>
                <a:lnTo>
                  <a:pt x="1395" y="3300"/>
                </a:lnTo>
                <a:lnTo>
                  <a:pt x="1256" y="3022"/>
                </a:lnTo>
                <a:lnTo>
                  <a:pt x="1023" y="2696"/>
                </a:lnTo>
                <a:lnTo>
                  <a:pt x="884" y="2557"/>
                </a:lnTo>
                <a:lnTo>
                  <a:pt x="791" y="2464"/>
                </a:lnTo>
                <a:lnTo>
                  <a:pt x="652" y="2278"/>
                </a:lnTo>
                <a:lnTo>
                  <a:pt x="559" y="2138"/>
                </a:lnTo>
                <a:lnTo>
                  <a:pt x="512" y="1953"/>
                </a:lnTo>
                <a:lnTo>
                  <a:pt x="512" y="1767"/>
                </a:lnTo>
                <a:lnTo>
                  <a:pt x="559" y="1488"/>
                </a:lnTo>
                <a:lnTo>
                  <a:pt x="652" y="1255"/>
                </a:lnTo>
                <a:lnTo>
                  <a:pt x="791" y="1023"/>
                </a:lnTo>
                <a:lnTo>
                  <a:pt x="977" y="837"/>
                </a:lnTo>
                <a:lnTo>
                  <a:pt x="1209" y="698"/>
                </a:lnTo>
                <a:lnTo>
                  <a:pt x="1488" y="605"/>
                </a:lnTo>
                <a:lnTo>
                  <a:pt x="1721" y="512"/>
                </a:lnTo>
                <a:close/>
                <a:moveTo>
                  <a:pt x="1999" y="0"/>
                </a:moveTo>
                <a:lnTo>
                  <a:pt x="1628" y="47"/>
                </a:lnTo>
                <a:lnTo>
                  <a:pt x="1302" y="140"/>
                </a:lnTo>
                <a:lnTo>
                  <a:pt x="930" y="279"/>
                </a:lnTo>
                <a:lnTo>
                  <a:pt x="652" y="465"/>
                </a:lnTo>
                <a:lnTo>
                  <a:pt x="373" y="744"/>
                </a:lnTo>
                <a:lnTo>
                  <a:pt x="187" y="1023"/>
                </a:lnTo>
                <a:lnTo>
                  <a:pt x="47" y="1395"/>
                </a:lnTo>
                <a:lnTo>
                  <a:pt x="1" y="1767"/>
                </a:lnTo>
                <a:lnTo>
                  <a:pt x="47" y="2045"/>
                </a:lnTo>
                <a:lnTo>
                  <a:pt x="140" y="2324"/>
                </a:lnTo>
                <a:lnTo>
                  <a:pt x="233" y="2557"/>
                </a:lnTo>
                <a:lnTo>
                  <a:pt x="419" y="2789"/>
                </a:lnTo>
                <a:lnTo>
                  <a:pt x="698" y="3114"/>
                </a:lnTo>
                <a:lnTo>
                  <a:pt x="930" y="3486"/>
                </a:lnTo>
                <a:lnTo>
                  <a:pt x="1023" y="3719"/>
                </a:lnTo>
                <a:lnTo>
                  <a:pt x="1070" y="3905"/>
                </a:lnTo>
                <a:lnTo>
                  <a:pt x="930" y="4044"/>
                </a:lnTo>
                <a:lnTo>
                  <a:pt x="884" y="4230"/>
                </a:lnTo>
                <a:lnTo>
                  <a:pt x="930" y="4369"/>
                </a:lnTo>
                <a:lnTo>
                  <a:pt x="977" y="4462"/>
                </a:lnTo>
                <a:lnTo>
                  <a:pt x="930" y="4602"/>
                </a:lnTo>
                <a:lnTo>
                  <a:pt x="884" y="4741"/>
                </a:lnTo>
                <a:lnTo>
                  <a:pt x="930" y="4927"/>
                </a:lnTo>
                <a:lnTo>
                  <a:pt x="1070" y="5020"/>
                </a:lnTo>
                <a:lnTo>
                  <a:pt x="1023" y="5206"/>
                </a:lnTo>
                <a:lnTo>
                  <a:pt x="1023" y="5392"/>
                </a:lnTo>
                <a:lnTo>
                  <a:pt x="1116" y="5485"/>
                </a:lnTo>
                <a:lnTo>
                  <a:pt x="1256" y="5578"/>
                </a:lnTo>
                <a:lnTo>
                  <a:pt x="1442" y="5578"/>
                </a:lnTo>
                <a:lnTo>
                  <a:pt x="1535" y="5764"/>
                </a:lnTo>
                <a:lnTo>
                  <a:pt x="1674" y="5857"/>
                </a:lnTo>
                <a:lnTo>
                  <a:pt x="1814" y="5950"/>
                </a:lnTo>
                <a:lnTo>
                  <a:pt x="2185" y="5950"/>
                </a:lnTo>
                <a:lnTo>
                  <a:pt x="2325" y="5857"/>
                </a:lnTo>
                <a:lnTo>
                  <a:pt x="2464" y="5764"/>
                </a:lnTo>
                <a:lnTo>
                  <a:pt x="2557" y="5578"/>
                </a:lnTo>
                <a:lnTo>
                  <a:pt x="2743" y="5578"/>
                </a:lnTo>
                <a:lnTo>
                  <a:pt x="2883" y="5485"/>
                </a:lnTo>
                <a:lnTo>
                  <a:pt x="2976" y="5392"/>
                </a:lnTo>
                <a:lnTo>
                  <a:pt x="2976" y="5206"/>
                </a:lnTo>
                <a:lnTo>
                  <a:pt x="2929" y="5020"/>
                </a:lnTo>
                <a:lnTo>
                  <a:pt x="3068" y="4927"/>
                </a:lnTo>
                <a:lnTo>
                  <a:pt x="3115" y="4741"/>
                </a:lnTo>
                <a:lnTo>
                  <a:pt x="3115" y="4602"/>
                </a:lnTo>
                <a:lnTo>
                  <a:pt x="3022" y="4462"/>
                </a:lnTo>
                <a:lnTo>
                  <a:pt x="3115" y="4369"/>
                </a:lnTo>
                <a:lnTo>
                  <a:pt x="3115" y="4230"/>
                </a:lnTo>
                <a:lnTo>
                  <a:pt x="3068" y="4044"/>
                </a:lnTo>
                <a:lnTo>
                  <a:pt x="2929" y="3905"/>
                </a:lnTo>
                <a:lnTo>
                  <a:pt x="2976" y="3719"/>
                </a:lnTo>
                <a:lnTo>
                  <a:pt x="3068" y="3486"/>
                </a:lnTo>
                <a:lnTo>
                  <a:pt x="3301" y="3114"/>
                </a:lnTo>
                <a:lnTo>
                  <a:pt x="3580" y="2789"/>
                </a:lnTo>
                <a:lnTo>
                  <a:pt x="3766" y="2557"/>
                </a:lnTo>
                <a:lnTo>
                  <a:pt x="3905" y="2324"/>
                </a:lnTo>
                <a:lnTo>
                  <a:pt x="3952" y="2045"/>
                </a:lnTo>
                <a:lnTo>
                  <a:pt x="3998" y="1767"/>
                </a:lnTo>
                <a:lnTo>
                  <a:pt x="3952" y="1395"/>
                </a:lnTo>
                <a:lnTo>
                  <a:pt x="3812" y="1023"/>
                </a:lnTo>
                <a:lnTo>
                  <a:pt x="3626" y="744"/>
                </a:lnTo>
                <a:lnTo>
                  <a:pt x="3347" y="465"/>
                </a:lnTo>
                <a:lnTo>
                  <a:pt x="3068" y="279"/>
                </a:lnTo>
                <a:lnTo>
                  <a:pt x="2743" y="140"/>
                </a:lnTo>
                <a:lnTo>
                  <a:pt x="2371" y="47"/>
                </a:lnTo>
                <a:lnTo>
                  <a:pt x="1999" y="0"/>
                </a:lnTo>
                <a:close/>
              </a:path>
            </a:pathLst>
          </a:custGeom>
          <a:solidFill>
            <a:srgbClr val="000000"/>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dirty="0">
              <a:solidFill>
                <a:srgbClr val="000000"/>
              </a:solidFill>
              <a:latin typeface="Arial"/>
              <a:ea typeface="Arial"/>
              <a:cs typeface="Arial"/>
              <a:sym typeface="Arial"/>
            </a:endParaRPr>
          </a:p>
        </p:txBody>
      </p:sp>
      <p:sp>
        <p:nvSpPr>
          <p:cNvPr id="8" name="Google Shape;1077;p73">
            <a:extLst>
              <a:ext uri="{FF2B5EF4-FFF2-40B4-BE49-F238E27FC236}">
                <a16:creationId xmlns:a16="http://schemas.microsoft.com/office/drawing/2014/main" id="{98BE50C4-F294-C741-8FF1-D9AE5A787F4D}"/>
              </a:ext>
            </a:extLst>
          </p:cNvPr>
          <p:cNvSpPr/>
          <p:nvPr/>
        </p:nvSpPr>
        <p:spPr>
          <a:xfrm>
            <a:off x="6120113" y="2070096"/>
            <a:ext cx="566934" cy="527016"/>
          </a:xfrm>
          <a:custGeom>
            <a:avLst/>
            <a:gdLst/>
            <a:ahLst/>
            <a:cxnLst/>
            <a:rect l="l" t="t" r="r" b="b"/>
            <a:pathLst>
              <a:path w="5951" h="5532" extrusionOk="0">
                <a:moveTo>
                  <a:pt x="1023" y="0"/>
                </a:moveTo>
                <a:lnTo>
                  <a:pt x="883" y="47"/>
                </a:lnTo>
                <a:lnTo>
                  <a:pt x="744" y="140"/>
                </a:lnTo>
                <a:lnTo>
                  <a:pt x="651" y="233"/>
                </a:lnTo>
                <a:lnTo>
                  <a:pt x="512" y="372"/>
                </a:lnTo>
                <a:lnTo>
                  <a:pt x="465" y="465"/>
                </a:lnTo>
                <a:lnTo>
                  <a:pt x="419" y="651"/>
                </a:lnTo>
                <a:lnTo>
                  <a:pt x="419" y="790"/>
                </a:lnTo>
                <a:lnTo>
                  <a:pt x="419" y="930"/>
                </a:lnTo>
                <a:lnTo>
                  <a:pt x="465" y="1116"/>
                </a:lnTo>
                <a:lnTo>
                  <a:pt x="512" y="1209"/>
                </a:lnTo>
                <a:lnTo>
                  <a:pt x="651" y="1348"/>
                </a:lnTo>
                <a:lnTo>
                  <a:pt x="744" y="1441"/>
                </a:lnTo>
                <a:lnTo>
                  <a:pt x="883" y="1534"/>
                </a:lnTo>
                <a:lnTo>
                  <a:pt x="1023" y="1581"/>
                </a:lnTo>
                <a:lnTo>
                  <a:pt x="1348" y="1581"/>
                </a:lnTo>
                <a:lnTo>
                  <a:pt x="1488" y="1534"/>
                </a:lnTo>
                <a:lnTo>
                  <a:pt x="1627" y="1441"/>
                </a:lnTo>
                <a:lnTo>
                  <a:pt x="1767" y="1348"/>
                </a:lnTo>
                <a:lnTo>
                  <a:pt x="1860" y="1209"/>
                </a:lnTo>
                <a:lnTo>
                  <a:pt x="1953" y="1116"/>
                </a:lnTo>
                <a:lnTo>
                  <a:pt x="1953" y="930"/>
                </a:lnTo>
                <a:lnTo>
                  <a:pt x="1999" y="790"/>
                </a:lnTo>
                <a:lnTo>
                  <a:pt x="1953" y="651"/>
                </a:lnTo>
                <a:lnTo>
                  <a:pt x="1953" y="465"/>
                </a:lnTo>
                <a:lnTo>
                  <a:pt x="1860" y="372"/>
                </a:lnTo>
                <a:lnTo>
                  <a:pt x="1767" y="233"/>
                </a:lnTo>
                <a:lnTo>
                  <a:pt x="1627" y="140"/>
                </a:lnTo>
                <a:lnTo>
                  <a:pt x="1488" y="47"/>
                </a:lnTo>
                <a:lnTo>
                  <a:pt x="1348" y="0"/>
                </a:lnTo>
                <a:close/>
                <a:moveTo>
                  <a:pt x="4602" y="0"/>
                </a:moveTo>
                <a:lnTo>
                  <a:pt x="4463" y="47"/>
                </a:lnTo>
                <a:lnTo>
                  <a:pt x="4323" y="140"/>
                </a:lnTo>
                <a:lnTo>
                  <a:pt x="4184" y="233"/>
                </a:lnTo>
                <a:lnTo>
                  <a:pt x="4091" y="372"/>
                </a:lnTo>
                <a:lnTo>
                  <a:pt x="4045" y="465"/>
                </a:lnTo>
                <a:lnTo>
                  <a:pt x="3998" y="651"/>
                </a:lnTo>
                <a:lnTo>
                  <a:pt x="3952" y="790"/>
                </a:lnTo>
                <a:lnTo>
                  <a:pt x="3998" y="930"/>
                </a:lnTo>
                <a:lnTo>
                  <a:pt x="4045" y="1116"/>
                </a:lnTo>
                <a:lnTo>
                  <a:pt x="4091" y="1209"/>
                </a:lnTo>
                <a:lnTo>
                  <a:pt x="4184" y="1348"/>
                </a:lnTo>
                <a:lnTo>
                  <a:pt x="4323" y="1441"/>
                </a:lnTo>
                <a:lnTo>
                  <a:pt x="4463" y="1534"/>
                </a:lnTo>
                <a:lnTo>
                  <a:pt x="4602" y="1581"/>
                </a:lnTo>
                <a:lnTo>
                  <a:pt x="4928" y="1581"/>
                </a:lnTo>
                <a:lnTo>
                  <a:pt x="5067" y="1534"/>
                </a:lnTo>
                <a:lnTo>
                  <a:pt x="5207" y="1441"/>
                </a:lnTo>
                <a:lnTo>
                  <a:pt x="5346" y="1348"/>
                </a:lnTo>
                <a:lnTo>
                  <a:pt x="5439" y="1209"/>
                </a:lnTo>
                <a:lnTo>
                  <a:pt x="5486" y="1116"/>
                </a:lnTo>
                <a:lnTo>
                  <a:pt x="5532" y="930"/>
                </a:lnTo>
                <a:lnTo>
                  <a:pt x="5579" y="790"/>
                </a:lnTo>
                <a:lnTo>
                  <a:pt x="5532" y="651"/>
                </a:lnTo>
                <a:lnTo>
                  <a:pt x="5486" y="465"/>
                </a:lnTo>
                <a:lnTo>
                  <a:pt x="5439" y="372"/>
                </a:lnTo>
                <a:lnTo>
                  <a:pt x="5346" y="233"/>
                </a:lnTo>
                <a:lnTo>
                  <a:pt x="5207" y="140"/>
                </a:lnTo>
                <a:lnTo>
                  <a:pt x="5067" y="47"/>
                </a:lnTo>
                <a:lnTo>
                  <a:pt x="4928" y="0"/>
                </a:lnTo>
                <a:close/>
                <a:moveTo>
                  <a:pt x="279" y="1581"/>
                </a:moveTo>
                <a:lnTo>
                  <a:pt x="233" y="1627"/>
                </a:lnTo>
                <a:lnTo>
                  <a:pt x="93" y="1860"/>
                </a:lnTo>
                <a:lnTo>
                  <a:pt x="47" y="2185"/>
                </a:lnTo>
                <a:lnTo>
                  <a:pt x="0" y="2696"/>
                </a:lnTo>
                <a:lnTo>
                  <a:pt x="47" y="2882"/>
                </a:lnTo>
                <a:lnTo>
                  <a:pt x="186" y="3022"/>
                </a:lnTo>
                <a:lnTo>
                  <a:pt x="372" y="3115"/>
                </a:lnTo>
                <a:lnTo>
                  <a:pt x="605" y="3161"/>
                </a:lnTo>
                <a:lnTo>
                  <a:pt x="1023" y="3161"/>
                </a:lnTo>
                <a:lnTo>
                  <a:pt x="1209" y="3022"/>
                </a:lnTo>
                <a:lnTo>
                  <a:pt x="1395" y="2882"/>
                </a:lnTo>
                <a:lnTo>
                  <a:pt x="1581" y="2789"/>
                </a:lnTo>
                <a:lnTo>
                  <a:pt x="1860" y="2789"/>
                </a:lnTo>
                <a:lnTo>
                  <a:pt x="1720" y="2603"/>
                </a:lnTo>
                <a:lnTo>
                  <a:pt x="1674" y="2371"/>
                </a:lnTo>
                <a:lnTo>
                  <a:pt x="1627" y="2185"/>
                </a:lnTo>
                <a:lnTo>
                  <a:pt x="1581" y="1999"/>
                </a:lnTo>
                <a:lnTo>
                  <a:pt x="1627" y="1767"/>
                </a:lnTo>
                <a:lnTo>
                  <a:pt x="1395" y="1813"/>
                </a:lnTo>
                <a:lnTo>
                  <a:pt x="1209" y="1860"/>
                </a:lnTo>
                <a:lnTo>
                  <a:pt x="1023" y="1813"/>
                </a:lnTo>
                <a:lnTo>
                  <a:pt x="837" y="1767"/>
                </a:lnTo>
                <a:lnTo>
                  <a:pt x="512" y="1627"/>
                </a:lnTo>
                <a:lnTo>
                  <a:pt x="372" y="1581"/>
                </a:lnTo>
                <a:close/>
                <a:moveTo>
                  <a:pt x="2743" y="790"/>
                </a:moveTo>
                <a:lnTo>
                  <a:pt x="2510" y="883"/>
                </a:lnTo>
                <a:lnTo>
                  <a:pt x="2325" y="976"/>
                </a:lnTo>
                <a:lnTo>
                  <a:pt x="2139" y="1116"/>
                </a:lnTo>
                <a:lnTo>
                  <a:pt x="1999" y="1302"/>
                </a:lnTo>
                <a:lnTo>
                  <a:pt x="1860" y="1534"/>
                </a:lnTo>
                <a:lnTo>
                  <a:pt x="1813" y="1720"/>
                </a:lnTo>
                <a:lnTo>
                  <a:pt x="1813" y="1999"/>
                </a:lnTo>
                <a:lnTo>
                  <a:pt x="1813" y="2231"/>
                </a:lnTo>
                <a:lnTo>
                  <a:pt x="1860" y="2417"/>
                </a:lnTo>
                <a:lnTo>
                  <a:pt x="1999" y="2650"/>
                </a:lnTo>
                <a:lnTo>
                  <a:pt x="2139" y="2836"/>
                </a:lnTo>
                <a:lnTo>
                  <a:pt x="2325" y="2975"/>
                </a:lnTo>
                <a:lnTo>
                  <a:pt x="2510" y="3068"/>
                </a:lnTo>
                <a:lnTo>
                  <a:pt x="2743" y="3161"/>
                </a:lnTo>
                <a:lnTo>
                  <a:pt x="3208" y="3161"/>
                </a:lnTo>
                <a:lnTo>
                  <a:pt x="3440" y="3068"/>
                </a:lnTo>
                <a:lnTo>
                  <a:pt x="3626" y="2975"/>
                </a:lnTo>
                <a:lnTo>
                  <a:pt x="3812" y="2836"/>
                </a:lnTo>
                <a:lnTo>
                  <a:pt x="3952" y="2650"/>
                </a:lnTo>
                <a:lnTo>
                  <a:pt x="4091" y="2417"/>
                </a:lnTo>
                <a:lnTo>
                  <a:pt x="4137" y="2231"/>
                </a:lnTo>
                <a:lnTo>
                  <a:pt x="4184" y="1999"/>
                </a:lnTo>
                <a:lnTo>
                  <a:pt x="4137" y="1720"/>
                </a:lnTo>
                <a:lnTo>
                  <a:pt x="4091" y="1534"/>
                </a:lnTo>
                <a:lnTo>
                  <a:pt x="3952" y="1302"/>
                </a:lnTo>
                <a:lnTo>
                  <a:pt x="3812" y="1116"/>
                </a:lnTo>
                <a:lnTo>
                  <a:pt x="3626" y="976"/>
                </a:lnTo>
                <a:lnTo>
                  <a:pt x="3440" y="883"/>
                </a:lnTo>
                <a:lnTo>
                  <a:pt x="3208" y="790"/>
                </a:lnTo>
                <a:close/>
                <a:moveTo>
                  <a:pt x="5579" y="1581"/>
                </a:moveTo>
                <a:lnTo>
                  <a:pt x="5439" y="1627"/>
                </a:lnTo>
                <a:lnTo>
                  <a:pt x="5114" y="1767"/>
                </a:lnTo>
                <a:lnTo>
                  <a:pt x="4928" y="1813"/>
                </a:lnTo>
                <a:lnTo>
                  <a:pt x="4788" y="1860"/>
                </a:lnTo>
                <a:lnTo>
                  <a:pt x="4556" y="1813"/>
                </a:lnTo>
                <a:lnTo>
                  <a:pt x="4370" y="1767"/>
                </a:lnTo>
                <a:lnTo>
                  <a:pt x="4370" y="1999"/>
                </a:lnTo>
                <a:lnTo>
                  <a:pt x="4370" y="2185"/>
                </a:lnTo>
                <a:lnTo>
                  <a:pt x="4323" y="2371"/>
                </a:lnTo>
                <a:lnTo>
                  <a:pt x="4230" y="2603"/>
                </a:lnTo>
                <a:lnTo>
                  <a:pt x="4137" y="2789"/>
                </a:lnTo>
                <a:lnTo>
                  <a:pt x="4370" y="2789"/>
                </a:lnTo>
                <a:lnTo>
                  <a:pt x="4556" y="2882"/>
                </a:lnTo>
                <a:lnTo>
                  <a:pt x="4788" y="3022"/>
                </a:lnTo>
                <a:lnTo>
                  <a:pt x="4928" y="3161"/>
                </a:lnTo>
                <a:lnTo>
                  <a:pt x="5346" y="3161"/>
                </a:lnTo>
                <a:lnTo>
                  <a:pt x="5579" y="3115"/>
                </a:lnTo>
                <a:lnTo>
                  <a:pt x="5764" y="3022"/>
                </a:lnTo>
                <a:lnTo>
                  <a:pt x="5904" y="2882"/>
                </a:lnTo>
                <a:lnTo>
                  <a:pt x="5950" y="2696"/>
                </a:lnTo>
                <a:lnTo>
                  <a:pt x="5950" y="2185"/>
                </a:lnTo>
                <a:lnTo>
                  <a:pt x="5857" y="1860"/>
                </a:lnTo>
                <a:lnTo>
                  <a:pt x="5718" y="1627"/>
                </a:lnTo>
                <a:lnTo>
                  <a:pt x="5672" y="1581"/>
                </a:lnTo>
                <a:close/>
                <a:moveTo>
                  <a:pt x="1674" y="2975"/>
                </a:moveTo>
                <a:lnTo>
                  <a:pt x="1534" y="3022"/>
                </a:lnTo>
                <a:lnTo>
                  <a:pt x="1395" y="3115"/>
                </a:lnTo>
                <a:lnTo>
                  <a:pt x="1255" y="3208"/>
                </a:lnTo>
                <a:lnTo>
                  <a:pt x="1069" y="3440"/>
                </a:lnTo>
                <a:lnTo>
                  <a:pt x="930" y="3766"/>
                </a:lnTo>
                <a:lnTo>
                  <a:pt x="837" y="4091"/>
                </a:lnTo>
                <a:lnTo>
                  <a:pt x="790" y="4416"/>
                </a:lnTo>
                <a:lnTo>
                  <a:pt x="790" y="4742"/>
                </a:lnTo>
                <a:lnTo>
                  <a:pt x="790" y="4928"/>
                </a:lnTo>
                <a:lnTo>
                  <a:pt x="837" y="5067"/>
                </a:lnTo>
                <a:lnTo>
                  <a:pt x="930" y="5207"/>
                </a:lnTo>
                <a:lnTo>
                  <a:pt x="1023" y="5346"/>
                </a:lnTo>
                <a:lnTo>
                  <a:pt x="1162" y="5439"/>
                </a:lnTo>
                <a:lnTo>
                  <a:pt x="1302" y="5485"/>
                </a:lnTo>
                <a:lnTo>
                  <a:pt x="1441" y="5532"/>
                </a:lnTo>
                <a:lnTo>
                  <a:pt x="4509" y="5532"/>
                </a:lnTo>
                <a:lnTo>
                  <a:pt x="4695" y="5485"/>
                </a:lnTo>
                <a:lnTo>
                  <a:pt x="4835" y="5439"/>
                </a:lnTo>
                <a:lnTo>
                  <a:pt x="4928" y="5346"/>
                </a:lnTo>
                <a:lnTo>
                  <a:pt x="5021" y="5207"/>
                </a:lnTo>
                <a:lnTo>
                  <a:pt x="5114" y="5067"/>
                </a:lnTo>
                <a:lnTo>
                  <a:pt x="5160" y="4928"/>
                </a:lnTo>
                <a:lnTo>
                  <a:pt x="5160" y="4742"/>
                </a:lnTo>
                <a:lnTo>
                  <a:pt x="5160" y="4416"/>
                </a:lnTo>
                <a:lnTo>
                  <a:pt x="5114" y="4091"/>
                </a:lnTo>
                <a:lnTo>
                  <a:pt x="5021" y="3766"/>
                </a:lnTo>
                <a:lnTo>
                  <a:pt x="4881" y="3440"/>
                </a:lnTo>
                <a:lnTo>
                  <a:pt x="4695" y="3208"/>
                </a:lnTo>
                <a:lnTo>
                  <a:pt x="4602" y="3115"/>
                </a:lnTo>
                <a:lnTo>
                  <a:pt x="4416" y="3022"/>
                </a:lnTo>
                <a:lnTo>
                  <a:pt x="4277" y="2975"/>
                </a:lnTo>
                <a:lnTo>
                  <a:pt x="4091" y="2975"/>
                </a:lnTo>
                <a:lnTo>
                  <a:pt x="3952" y="3022"/>
                </a:lnTo>
                <a:lnTo>
                  <a:pt x="3719" y="3208"/>
                </a:lnTo>
                <a:lnTo>
                  <a:pt x="3394" y="3347"/>
                </a:lnTo>
                <a:lnTo>
                  <a:pt x="3208" y="3394"/>
                </a:lnTo>
                <a:lnTo>
                  <a:pt x="2789" y="3394"/>
                </a:lnTo>
                <a:lnTo>
                  <a:pt x="2557" y="3347"/>
                </a:lnTo>
                <a:lnTo>
                  <a:pt x="2232" y="3208"/>
                </a:lnTo>
                <a:lnTo>
                  <a:pt x="1999" y="3022"/>
                </a:lnTo>
                <a:lnTo>
                  <a:pt x="1860" y="2975"/>
                </a:lnTo>
                <a:close/>
              </a:path>
            </a:pathLst>
          </a:custGeom>
          <a:solidFill>
            <a:srgbClr val="000000"/>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
        <p:nvSpPr>
          <p:cNvPr id="9" name="Google Shape;288;p54">
            <a:extLst>
              <a:ext uri="{FF2B5EF4-FFF2-40B4-BE49-F238E27FC236}">
                <a16:creationId xmlns:a16="http://schemas.microsoft.com/office/drawing/2014/main" id="{F54B0382-5E7C-E444-89AF-5FA00FE4059F}"/>
              </a:ext>
            </a:extLst>
          </p:cNvPr>
          <p:cNvSpPr/>
          <p:nvPr/>
        </p:nvSpPr>
        <p:spPr>
          <a:xfrm>
            <a:off x="3282041" y="2095459"/>
            <a:ext cx="351159" cy="501653"/>
          </a:xfrm>
          <a:custGeom>
            <a:avLst/>
            <a:gdLst/>
            <a:ahLst/>
            <a:cxnLst/>
            <a:rect l="l" t="t" r="r" b="b"/>
            <a:pathLst>
              <a:path w="4145" h="5960" extrusionOk="0">
                <a:moveTo>
                  <a:pt x="1816" y="0"/>
                </a:moveTo>
                <a:lnTo>
                  <a:pt x="1630" y="93"/>
                </a:lnTo>
                <a:lnTo>
                  <a:pt x="1444" y="186"/>
                </a:lnTo>
                <a:lnTo>
                  <a:pt x="1257" y="326"/>
                </a:lnTo>
                <a:lnTo>
                  <a:pt x="1118" y="512"/>
                </a:lnTo>
                <a:lnTo>
                  <a:pt x="978" y="699"/>
                </a:lnTo>
                <a:lnTo>
                  <a:pt x="931" y="931"/>
                </a:lnTo>
                <a:lnTo>
                  <a:pt x="931" y="1164"/>
                </a:lnTo>
                <a:lnTo>
                  <a:pt x="931" y="2980"/>
                </a:lnTo>
                <a:lnTo>
                  <a:pt x="931" y="3213"/>
                </a:lnTo>
                <a:lnTo>
                  <a:pt x="978" y="3399"/>
                </a:lnTo>
                <a:lnTo>
                  <a:pt x="1118" y="3632"/>
                </a:lnTo>
                <a:lnTo>
                  <a:pt x="1257" y="3772"/>
                </a:lnTo>
                <a:lnTo>
                  <a:pt x="1444" y="3958"/>
                </a:lnTo>
                <a:lnTo>
                  <a:pt x="1630" y="4051"/>
                </a:lnTo>
                <a:lnTo>
                  <a:pt x="1816" y="4098"/>
                </a:lnTo>
                <a:lnTo>
                  <a:pt x="2049" y="4144"/>
                </a:lnTo>
                <a:lnTo>
                  <a:pt x="2282" y="4098"/>
                </a:lnTo>
                <a:lnTo>
                  <a:pt x="2515" y="4051"/>
                </a:lnTo>
                <a:lnTo>
                  <a:pt x="2701" y="3958"/>
                </a:lnTo>
                <a:lnTo>
                  <a:pt x="2887" y="3772"/>
                </a:lnTo>
                <a:lnTo>
                  <a:pt x="3027" y="3632"/>
                </a:lnTo>
                <a:lnTo>
                  <a:pt x="3120" y="3399"/>
                </a:lnTo>
                <a:lnTo>
                  <a:pt x="3166" y="3213"/>
                </a:lnTo>
                <a:lnTo>
                  <a:pt x="3213" y="2980"/>
                </a:lnTo>
                <a:lnTo>
                  <a:pt x="3213" y="1164"/>
                </a:lnTo>
                <a:lnTo>
                  <a:pt x="3166" y="931"/>
                </a:lnTo>
                <a:lnTo>
                  <a:pt x="3120" y="699"/>
                </a:lnTo>
                <a:lnTo>
                  <a:pt x="3027" y="512"/>
                </a:lnTo>
                <a:lnTo>
                  <a:pt x="2887" y="326"/>
                </a:lnTo>
                <a:lnTo>
                  <a:pt x="2701" y="186"/>
                </a:lnTo>
                <a:lnTo>
                  <a:pt x="2515" y="93"/>
                </a:lnTo>
                <a:lnTo>
                  <a:pt x="2282" y="0"/>
                </a:lnTo>
                <a:close/>
                <a:moveTo>
                  <a:pt x="233" y="2282"/>
                </a:moveTo>
                <a:lnTo>
                  <a:pt x="140" y="2328"/>
                </a:lnTo>
                <a:lnTo>
                  <a:pt x="47" y="2375"/>
                </a:lnTo>
                <a:lnTo>
                  <a:pt x="0" y="2421"/>
                </a:lnTo>
                <a:lnTo>
                  <a:pt x="0" y="2514"/>
                </a:lnTo>
                <a:lnTo>
                  <a:pt x="0" y="2980"/>
                </a:lnTo>
                <a:lnTo>
                  <a:pt x="47" y="3353"/>
                </a:lnTo>
                <a:lnTo>
                  <a:pt x="140" y="3725"/>
                </a:lnTo>
                <a:lnTo>
                  <a:pt x="280" y="4051"/>
                </a:lnTo>
                <a:lnTo>
                  <a:pt x="512" y="4377"/>
                </a:lnTo>
                <a:lnTo>
                  <a:pt x="792" y="4610"/>
                </a:lnTo>
                <a:lnTo>
                  <a:pt x="1118" y="4796"/>
                </a:lnTo>
                <a:lnTo>
                  <a:pt x="1444" y="4936"/>
                </a:lnTo>
                <a:lnTo>
                  <a:pt x="1816" y="5029"/>
                </a:lnTo>
                <a:lnTo>
                  <a:pt x="1816" y="5494"/>
                </a:lnTo>
                <a:lnTo>
                  <a:pt x="931" y="5494"/>
                </a:lnTo>
                <a:lnTo>
                  <a:pt x="838" y="5541"/>
                </a:lnTo>
                <a:lnTo>
                  <a:pt x="745" y="5588"/>
                </a:lnTo>
                <a:lnTo>
                  <a:pt x="699" y="5634"/>
                </a:lnTo>
                <a:lnTo>
                  <a:pt x="699" y="5727"/>
                </a:lnTo>
                <a:lnTo>
                  <a:pt x="699" y="5820"/>
                </a:lnTo>
                <a:lnTo>
                  <a:pt x="745" y="5913"/>
                </a:lnTo>
                <a:lnTo>
                  <a:pt x="838" y="5960"/>
                </a:lnTo>
                <a:lnTo>
                  <a:pt x="3306" y="5960"/>
                </a:lnTo>
                <a:lnTo>
                  <a:pt x="3353" y="5913"/>
                </a:lnTo>
                <a:lnTo>
                  <a:pt x="3399" y="5820"/>
                </a:lnTo>
                <a:lnTo>
                  <a:pt x="3446" y="5727"/>
                </a:lnTo>
                <a:lnTo>
                  <a:pt x="3399" y="5634"/>
                </a:lnTo>
                <a:lnTo>
                  <a:pt x="3353" y="5588"/>
                </a:lnTo>
                <a:lnTo>
                  <a:pt x="3306" y="5541"/>
                </a:lnTo>
                <a:lnTo>
                  <a:pt x="3213" y="5494"/>
                </a:lnTo>
                <a:lnTo>
                  <a:pt x="2282" y="5494"/>
                </a:lnTo>
                <a:lnTo>
                  <a:pt x="2282" y="5029"/>
                </a:lnTo>
                <a:lnTo>
                  <a:pt x="2654" y="4936"/>
                </a:lnTo>
                <a:lnTo>
                  <a:pt x="2980" y="4796"/>
                </a:lnTo>
                <a:lnTo>
                  <a:pt x="3306" y="4610"/>
                </a:lnTo>
                <a:lnTo>
                  <a:pt x="3585" y="4377"/>
                </a:lnTo>
                <a:lnTo>
                  <a:pt x="3818" y="4051"/>
                </a:lnTo>
                <a:lnTo>
                  <a:pt x="4005" y="3725"/>
                </a:lnTo>
                <a:lnTo>
                  <a:pt x="4098" y="3353"/>
                </a:lnTo>
                <a:lnTo>
                  <a:pt x="4144" y="2980"/>
                </a:lnTo>
                <a:lnTo>
                  <a:pt x="4144" y="2514"/>
                </a:lnTo>
                <a:lnTo>
                  <a:pt x="4098" y="2421"/>
                </a:lnTo>
                <a:lnTo>
                  <a:pt x="4051" y="2375"/>
                </a:lnTo>
                <a:lnTo>
                  <a:pt x="3958" y="2328"/>
                </a:lnTo>
                <a:lnTo>
                  <a:pt x="3911" y="2282"/>
                </a:lnTo>
                <a:lnTo>
                  <a:pt x="3818" y="2328"/>
                </a:lnTo>
                <a:lnTo>
                  <a:pt x="3725" y="2375"/>
                </a:lnTo>
                <a:lnTo>
                  <a:pt x="3679" y="2421"/>
                </a:lnTo>
                <a:lnTo>
                  <a:pt x="3679" y="2514"/>
                </a:lnTo>
                <a:lnTo>
                  <a:pt x="3679" y="2980"/>
                </a:lnTo>
                <a:lnTo>
                  <a:pt x="3632" y="3306"/>
                </a:lnTo>
                <a:lnTo>
                  <a:pt x="3539" y="3585"/>
                </a:lnTo>
                <a:lnTo>
                  <a:pt x="3399" y="3865"/>
                </a:lnTo>
                <a:lnTo>
                  <a:pt x="3213" y="4098"/>
                </a:lnTo>
                <a:lnTo>
                  <a:pt x="2934" y="4330"/>
                </a:lnTo>
                <a:lnTo>
                  <a:pt x="2654" y="4470"/>
                </a:lnTo>
                <a:lnTo>
                  <a:pt x="2375" y="4563"/>
                </a:lnTo>
                <a:lnTo>
                  <a:pt x="1723" y="4563"/>
                </a:lnTo>
                <a:lnTo>
                  <a:pt x="1444" y="4470"/>
                </a:lnTo>
                <a:lnTo>
                  <a:pt x="1164" y="4330"/>
                </a:lnTo>
                <a:lnTo>
                  <a:pt x="931" y="4098"/>
                </a:lnTo>
                <a:lnTo>
                  <a:pt x="699" y="3865"/>
                </a:lnTo>
                <a:lnTo>
                  <a:pt x="559" y="3585"/>
                </a:lnTo>
                <a:lnTo>
                  <a:pt x="466" y="3306"/>
                </a:lnTo>
                <a:lnTo>
                  <a:pt x="466" y="2980"/>
                </a:lnTo>
                <a:lnTo>
                  <a:pt x="466" y="2514"/>
                </a:lnTo>
                <a:lnTo>
                  <a:pt x="419" y="2421"/>
                </a:lnTo>
                <a:lnTo>
                  <a:pt x="373" y="2375"/>
                </a:lnTo>
                <a:lnTo>
                  <a:pt x="326" y="2328"/>
                </a:lnTo>
                <a:lnTo>
                  <a:pt x="233" y="2282"/>
                </a:lnTo>
                <a:close/>
              </a:path>
            </a:pathLst>
          </a:custGeom>
          <a:solidFill>
            <a:srgbClr val="000000"/>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5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lvl="0"/>
            <a:r>
              <a:rPr lang="en-US" sz="2800" dirty="0">
                <a:highlight>
                  <a:srgbClr val="FFC627"/>
                </a:highlight>
              </a:rPr>
              <a:t>Mirabella resident profile </a:t>
            </a:r>
            <a:endParaRPr dirty="0"/>
          </a:p>
        </p:txBody>
      </p:sp>
      <p:sp>
        <p:nvSpPr>
          <p:cNvPr id="317" name="Google Shape;317;p58"/>
          <p:cNvSpPr txBox="1"/>
          <p:nvPr/>
        </p:nvSpPr>
        <p:spPr>
          <a:xfrm>
            <a:off x="322625" y="1163025"/>
            <a:ext cx="3490500" cy="389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rgbClr val="000000"/>
              </a:buClr>
              <a:buSzPts val="1400"/>
              <a:buFont typeface="Arial"/>
              <a:buNone/>
            </a:pPr>
            <a:r>
              <a:rPr lang="en" b="1" dirty="0">
                <a:solidFill>
                  <a:schemeClr val="lt1"/>
                </a:solidFill>
                <a:highlight>
                  <a:schemeClr val="dk1"/>
                </a:highlight>
              </a:rPr>
              <a:t>Demographics</a:t>
            </a:r>
            <a:endParaRPr sz="1400" b="1" i="0" u="none" strike="noStrike" cap="none" dirty="0">
              <a:solidFill>
                <a:srgbClr val="FFFFFF"/>
              </a:solidFill>
              <a:highlight>
                <a:srgbClr val="000000"/>
              </a:highlight>
              <a:latin typeface="Arial"/>
              <a:ea typeface="Arial"/>
              <a:cs typeface="Arial"/>
              <a:sym typeface="Arial"/>
            </a:endParaRPr>
          </a:p>
        </p:txBody>
      </p:sp>
      <p:sp>
        <p:nvSpPr>
          <p:cNvPr id="318" name="Google Shape;318;p58"/>
          <p:cNvSpPr txBox="1"/>
          <p:nvPr/>
        </p:nvSpPr>
        <p:spPr>
          <a:xfrm>
            <a:off x="5042900" y="1163025"/>
            <a:ext cx="2186400" cy="4290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rgbClr val="000000"/>
              </a:buClr>
              <a:buSzPts val="1400"/>
              <a:buFont typeface="Arial"/>
              <a:buNone/>
            </a:pPr>
            <a:r>
              <a:rPr lang="en" sz="1400" b="1" i="0" u="none" strike="noStrike" cap="none" dirty="0">
                <a:solidFill>
                  <a:srgbClr val="FFFFFF"/>
                </a:solidFill>
                <a:highlight>
                  <a:srgbClr val="000000"/>
                </a:highlight>
                <a:latin typeface="Arial"/>
                <a:ea typeface="Arial"/>
                <a:cs typeface="Arial"/>
                <a:sym typeface="Arial"/>
              </a:rPr>
              <a:t>ASU integration</a:t>
            </a:r>
            <a:endParaRPr sz="1000" b="0" i="0" u="none" strike="noStrike" cap="none" dirty="0">
              <a:solidFill>
                <a:srgbClr val="000000"/>
              </a:solidFill>
              <a:latin typeface="Arial"/>
              <a:ea typeface="Arial"/>
              <a:cs typeface="Arial"/>
              <a:sym typeface="Arial"/>
            </a:endParaRPr>
          </a:p>
        </p:txBody>
      </p:sp>
      <p:cxnSp>
        <p:nvCxnSpPr>
          <p:cNvPr id="319" name="Google Shape;319;p58"/>
          <p:cNvCxnSpPr/>
          <p:nvPr/>
        </p:nvCxnSpPr>
        <p:spPr>
          <a:xfrm>
            <a:off x="4572000" y="1268275"/>
            <a:ext cx="0" cy="3391500"/>
          </a:xfrm>
          <a:prstGeom prst="straightConnector1">
            <a:avLst/>
          </a:prstGeom>
          <a:noFill/>
          <a:ln w="9525" cap="flat" cmpd="sng">
            <a:solidFill>
              <a:srgbClr val="D9D9D9"/>
            </a:solidFill>
            <a:prstDash val="solid"/>
            <a:round/>
            <a:headEnd type="none" w="sm" len="sm"/>
            <a:tailEnd type="none" w="sm" len="sm"/>
          </a:ln>
        </p:spPr>
      </p:cxnSp>
      <p:sp>
        <p:nvSpPr>
          <p:cNvPr id="320" name="Google Shape;320;p58"/>
          <p:cNvSpPr txBox="1"/>
          <p:nvPr/>
        </p:nvSpPr>
        <p:spPr>
          <a:xfrm>
            <a:off x="329824" y="1697425"/>
            <a:ext cx="3930725" cy="3024600"/>
          </a:xfrm>
          <a:prstGeom prst="rect">
            <a:avLst/>
          </a:prstGeom>
          <a:noFill/>
          <a:ln>
            <a:noFill/>
          </a:ln>
        </p:spPr>
        <p:txBody>
          <a:bodyPr spcFirstLastPara="1" wrap="square" lIns="91425" tIns="91425" rIns="91425" bIns="91425" anchor="t" anchorCtr="0">
            <a:noAutofit/>
          </a:bodyPr>
          <a:lstStyle/>
          <a:p>
            <a:pPr marL="285750" indent="-285750">
              <a:buClr>
                <a:schemeClr val="dk1"/>
              </a:buClr>
              <a:buSzPts val="1800"/>
              <a:buFont typeface="Arial" panose="020B0604020202020204" pitchFamily="34" charset="0"/>
              <a:buChar char="•"/>
            </a:pPr>
            <a:r>
              <a:rPr lang="en-US" sz="1800" dirty="0"/>
              <a:t>Most are mid-60’s to mid-70’s</a:t>
            </a:r>
          </a:p>
          <a:p>
            <a:pPr marL="285750" indent="-285750">
              <a:buClr>
                <a:schemeClr val="dk1"/>
              </a:buClr>
              <a:buSzPts val="1800"/>
              <a:buFont typeface="Arial" panose="020B0604020202020204" pitchFamily="34" charset="0"/>
              <a:buChar char="•"/>
            </a:pPr>
            <a:r>
              <a:rPr lang="en-US" sz="1800" dirty="0"/>
              <a:t>About </a:t>
            </a:r>
            <a:r>
              <a:rPr lang="en-US" sz="1800" b="1" dirty="0"/>
              <a:t>85%</a:t>
            </a:r>
            <a:r>
              <a:rPr lang="en-US" sz="1800" dirty="0"/>
              <a:t> currently live in Arizona or own a second home in Arizona</a:t>
            </a:r>
          </a:p>
          <a:p>
            <a:pPr marL="285750" indent="-285750">
              <a:buClr>
                <a:schemeClr val="dk1"/>
              </a:buClr>
              <a:buSzPts val="1800"/>
              <a:buFont typeface="Arial" panose="020B0604020202020204" pitchFamily="34" charset="0"/>
              <a:buChar char="•"/>
            </a:pPr>
            <a:r>
              <a:rPr lang="en-US" sz="1800" dirty="0">
                <a:solidFill>
                  <a:schemeClr val="dk1"/>
                </a:solidFill>
              </a:rPr>
              <a:t>They have retired from careers in such industries as: </a:t>
            </a:r>
            <a:r>
              <a:rPr lang="en-US" sz="1800" dirty="0"/>
              <a:t>healthcare, social work, business, medicine, academia, finance, etc. </a:t>
            </a:r>
          </a:p>
        </p:txBody>
      </p:sp>
      <p:sp>
        <p:nvSpPr>
          <p:cNvPr id="10" name="Google Shape;320;p58">
            <a:extLst>
              <a:ext uri="{FF2B5EF4-FFF2-40B4-BE49-F238E27FC236}">
                <a16:creationId xmlns:a16="http://schemas.microsoft.com/office/drawing/2014/main" id="{FA5B7B4D-46B1-C941-A759-ED26F51712F7}"/>
              </a:ext>
            </a:extLst>
          </p:cNvPr>
          <p:cNvSpPr txBox="1"/>
          <p:nvPr/>
        </p:nvSpPr>
        <p:spPr>
          <a:xfrm>
            <a:off x="5014465" y="1690800"/>
            <a:ext cx="3930725" cy="3024600"/>
          </a:xfrm>
          <a:prstGeom prst="rect">
            <a:avLst/>
          </a:prstGeom>
          <a:noFill/>
          <a:ln>
            <a:noFill/>
          </a:ln>
        </p:spPr>
        <p:txBody>
          <a:bodyPr spcFirstLastPara="1" wrap="square" lIns="91425" tIns="91425" rIns="91425" bIns="91425" anchor="t" anchorCtr="0">
            <a:noAutofit/>
          </a:bodyPr>
          <a:lstStyle/>
          <a:p>
            <a:pPr marL="285750" indent="-285750">
              <a:buClr>
                <a:schemeClr val="dk1"/>
              </a:buClr>
              <a:buSzPts val="1800"/>
              <a:buFont typeface="Arial" panose="020B0604020202020204" pitchFamily="34" charset="0"/>
              <a:buChar char="•"/>
            </a:pPr>
            <a:r>
              <a:rPr lang="en-US" sz="1800" dirty="0">
                <a:solidFill>
                  <a:schemeClr val="dk1"/>
                </a:solidFill>
              </a:rPr>
              <a:t>Only 28% have an existing ASU affiliation</a:t>
            </a:r>
          </a:p>
          <a:p>
            <a:pPr marL="285750" lvl="0" indent="-285750">
              <a:buClr>
                <a:schemeClr val="dk1"/>
              </a:buClr>
              <a:buSzPts val="1800"/>
              <a:buFont typeface="Arial" panose="020B0604020202020204" pitchFamily="34" charset="0"/>
              <a:buChar char="•"/>
            </a:pPr>
            <a:r>
              <a:rPr lang="en-US" sz="1800" b="1" dirty="0">
                <a:solidFill>
                  <a:schemeClr val="dk1"/>
                </a:solidFill>
              </a:rPr>
              <a:t>90% </a:t>
            </a:r>
            <a:r>
              <a:rPr lang="en-US" sz="1800" dirty="0">
                <a:solidFill>
                  <a:schemeClr val="dk1"/>
                </a:solidFill>
              </a:rPr>
              <a:t>indicated they want to contribute to ASU or be a resource to students</a:t>
            </a:r>
          </a:p>
          <a:p>
            <a:pPr marL="285750" lvl="0" indent="-285750">
              <a:buClr>
                <a:schemeClr val="dk1"/>
              </a:buClr>
              <a:buSzPts val="1800"/>
              <a:buFont typeface="Arial" panose="020B0604020202020204" pitchFamily="34" charset="0"/>
              <a:buChar char="•"/>
            </a:pPr>
            <a:r>
              <a:rPr lang="en-US" sz="1800" dirty="0">
                <a:solidFill>
                  <a:schemeClr val="dk1"/>
                </a:solidFill>
              </a:rPr>
              <a:t>They want to keep learning, interacting with future-minded people and do something purposeful</a:t>
            </a:r>
          </a:p>
        </p:txBody>
      </p:sp>
    </p:spTree>
    <p:extLst>
      <p:ext uri="{BB962C8B-B14F-4D97-AF65-F5344CB8AC3E}">
        <p14:creationId xmlns:p14="http://schemas.microsoft.com/office/powerpoint/2010/main" val="9819038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8" name="Google Shape;198;p50"/>
          <p:cNvSpPr txBox="1"/>
          <p:nvPr/>
        </p:nvSpPr>
        <p:spPr>
          <a:xfrm>
            <a:off x="275476" y="4243950"/>
            <a:ext cx="8756988" cy="707666"/>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200" b="1" dirty="0"/>
              <a:t>Future:</a:t>
            </a:r>
            <a:endParaRPr sz="1200" b="1" dirty="0"/>
          </a:p>
          <a:p>
            <a:pPr marL="311150" lvl="0" indent="-171450" rtl="0">
              <a:spcBef>
                <a:spcPts val="0"/>
              </a:spcBef>
              <a:spcAft>
                <a:spcPts val="0"/>
              </a:spcAft>
              <a:buSzPts val="1400"/>
              <a:buFont typeface="Arial" panose="020B0604020202020204" pitchFamily="34" charset="0"/>
              <a:buChar char="•"/>
            </a:pPr>
            <a:r>
              <a:rPr lang="en" sz="1200" dirty="0"/>
              <a:t>Possible Tempe campus-based </a:t>
            </a:r>
            <a:r>
              <a:rPr lang="en" sz="1200" dirty="0" err="1"/>
              <a:t>Osher</a:t>
            </a:r>
            <a:r>
              <a:rPr lang="en" sz="1200" dirty="0"/>
              <a:t> Lifelong Learning Institute (OLLI) site</a:t>
            </a:r>
            <a:endParaRPr sz="1200" dirty="0"/>
          </a:p>
          <a:p>
            <a:pPr marL="311150" lvl="0" indent="-171450" rtl="0">
              <a:spcBef>
                <a:spcPts val="0"/>
              </a:spcBef>
              <a:spcAft>
                <a:spcPts val="0"/>
              </a:spcAft>
              <a:buSzPts val="1400"/>
              <a:buFont typeface="Arial" panose="020B0604020202020204" pitchFamily="34" charset="0"/>
              <a:buChar char="•"/>
            </a:pPr>
            <a:r>
              <a:rPr lang="en" sz="1200" dirty="0"/>
              <a:t>Learning opportunities through ASU Online </a:t>
            </a:r>
            <a:endParaRPr sz="1200" dirty="0"/>
          </a:p>
        </p:txBody>
      </p:sp>
      <p:sp>
        <p:nvSpPr>
          <p:cNvPr id="3" name="Title 2">
            <a:extLst>
              <a:ext uri="{FF2B5EF4-FFF2-40B4-BE49-F238E27FC236}">
                <a16:creationId xmlns:a16="http://schemas.microsoft.com/office/drawing/2014/main" id="{76BE1913-49F5-A543-9419-3DF4B91E25D5}"/>
              </a:ext>
            </a:extLst>
          </p:cNvPr>
          <p:cNvSpPr>
            <a:spLocks noGrp="1"/>
          </p:cNvSpPr>
          <p:nvPr>
            <p:ph type="title"/>
          </p:nvPr>
        </p:nvSpPr>
        <p:spPr/>
        <p:txBody>
          <a:bodyPr/>
          <a:lstStyle/>
          <a:p>
            <a:r>
              <a:rPr lang="en-US" sz="3200" dirty="0"/>
              <a:t>Lifelong Learning Pathways</a:t>
            </a:r>
            <a:endParaRPr lang="en-US" dirty="0"/>
          </a:p>
        </p:txBody>
      </p:sp>
      <p:graphicFrame>
        <p:nvGraphicFramePr>
          <p:cNvPr id="6" name="Table 5">
            <a:extLst>
              <a:ext uri="{FF2B5EF4-FFF2-40B4-BE49-F238E27FC236}">
                <a16:creationId xmlns:a16="http://schemas.microsoft.com/office/drawing/2014/main" id="{D81D8FFF-CDAF-814E-933C-AD82D0206067}"/>
              </a:ext>
            </a:extLst>
          </p:cNvPr>
          <p:cNvGraphicFramePr>
            <a:graphicFrameLocks noGrp="1"/>
          </p:cNvGraphicFramePr>
          <p:nvPr>
            <p:extLst>
              <p:ext uri="{D42A27DB-BD31-4B8C-83A1-F6EECF244321}">
                <p14:modId xmlns:p14="http://schemas.microsoft.com/office/powerpoint/2010/main" val="504636481"/>
              </p:ext>
            </p:extLst>
          </p:nvPr>
        </p:nvGraphicFramePr>
        <p:xfrm>
          <a:off x="275476" y="2151594"/>
          <a:ext cx="1612754" cy="2025743"/>
        </p:xfrm>
        <a:graphic>
          <a:graphicData uri="http://schemas.openxmlformats.org/drawingml/2006/table">
            <a:tbl>
              <a:tblPr firstRow="1" bandRow="1">
                <a:tableStyleId>{5C22544A-7EE6-4342-B048-85BDC9FD1C3A}</a:tableStyleId>
              </a:tblPr>
              <a:tblGrid>
                <a:gridCol w="1612754">
                  <a:extLst>
                    <a:ext uri="{9D8B030D-6E8A-4147-A177-3AD203B41FA5}">
                      <a16:colId xmlns:a16="http://schemas.microsoft.com/office/drawing/2014/main" val="2656176036"/>
                    </a:ext>
                  </a:extLst>
                </a:gridCol>
              </a:tblGrid>
              <a:tr h="626159">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t>Campus Lectures</a:t>
                      </a:r>
                    </a:p>
                  </a:txBody>
                  <a:tcPr anchor="ctr"/>
                </a:tc>
                <a:extLst>
                  <a:ext uri="{0D108BD9-81ED-4DB2-BD59-A6C34878D82A}">
                    <a16:rowId xmlns:a16="http://schemas.microsoft.com/office/drawing/2014/main" val="2715904398"/>
                  </a:ext>
                </a:extLst>
              </a:tr>
              <a:tr h="1399584">
                <a:tc>
                  <a:txBody>
                    <a:bodyPr/>
                    <a:lstStyle/>
                    <a:p>
                      <a:pPr marL="171450" indent="-171450">
                        <a:buFont typeface="Arial" panose="020B0604020202020204" pitchFamily="34" charset="0"/>
                        <a:buChar char="•"/>
                      </a:pPr>
                      <a:r>
                        <a:rPr lang="en-US" sz="1100" dirty="0"/>
                        <a:t>Sporadic</a:t>
                      </a:r>
                    </a:p>
                    <a:p>
                      <a:pPr marL="171450" indent="-171450">
                        <a:buFont typeface="Arial" panose="020B0604020202020204" pitchFamily="34" charset="0"/>
                        <a:buChar char="•"/>
                      </a:pPr>
                      <a:r>
                        <a:rPr lang="en-US" sz="1100" dirty="0"/>
                        <a:t>Topic pre-selected</a:t>
                      </a:r>
                    </a:p>
                    <a:p>
                      <a:pPr marL="171450" indent="-171450">
                        <a:buFont typeface="Arial" panose="020B0604020202020204" pitchFamily="34" charset="0"/>
                        <a:buChar char="•"/>
                      </a:pPr>
                      <a:r>
                        <a:rPr lang="en-US" sz="1100" dirty="0"/>
                        <a:t>Includes Mirabella  Signature Lecture Series</a:t>
                      </a:r>
                    </a:p>
                    <a:p>
                      <a:endParaRPr lang="en-US" sz="1200" dirty="0"/>
                    </a:p>
                  </a:txBody>
                  <a:tcPr/>
                </a:tc>
                <a:extLst>
                  <a:ext uri="{0D108BD9-81ED-4DB2-BD59-A6C34878D82A}">
                    <a16:rowId xmlns:a16="http://schemas.microsoft.com/office/drawing/2014/main" val="418181779"/>
                  </a:ext>
                </a:extLst>
              </a:tr>
            </a:tbl>
          </a:graphicData>
        </a:graphic>
      </p:graphicFrame>
      <p:graphicFrame>
        <p:nvGraphicFramePr>
          <p:cNvPr id="13" name="Table 12">
            <a:extLst>
              <a:ext uri="{FF2B5EF4-FFF2-40B4-BE49-F238E27FC236}">
                <a16:creationId xmlns:a16="http://schemas.microsoft.com/office/drawing/2014/main" id="{DC76CE95-4D09-2E4A-AC36-65E8FF2BCC2B}"/>
              </a:ext>
            </a:extLst>
          </p:cNvPr>
          <p:cNvGraphicFramePr>
            <a:graphicFrameLocks noGrp="1"/>
          </p:cNvGraphicFramePr>
          <p:nvPr>
            <p:extLst>
              <p:ext uri="{D42A27DB-BD31-4B8C-83A1-F6EECF244321}">
                <p14:modId xmlns:p14="http://schemas.microsoft.com/office/powerpoint/2010/main" val="3410234929"/>
              </p:ext>
            </p:extLst>
          </p:nvPr>
        </p:nvGraphicFramePr>
        <p:xfrm>
          <a:off x="2080595" y="2159878"/>
          <a:ext cx="1612754" cy="2025744"/>
        </p:xfrm>
        <a:graphic>
          <a:graphicData uri="http://schemas.openxmlformats.org/drawingml/2006/table">
            <a:tbl>
              <a:tblPr firstRow="1" bandRow="1">
                <a:tableStyleId>{21E4AEA4-8DFA-4A89-87EB-49C32662AFE0}</a:tableStyleId>
              </a:tblPr>
              <a:tblGrid>
                <a:gridCol w="1612754">
                  <a:extLst>
                    <a:ext uri="{9D8B030D-6E8A-4147-A177-3AD203B41FA5}">
                      <a16:colId xmlns:a16="http://schemas.microsoft.com/office/drawing/2014/main" val="2656176036"/>
                    </a:ext>
                  </a:extLst>
                </a:gridCol>
              </a:tblGrid>
              <a:tr h="593184">
                <a:tc>
                  <a:txBody>
                    <a:bodyPr/>
                    <a:lstStyle/>
                    <a:p>
                      <a:pPr algn="ctr"/>
                      <a:r>
                        <a:rPr lang="en-US" sz="1200" dirty="0"/>
                        <a:t>Guest Learners (selected courses)</a:t>
                      </a:r>
                    </a:p>
                  </a:txBody>
                  <a:tcPr anchor="ctr"/>
                </a:tc>
                <a:extLst>
                  <a:ext uri="{0D108BD9-81ED-4DB2-BD59-A6C34878D82A}">
                    <a16:rowId xmlns:a16="http://schemas.microsoft.com/office/drawing/2014/main" val="2715904398"/>
                  </a:ext>
                </a:extLst>
              </a:tr>
              <a:tr h="1325880">
                <a:tc>
                  <a:txBody>
                    <a:bodyPr/>
                    <a:lstStyle/>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100" dirty="0"/>
                        <a:t>Curated set of courses are made available to residents each semester</a:t>
                      </a:r>
                    </a:p>
                    <a:p>
                      <a:pPr marL="171450" indent="-171450">
                        <a:buFont typeface="Arial" panose="020B0604020202020204" pitchFamily="34" charset="0"/>
                        <a:buChar char="•"/>
                      </a:pPr>
                      <a:r>
                        <a:rPr lang="en-US" sz="1100" dirty="0"/>
                        <a:t>Suitable for casual/intermittent participation</a:t>
                      </a:r>
                    </a:p>
                  </a:txBody>
                  <a:tcPr/>
                </a:tc>
                <a:extLst>
                  <a:ext uri="{0D108BD9-81ED-4DB2-BD59-A6C34878D82A}">
                    <a16:rowId xmlns:a16="http://schemas.microsoft.com/office/drawing/2014/main" val="418181779"/>
                  </a:ext>
                </a:extLst>
              </a:tr>
            </a:tbl>
          </a:graphicData>
        </a:graphic>
      </p:graphicFrame>
      <p:graphicFrame>
        <p:nvGraphicFramePr>
          <p:cNvPr id="14" name="Table 13">
            <a:extLst>
              <a:ext uri="{FF2B5EF4-FFF2-40B4-BE49-F238E27FC236}">
                <a16:creationId xmlns:a16="http://schemas.microsoft.com/office/drawing/2014/main" id="{DF72C591-31E9-E245-AFE7-F7C0ADBDA64D}"/>
              </a:ext>
            </a:extLst>
          </p:cNvPr>
          <p:cNvGraphicFramePr>
            <a:graphicFrameLocks noGrp="1"/>
          </p:cNvGraphicFramePr>
          <p:nvPr>
            <p:extLst>
              <p:ext uri="{D42A27DB-BD31-4B8C-83A1-F6EECF244321}">
                <p14:modId xmlns:p14="http://schemas.microsoft.com/office/powerpoint/2010/main" val="2123834361"/>
              </p:ext>
            </p:extLst>
          </p:nvPr>
        </p:nvGraphicFramePr>
        <p:xfrm>
          <a:off x="3885714" y="2168160"/>
          <a:ext cx="1588930" cy="2009177"/>
        </p:xfrm>
        <a:graphic>
          <a:graphicData uri="http://schemas.openxmlformats.org/drawingml/2006/table">
            <a:tbl>
              <a:tblPr firstRow="1" bandRow="1">
                <a:tableStyleId>{F5AB1C69-6EDB-4FF4-983F-18BD219EF322}</a:tableStyleId>
              </a:tblPr>
              <a:tblGrid>
                <a:gridCol w="1588930">
                  <a:extLst>
                    <a:ext uri="{9D8B030D-6E8A-4147-A177-3AD203B41FA5}">
                      <a16:colId xmlns:a16="http://schemas.microsoft.com/office/drawing/2014/main" val="2656176036"/>
                    </a:ext>
                  </a:extLst>
                </a:gridCol>
              </a:tblGrid>
              <a:tr h="596652">
                <a:tc>
                  <a:txBody>
                    <a:bodyPr/>
                    <a:lstStyle/>
                    <a:p>
                      <a:pPr algn="ctr"/>
                      <a:r>
                        <a:rPr lang="en-US" sz="1200" dirty="0"/>
                        <a:t>Custom classroom engagement</a:t>
                      </a:r>
                    </a:p>
                  </a:txBody>
                  <a:tcPr anchor="ctr"/>
                </a:tc>
                <a:extLst>
                  <a:ext uri="{0D108BD9-81ED-4DB2-BD59-A6C34878D82A}">
                    <a16:rowId xmlns:a16="http://schemas.microsoft.com/office/drawing/2014/main" val="2715904398"/>
                  </a:ext>
                </a:extLst>
              </a:tr>
              <a:tr h="1412525">
                <a:tc>
                  <a:txBody>
                    <a:bodyPr/>
                    <a:lstStyle/>
                    <a:p>
                      <a:pPr marL="285750" indent="-285750">
                        <a:buFont typeface="Arial" panose="020B0604020202020204" pitchFamily="34" charset="0"/>
                        <a:buChar char="•"/>
                      </a:pPr>
                      <a:r>
                        <a:rPr lang="en-US" sz="1100" dirty="0"/>
                        <a:t>Required instructor approval</a:t>
                      </a:r>
                    </a:p>
                    <a:p>
                      <a:pPr marL="285750" indent="-285750">
                        <a:buFont typeface="Arial" panose="020B0604020202020204" pitchFamily="34" charset="0"/>
                        <a:buChar char="•"/>
                      </a:pPr>
                      <a:r>
                        <a:rPr lang="en-US" sz="1100" dirty="0"/>
                        <a:t>Negotiate expectations for participation or contribution</a:t>
                      </a:r>
                    </a:p>
                  </a:txBody>
                  <a:tcPr/>
                </a:tc>
                <a:extLst>
                  <a:ext uri="{0D108BD9-81ED-4DB2-BD59-A6C34878D82A}">
                    <a16:rowId xmlns:a16="http://schemas.microsoft.com/office/drawing/2014/main" val="418181779"/>
                  </a:ext>
                </a:extLst>
              </a:tr>
            </a:tbl>
          </a:graphicData>
        </a:graphic>
      </p:graphicFrame>
      <p:graphicFrame>
        <p:nvGraphicFramePr>
          <p:cNvPr id="15" name="Table 14">
            <a:extLst>
              <a:ext uri="{FF2B5EF4-FFF2-40B4-BE49-F238E27FC236}">
                <a16:creationId xmlns:a16="http://schemas.microsoft.com/office/drawing/2014/main" id="{CE1775A8-E16B-0941-9058-83D4599D9905}"/>
              </a:ext>
            </a:extLst>
          </p:cNvPr>
          <p:cNvGraphicFramePr>
            <a:graphicFrameLocks noGrp="1"/>
          </p:cNvGraphicFramePr>
          <p:nvPr>
            <p:extLst>
              <p:ext uri="{D42A27DB-BD31-4B8C-83A1-F6EECF244321}">
                <p14:modId xmlns:p14="http://schemas.microsoft.com/office/powerpoint/2010/main" val="1190709077"/>
              </p:ext>
            </p:extLst>
          </p:nvPr>
        </p:nvGraphicFramePr>
        <p:xfrm>
          <a:off x="5664625" y="2159878"/>
          <a:ext cx="1588929" cy="2009176"/>
        </p:xfrm>
        <a:graphic>
          <a:graphicData uri="http://schemas.openxmlformats.org/drawingml/2006/table">
            <a:tbl>
              <a:tblPr firstRow="1" bandRow="1">
                <a:tableStyleId>{7DF18680-E054-41AD-8BC1-D1AEF772440D}</a:tableStyleId>
              </a:tblPr>
              <a:tblGrid>
                <a:gridCol w="1588929">
                  <a:extLst>
                    <a:ext uri="{9D8B030D-6E8A-4147-A177-3AD203B41FA5}">
                      <a16:colId xmlns:a16="http://schemas.microsoft.com/office/drawing/2014/main" val="2656176036"/>
                    </a:ext>
                  </a:extLst>
                </a:gridCol>
              </a:tblGrid>
              <a:tr h="563889">
                <a:tc>
                  <a:txBody>
                    <a:bodyPr/>
                    <a:lstStyle/>
                    <a:p>
                      <a:pPr algn="ctr"/>
                      <a:r>
                        <a:rPr lang="en-US" sz="1200" dirty="0"/>
                        <a:t>Auditing</a:t>
                      </a:r>
                    </a:p>
                  </a:txBody>
                  <a:tcPr anchor="ctr"/>
                </a:tc>
                <a:extLst>
                  <a:ext uri="{0D108BD9-81ED-4DB2-BD59-A6C34878D82A}">
                    <a16:rowId xmlns:a16="http://schemas.microsoft.com/office/drawing/2014/main" val="2715904398"/>
                  </a:ext>
                </a:extLst>
              </a:tr>
              <a:tr h="1445287">
                <a:tc>
                  <a:txBody>
                    <a:bodyPr/>
                    <a:lstStyle/>
                    <a:p>
                      <a:pPr marL="285750" indent="-285750">
                        <a:buFont typeface="Arial" panose="020B0604020202020204" pitchFamily="34" charset="0"/>
                        <a:buChar char="•"/>
                      </a:pPr>
                      <a:r>
                        <a:rPr lang="en-US" sz="1100" dirty="0"/>
                        <a:t>Formal enrollment and applicable tuition and fees</a:t>
                      </a:r>
                    </a:p>
                    <a:p>
                      <a:pPr marL="285750" indent="-285750">
                        <a:buFont typeface="Arial" panose="020B0604020202020204" pitchFamily="34" charset="0"/>
                        <a:buChar char="•"/>
                      </a:pPr>
                      <a:r>
                        <a:rPr lang="en-US" sz="1100" dirty="0"/>
                        <a:t>Pre-</a:t>
                      </a:r>
                      <a:r>
                        <a:rPr lang="en-US" sz="1100" dirty="0" err="1"/>
                        <a:t>reqs</a:t>
                      </a:r>
                      <a:r>
                        <a:rPr lang="en-US" sz="1100" dirty="0"/>
                        <a:t> required</a:t>
                      </a:r>
                    </a:p>
                  </a:txBody>
                  <a:tcPr/>
                </a:tc>
                <a:extLst>
                  <a:ext uri="{0D108BD9-81ED-4DB2-BD59-A6C34878D82A}">
                    <a16:rowId xmlns:a16="http://schemas.microsoft.com/office/drawing/2014/main" val="418181779"/>
                  </a:ext>
                </a:extLst>
              </a:tr>
            </a:tbl>
          </a:graphicData>
        </a:graphic>
      </p:graphicFrame>
      <p:graphicFrame>
        <p:nvGraphicFramePr>
          <p:cNvPr id="16" name="Table 15">
            <a:extLst>
              <a:ext uri="{FF2B5EF4-FFF2-40B4-BE49-F238E27FC236}">
                <a16:creationId xmlns:a16="http://schemas.microsoft.com/office/drawing/2014/main" id="{D4B86BFF-0B36-AF48-B881-C40D726D0A44}"/>
              </a:ext>
            </a:extLst>
          </p:cNvPr>
          <p:cNvGraphicFramePr>
            <a:graphicFrameLocks noGrp="1"/>
          </p:cNvGraphicFramePr>
          <p:nvPr>
            <p:extLst>
              <p:ext uri="{D42A27DB-BD31-4B8C-83A1-F6EECF244321}">
                <p14:modId xmlns:p14="http://schemas.microsoft.com/office/powerpoint/2010/main" val="4080005318"/>
              </p:ext>
            </p:extLst>
          </p:nvPr>
        </p:nvGraphicFramePr>
        <p:xfrm>
          <a:off x="7443535" y="2150015"/>
          <a:ext cx="1588929" cy="2009176"/>
        </p:xfrm>
        <a:graphic>
          <a:graphicData uri="http://schemas.openxmlformats.org/drawingml/2006/table">
            <a:tbl>
              <a:tblPr firstRow="1" bandRow="1">
                <a:tableStyleId>{00A15C55-8517-42AA-B614-E9B94910E393}</a:tableStyleId>
              </a:tblPr>
              <a:tblGrid>
                <a:gridCol w="1588929">
                  <a:extLst>
                    <a:ext uri="{9D8B030D-6E8A-4147-A177-3AD203B41FA5}">
                      <a16:colId xmlns:a16="http://schemas.microsoft.com/office/drawing/2014/main" val="2656176036"/>
                    </a:ext>
                  </a:extLst>
                </a:gridCol>
              </a:tblGrid>
              <a:tr h="55657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t>Credential-seeking</a:t>
                      </a:r>
                    </a:p>
                  </a:txBody>
                  <a:tcPr anchor="ctr"/>
                </a:tc>
                <a:extLst>
                  <a:ext uri="{0D108BD9-81ED-4DB2-BD59-A6C34878D82A}">
                    <a16:rowId xmlns:a16="http://schemas.microsoft.com/office/drawing/2014/main" val="2715904398"/>
                  </a:ext>
                </a:extLst>
              </a:tr>
              <a:tr h="1452598">
                <a:tc>
                  <a:txBody>
                    <a:bodyPr/>
                    <a:lstStyle/>
                    <a:p>
                      <a:pPr marL="285750" indent="-285750">
                        <a:buFont typeface="Arial" panose="020B0604020202020204" pitchFamily="34" charset="0"/>
                        <a:buChar char="•"/>
                      </a:pPr>
                      <a:r>
                        <a:rPr lang="en-US" sz="1100" dirty="0"/>
                        <a:t>Formal enrollment and applicable tuition and fees</a:t>
                      </a:r>
                    </a:p>
                    <a:p>
                      <a:pPr marL="285750" indent="-285750">
                        <a:buFont typeface="Arial" panose="020B0604020202020204" pitchFamily="34" charset="0"/>
                        <a:buChar char="•"/>
                      </a:pPr>
                      <a:r>
                        <a:rPr lang="en-US" sz="1100" dirty="0"/>
                        <a:t>Pre-</a:t>
                      </a:r>
                      <a:r>
                        <a:rPr lang="en-US" sz="1100" dirty="0" err="1"/>
                        <a:t>reqs</a:t>
                      </a:r>
                      <a:r>
                        <a:rPr lang="en-US" sz="1100" dirty="0"/>
                        <a:t> required</a:t>
                      </a:r>
                    </a:p>
                  </a:txBody>
                  <a:tcPr/>
                </a:tc>
                <a:extLst>
                  <a:ext uri="{0D108BD9-81ED-4DB2-BD59-A6C34878D82A}">
                    <a16:rowId xmlns:a16="http://schemas.microsoft.com/office/drawing/2014/main" val="418181779"/>
                  </a:ext>
                </a:extLst>
              </a:tr>
            </a:tbl>
          </a:graphicData>
        </a:graphic>
      </p:graphicFrame>
      <p:sp>
        <p:nvSpPr>
          <p:cNvPr id="7" name="TextBox 6">
            <a:extLst>
              <a:ext uri="{FF2B5EF4-FFF2-40B4-BE49-F238E27FC236}">
                <a16:creationId xmlns:a16="http://schemas.microsoft.com/office/drawing/2014/main" id="{CA5A62BF-05EB-7741-B8BE-2E749EC9D84D}"/>
              </a:ext>
            </a:extLst>
          </p:cNvPr>
          <p:cNvSpPr txBox="1"/>
          <p:nvPr/>
        </p:nvSpPr>
        <p:spPr>
          <a:xfrm>
            <a:off x="204153" y="1270552"/>
            <a:ext cx="2001070" cy="769441"/>
          </a:xfrm>
          <a:prstGeom prst="rect">
            <a:avLst/>
          </a:prstGeom>
          <a:noFill/>
        </p:spPr>
        <p:txBody>
          <a:bodyPr wrap="square" rtlCol="0">
            <a:spAutoFit/>
          </a:bodyPr>
          <a:lstStyle/>
          <a:p>
            <a:r>
              <a:rPr lang="en-US" sz="1100" dirty="0"/>
              <a:t>Informal</a:t>
            </a:r>
          </a:p>
          <a:p>
            <a:r>
              <a:rPr lang="en-US" sz="1100" dirty="0"/>
              <a:t>Occasional/intermittent</a:t>
            </a:r>
          </a:p>
          <a:p>
            <a:r>
              <a:rPr lang="en-US" sz="1100" dirty="0"/>
              <a:t>Pre-selected topics</a:t>
            </a:r>
          </a:p>
          <a:p>
            <a:r>
              <a:rPr lang="en-US" sz="1100" dirty="0"/>
              <a:t>Low commitment</a:t>
            </a:r>
          </a:p>
        </p:txBody>
      </p:sp>
      <p:sp>
        <p:nvSpPr>
          <p:cNvPr id="18" name="TextBox 17">
            <a:extLst>
              <a:ext uri="{FF2B5EF4-FFF2-40B4-BE49-F238E27FC236}">
                <a16:creationId xmlns:a16="http://schemas.microsoft.com/office/drawing/2014/main" id="{84DD4C62-D2A8-3642-8C6A-B2E5CF3AA096}"/>
              </a:ext>
            </a:extLst>
          </p:cNvPr>
          <p:cNvSpPr txBox="1"/>
          <p:nvPr/>
        </p:nvSpPr>
        <p:spPr>
          <a:xfrm>
            <a:off x="7023681" y="1270553"/>
            <a:ext cx="2001070" cy="769441"/>
          </a:xfrm>
          <a:prstGeom prst="rect">
            <a:avLst/>
          </a:prstGeom>
          <a:noFill/>
        </p:spPr>
        <p:txBody>
          <a:bodyPr wrap="square" rtlCol="0">
            <a:spAutoFit/>
          </a:bodyPr>
          <a:lstStyle/>
          <a:p>
            <a:pPr algn="r"/>
            <a:r>
              <a:rPr lang="en-US" sz="1100" dirty="0"/>
              <a:t>Formal</a:t>
            </a:r>
          </a:p>
          <a:p>
            <a:pPr algn="r"/>
            <a:r>
              <a:rPr lang="en-US" sz="1100" dirty="0"/>
              <a:t>Consistent</a:t>
            </a:r>
          </a:p>
          <a:p>
            <a:pPr algn="r"/>
            <a:r>
              <a:rPr lang="en-US" sz="1100" dirty="0"/>
              <a:t>Variety of topics</a:t>
            </a:r>
          </a:p>
          <a:p>
            <a:pPr algn="r"/>
            <a:r>
              <a:rPr lang="en-US" sz="1100" dirty="0"/>
              <a:t>High commitment</a:t>
            </a:r>
          </a:p>
        </p:txBody>
      </p:sp>
    </p:spTree>
    <p:extLst>
      <p:ext uri="{BB962C8B-B14F-4D97-AF65-F5344CB8AC3E}">
        <p14:creationId xmlns:p14="http://schemas.microsoft.com/office/powerpoint/2010/main" val="42044124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660AE9-8818-9B4F-B1CD-CD0715179EE0}"/>
              </a:ext>
            </a:extLst>
          </p:cNvPr>
          <p:cNvSpPr>
            <a:spLocks noGrp="1"/>
          </p:cNvSpPr>
          <p:nvPr>
            <p:ph type="body" idx="1"/>
          </p:nvPr>
        </p:nvSpPr>
        <p:spPr>
          <a:xfrm>
            <a:off x="311699" y="1645919"/>
            <a:ext cx="7820400" cy="2760505"/>
          </a:xfrm>
        </p:spPr>
        <p:txBody>
          <a:bodyPr/>
          <a:lstStyle/>
          <a:p>
            <a:pPr marL="323850" lvl="0" indent="-285750">
              <a:buSzPts val="3000"/>
              <a:buFont typeface="Arial" panose="020B0604020202020204" pitchFamily="34" charset="0"/>
              <a:buChar char="•"/>
            </a:pPr>
            <a:r>
              <a:rPr lang="en-US" sz="1800" dirty="0">
                <a:highlight>
                  <a:srgbClr val="FFFFFF"/>
                </a:highlight>
              </a:rPr>
              <a:t>Professional teaching assistants</a:t>
            </a:r>
          </a:p>
          <a:p>
            <a:pPr marL="323850" lvl="0" indent="-285750">
              <a:buSzPts val="3000"/>
              <a:buFont typeface="Arial" panose="020B0604020202020204" pitchFamily="34" charset="0"/>
              <a:buChar char="•"/>
            </a:pPr>
            <a:r>
              <a:rPr lang="en-US" sz="1800" dirty="0">
                <a:highlight>
                  <a:srgbClr val="FFFFFF"/>
                </a:highlight>
              </a:rPr>
              <a:t>Career/professional development mentors</a:t>
            </a:r>
          </a:p>
          <a:p>
            <a:pPr marL="323850" lvl="0" indent="-285750">
              <a:buSzPts val="3000"/>
              <a:buFont typeface="Arial" panose="020B0604020202020204" pitchFamily="34" charset="0"/>
              <a:buChar char="•"/>
            </a:pPr>
            <a:r>
              <a:rPr lang="en-US" sz="1800" dirty="0">
                <a:highlight>
                  <a:srgbClr val="FFFFFF"/>
                </a:highlight>
              </a:rPr>
              <a:t>Project coaches</a:t>
            </a:r>
          </a:p>
          <a:p>
            <a:pPr marL="323850" lvl="0" indent="-285750">
              <a:buSzPts val="3000"/>
              <a:buFont typeface="Arial" panose="020B0604020202020204" pitchFamily="34" charset="0"/>
              <a:buChar char="•"/>
            </a:pPr>
            <a:r>
              <a:rPr lang="en-US" sz="1800" dirty="0">
                <a:highlight>
                  <a:srgbClr val="FFFFFF"/>
                </a:highlight>
              </a:rPr>
              <a:t>Panel judges</a:t>
            </a:r>
          </a:p>
          <a:p>
            <a:pPr marL="323850" lvl="0" indent="-285750">
              <a:buSzPts val="3000"/>
              <a:buFont typeface="Arial" panose="020B0604020202020204" pitchFamily="34" charset="0"/>
              <a:buChar char="•"/>
            </a:pPr>
            <a:r>
              <a:rPr lang="en-US" sz="1800" dirty="0">
                <a:highlight>
                  <a:srgbClr val="FFFFFF"/>
                </a:highlight>
              </a:rPr>
              <a:t>Industry/community partnership brokers (connectors)</a:t>
            </a:r>
          </a:p>
          <a:p>
            <a:pPr marL="323850" lvl="0" indent="-285750">
              <a:buSzPts val="3000"/>
              <a:buFont typeface="Arial" panose="020B0604020202020204" pitchFamily="34" charset="0"/>
              <a:buChar char="•"/>
            </a:pPr>
            <a:r>
              <a:rPr lang="en-US" sz="1800" dirty="0">
                <a:highlight>
                  <a:srgbClr val="FFFFFF"/>
                </a:highlight>
              </a:rPr>
              <a:t>Guest lecturers</a:t>
            </a:r>
          </a:p>
          <a:p>
            <a:pPr marL="323850" lvl="0" indent="-285750">
              <a:buSzPts val="3000"/>
              <a:buFont typeface="Arial" panose="020B0604020202020204" pitchFamily="34" charset="0"/>
              <a:buChar char="•"/>
            </a:pPr>
            <a:r>
              <a:rPr lang="en-US" sz="1800" dirty="0">
                <a:highlight>
                  <a:srgbClr val="FFFFFF"/>
                </a:highlight>
              </a:rPr>
              <a:t>Event participants</a:t>
            </a:r>
          </a:p>
          <a:p>
            <a:pPr marL="285750" marR="279400" lvl="0" indent="-285750">
              <a:buFont typeface="Arial" panose="020B0604020202020204" pitchFamily="34" charset="0"/>
              <a:buChar char="•"/>
            </a:pPr>
            <a:endParaRPr lang="en-US" sz="1800" dirty="0">
              <a:solidFill>
                <a:srgbClr val="A30046"/>
              </a:solidFill>
              <a:highlight>
                <a:srgbClr val="FFFFFF"/>
              </a:highlight>
            </a:endParaRPr>
          </a:p>
          <a:p>
            <a:pPr marL="514350" indent="-285750">
              <a:buFont typeface="Arial" panose="020B0604020202020204" pitchFamily="34" charset="0"/>
              <a:buChar char="•"/>
            </a:pPr>
            <a:endParaRPr lang="en-US" sz="1800" dirty="0"/>
          </a:p>
        </p:txBody>
      </p:sp>
      <p:sp>
        <p:nvSpPr>
          <p:cNvPr id="3" name="Title 2">
            <a:extLst>
              <a:ext uri="{FF2B5EF4-FFF2-40B4-BE49-F238E27FC236}">
                <a16:creationId xmlns:a16="http://schemas.microsoft.com/office/drawing/2014/main" id="{340B88FD-5FFE-7D45-A36E-2EF5F95235AE}"/>
              </a:ext>
            </a:extLst>
          </p:cNvPr>
          <p:cNvSpPr>
            <a:spLocks noGrp="1"/>
          </p:cNvSpPr>
          <p:nvPr>
            <p:ph type="title"/>
          </p:nvPr>
        </p:nvSpPr>
        <p:spPr/>
        <p:txBody>
          <a:bodyPr/>
          <a:lstStyle/>
          <a:p>
            <a:r>
              <a:rPr lang="en" sz="3200" dirty="0"/>
              <a:t>In addition to learners, Mirabella residents might serve in roles such as:</a:t>
            </a:r>
            <a:endParaRPr lang="en-US" dirty="0"/>
          </a:p>
        </p:txBody>
      </p:sp>
    </p:spTree>
    <p:extLst>
      <p:ext uri="{BB962C8B-B14F-4D97-AF65-F5344CB8AC3E}">
        <p14:creationId xmlns:p14="http://schemas.microsoft.com/office/powerpoint/2010/main" val="2398868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32"/>
          <p:cNvSpPr txBox="1">
            <a:spLocks noGrp="1"/>
          </p:cNvSpPr>
          <p:nvPr>
            <p:ph type="title"/>
          </p:nvPr>
        </p:nvSpPr>
        <p:spPr>
          <a:xfrm>
            <a:off x="673025" y="2285400"/>
            <a:ext cx="2927400" cy="572700"/>
          </a:xfrm>
          <a:prstGeom prst="rect">
            <a:avLst/>
          </a:prstGeom>
          <a:noFill/>
          <a:ln>
            <a:noFill/>
          </a:ln>
        </p:spPr>
        <p:txBody>
          <a:bodyPr spcFirstLastPara="1" wrap="square" lIns="91425" tIns="91425" rIns="91425" bIns="91425" anchor="ctr" anchorCtr="0">
            <a:noAutofit/>
          </a:bodyPr>
          <a:lstStyle/>
          <a:p>
            <a:pPr lvl="0"/>
            <a:r>
              <a:rPr lang="en" dirty="0"/>
              <a:t>How to engage</a:t>
            </a:r>
            <a:endParaRPr dirty="0"/>
          </a:p>
        </p:txBody>
      </p:sp>
      <p:sp>
        <p:nvSpPr>
          <p:cNvPr id="133" name="Google Shape;133;p32"/>
          <p:cNvSpPr txBox="1">
            <a:spLocks noGrp="1"/>
          </p:cNvSpPr>
          <p:nvPr>
            <p:ph type="body" idx="1"/>
          </p:nvPr>
        </p:nvSpPr>
        <p:spPr>
          <a:xfrm>
            <a:off x="4168625" y="472450"/>
            <a:ext cx="4340100" cy="4189800"/>
          </a:xfrm>
          <a:prstGeom prst="rect">
            <a:avLst/>
          </a:prstGeom>
          <a:noFill/>
          <a:ln>
            <a:noFill/>
          </a:ln>
        </p:spPr>
        <p:txBody>
          <a:bodyPr spcFirstLastPara="1" wrap="square" lIns="91425" tIns="91425" rIns="91425" bIns="91425" anchor="ctr" anchorCtr="0">
            <a:noAutofit/>
          </a:bodyPr>
          <a:lstStyle/>
          <a:p>
            <a:pPr marL="0" lvl="0" indent="0">
              <a:buSzPts val="1400"/>
            </a:pPr>
            <a:r>
              <a:rPr lang="en-US" sz="1800" dirty="0"/>
              <a:t>Welcome residents into your class/research initiative as appropriate</a:t>
            </a:r>
          </a:p>
          <a:p>
            <a:pPr marL="0" lvl="0" indent="0">
              <a:spcBef>
                <a:spcPts val="1600"/>
              </a:spcBef>
              <a:buSzPts val="1400"/>
            </a:pPr>
            <a:r>
              <a:rPr lang="en-US" sz="1800" dirty="0"/>
              <a:t>Offer a lecture at Mirabella</a:t>
            </a:r>
          </a:p>
          <a:p>
            <a:pPr marL="0" lvl="0" indent="0">
              <a:spcBef>
                <a:spcPts val="1600"/>
              </a:spcBef>
              <a:buSzPts val="1400"/>
            </a:pPr>
            <a:r>
              <a:rPr lang="en-US" sz="1800" dirty="0"/>
              <a:t>Host a campus site visit </a:t>
            </a:r>
          </a:p>
          <a:p>
            <a:pPr marL="0" lvl="0" indent="0">
              <a:spcBef>
                <a:spcPts val="1600"/>
              </a:spcBef>
              <a:buSzPts val="1400"/>
            </a:pPr>
            <a:r>
              <a:rPr lang="en-US" sz="1800" dirty="0"/>
              <a:t>Serve as a consultant in developing resident orientation materials </a:t>
            </a:r>
          </a:p>
          <a:p>
            <a:pPr marL="0" lvl="0" indent="0">
              <a:spcBef>
                <a:spcPts val="1600"/>
              </a:spcBef>
              <a:buSzPts val="1400"/>
            </a:pPr>
            <a:r>
              <a:rPr lang="en-US" sz="1800" dirty="0"/>
              <a:t>Share how you’ve successfully  engaged residents to inspire other faculty</a:t>
            </a:r>
          </a:p>
        </p:txBody>
      </p:sp>
    </p:spTree>
    <p:extLst>
      <p:ext uri="{BB962C8B-B14F-4D97-AF65-F5344CB8AC3E}">
        <p14:creationId xmlns:p14="http://schemas.microsoft.com/office/powerpoint/2010/main" val="857965193"/>
      </p:ext>
    </p:extLst>
  </p:cSld>
  <p:clrMapOvr>
    <a:masterClrMapping/>
  </p:clrMapOvr>
</p:sld>
</file>

<file path=ppt/theme/theme1.xml><?xml version="1.0" encoding="utf-8"?>
<a:theme xmlns:a="http://schemas.openxmlformats.org/drawingml/2006/main" name="2020 ASU Template Master">
  <a:themeElements>
    <a:clrScheme name="ASU Pallet">
      <a:dk1>
        <a:srgbClr val="000000"/>
      </a:dk1>
      <a:lt1>
        <a:srgbClr val="FFFFFF"/>
      </a:lt1>
      <a:dk2>
        <a:srgbClr val="951D40"/>
      </a:dk2>
      <a:lt2>
        <a:srgbClr val="5C6670"/>
      </a:lt2>
      <a:accent1>
        <a:srgbClr val="FFC627"/>
      </a:accent1>
      <a:accent2>
        <a:srgbClr val="951D40"/>
      </a:accent2>
      <a:accent3>
        <a:srgbClr val="78BE20"/>
      </a:accent3>
      <a:accent4>
        <a:srgbClr val="FF7F32"/>
      </a:accent4>
      <a:accent5>
        <a:srgbClr val="00A3E0"/>
      </a:accent5>
      <a:accent6>
        <a:srgbClr val="000000"/>
      </a:accent6>
      <a:hlink>
        <a:srgbClr val="951D40"/>
      </a:hlink>
      <a:folHlink>
        <a:srgbClr val="5C66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TotalTime>
  <Words>1828</Words>
  <Application>Microsoft Office PowerPoint</Application>
  <PresentationFormat>On-screen Show (16:9)</PresentationFormat>
  <Paragraphs>121</Paragraphs>
  <Slides>10</Slides>
  <Notes>10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Calibri</vt:lpstr>
      <vt:lpstr>2020 ASU Template Master</vt:lpstr>
      <vt:lpstr>ASU Faculty Senate Informational Report:  Mirabella at ASU Lifelong Learning and Engagement </vt:lpstr>
      <vt:lpstr>Mirabella at ASU The Basics</vt:lpstr>
      <vt:lpstr>Mirabella is a demonstration of Universal Learning. ASU’s commitment to meeting the needs of learners at every stage of life and work. </vt:lpstr>
      <vt:lpstr>Mirabella at ASU The Model</vt:lpstr>
      <vt:lpstr>Challenging assumptions Modern retirees</vt:lpstr>
      <vt:lpstr>Mirabella resident profile </vt:lpstr>
      <vt:lpstr>Lifelong Learning Pathways</vt:lpstr>
      <vt:lpstr>In addition to learners, Mirabella residents might serve in roles such as:</vt:lpstr>
      <vt:lpstr>How to engage</vt:lpstr>
      <vt:lpstr>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ASU Faculty Senate Informational Report:  Mirabella at ASU Lifelong Learning and Engagement</dc:title>
  <dc:creator>Lindsey Beagley</dc:creator>
  <cp:lastModifiedBy>Maria Coca</cp:lastModifiedBy>
  <cp:revision>7</cp:revision>
  <dcterms:modified xsi:type="dcterms:W3CDTF">2020-01-31T22:04:49Z</dcterms:modified>
</cp:coreProperties>
</file>