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57" r:id="rId3"/>
    <p:sldId id="258" r:id="rId4"/>
  </p:sldIdLst>
  <p:sldSz cx="12192000" cy="6858000"/>
  <p:notesSz cx="6950075" cy="9236075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pos="2424">
          <p15:clr>
            <a:srgbClr val="A4A3A4"/>
          </p15:clr>
        </p15:guide>
        <p15:guide id="11" orient="horz" pos="8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pos="2424"/>
        <p:guide orient="horz" pos="88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5951" y="1442419"/>
            <a:ext cx="10363200" cy="1763879"/>
          </a:xfrm>
          <a:noFill/>
        </p:spPr>
        <p:txBody>
          <a:bodyPr/>
          <a:lstStyle>
            <a:lvl1pPr marL="0" algn="l">
              <a:lnSpc>
                <a:spcPts val="6500"/>
              </a:lnSpc>
              <a:defRPr sz="6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Type your 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5951" y="1041431"/>
            <a:ext cx="5676695" cy="366228"/>
          </a:xfrm>
          <a:solidFill>
            <a:schemeClr val="accent2"/>
          </a:solidFill>
        </p:spPr>
        <p:txBody>
          <a:bodyPr/>
          <a:lstStyle>
            <a:lvl1pPr marL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sz="24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any text here, size box to fit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5952" y="3206295"/>
            <a:ext cx="8945493" cy="147161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Type information such as: presenter name, location, date, . . 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2645E5-5810-4525-900B-C669531F7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89" y="5164719"/>
            <a:ext cx="3416760" cy="143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0156" y="1408176"/>
            <a:ext cx="9633643" cy="4764024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546712"/>
            <a:ext cx="8941340" cy="457200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Click to edit title, size as necessary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58968" y="6360923"/>
            <a:ext cx="1776154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E6AF2F-0C25-4323-A7AA-8ED2AD135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0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D796DD-659E-42F1-86E8-E94AA42AB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19456"/>
            <a:ext cx="4371429" cy="40952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46712"/>
            <a:ext cx="10515600" cy="4572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0158" y="1408176"/>
            <a:ext cx="9633642" cy="4748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704" y="6360923"/>
            <a:ext cx="2673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8E22C23-C3AA-42D5-AB3C-A880DCBC7E19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2022–2023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EBCD22-C56D-43FF-9917-1B7B2FDDD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1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9" r:id="rId2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defTabSz="914377" rtl="0" eaLnBrk="1" latinLnBrk="0" hangingPunct="1">
        <a:lnSpc>
          <a:spcPts val="3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7013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6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1500" indent="-228600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20000"/>
        <a:buFont typeface="Courier New" panose="02070309020205020404" pitchFamily="49" charset="0"/>
        <a:buChar char="o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00000"/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27013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230188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72">
          <p15:clr>
            <a:srgbClr val="F26B43"/>
          </p15:clr>
        </p15:guide>
        <p15:guide id="4" pos="6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E8D11-E49E-417E-95DF-07786F2FCB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Student-Faculty Policy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26B7BF-2AFC-4817-AB87-C678E1B70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Academic Year 2022-23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276D2-A639-4475-9A6E-CE9AD3B2BF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26602" y="2645547"/>
            <a:ext cx="6525087" cy="3941684"/>
          </a:xfrm>
          <a:solidFill>
            <a:srgbClr val="FFC000"/>
          </a:solidFill>
        </p:spPr>
        <p:txBody>
          <a:bodyPr>
            <a:normAutofit fontScale="77500" lnSpcReduction="20000"/>
          </a:bodyPr>
          <a:lstStyle/>
          <a:p>
            <a:r>
              <a:rPr lang="en-US" dirty="0"/>
              <a:t>Committee members: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3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Sarah Bolmarcich, International Letters and Cultures, </a:t>
            </a:r>
            <a:r>
              <a:rPr lang="en-US" sz="23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Chair</a:t>
            </a:r>
            <a:endParaRPr lang="en-US" sz="23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3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Josef </a:t>
            </a:r>
            <a:r>
              <a:rPr lang="en-US" sz="23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Burgstaller</a:t>
            </a:r>
            <a:r>
              <a:rPr lang="en-US" sz="23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School of Music, Dance, and Theatre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3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Donald Frost, W.P. Carey (Accountancy)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3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Maria Adela </a:t>
            </a:r>
            <a:r>
              <a:rPr lang="en-US" sz="23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Grando</a:t>
            </a:r>
            <a:r>
              <a:rPr lang="en-US" sz="23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College of Health Solutions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3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Michelle Hale, American Indian Studies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3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Whitney Hansen, Psychology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3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Ted Ng, Edson College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3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Xin Wei Sha, School of Arts, Media, and Engineering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3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Aribidesi</a:t>
            </a:r>
            <a:r>
              <a:rPr lang="en-US" sz="23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Usman, School of Social Transformation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3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Chad Westover, Graphic Information Technology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3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Douglas </a:t>
            </a:r>
            <a:r>
              <a:rPr lang="en-US" sz="23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Wilkey</a:t>
            </a:r>
            <a:r>
              <a:rPr lang="en-US" sz="23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Criminology and Criminal Justice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3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 officio</a:t>
            </a:r>
            <a:r>
              <a:rPr lang="en-US" sz="23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Andrew </a:t>
            </a:r>
            <a:r>
              <a:rPr lang="en-US" sz="23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Kalthoff</a:t>
            </a:r>
            <a:r>
              <a:rPr lang="en-US" sz="23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Undergraduate Student Government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97272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303F51-F435-48D1-B8B2-B1EA77B1F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061" y="1219873"/>
            <a:ext cx="10528915" cy="50914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u="sng" dirty="0"/>
              <a:t>RFCs begun in AY 2021-22: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229 (bias in student course evaluations): closed by committee vote, 3/23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230 (Multicultural Communities of Excellence): closed by committee vote, 4/23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231 (consistency in academic integrity): closed by committee vote, 11/22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232 (review of standardizes syllabi): forwarded resolution to full Senate, passed 3/23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233 (graduate student childcare): closed by committee vote, 1/23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800" dirty="0"/>
          </a:p>
          <a:p>
            <a:pPr marL="0" indent="0">
              <a:buNone/>
            </a:pPr>
            <a:r>
              <a:rPr lang="en-US" sz="1800" u="sng" dirty="0"/>
              <a:t>RFCs begun in AY 2022-23: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241 (student credit hours and time commitment): forwarded resolution to full Senate, passed 3/23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242 (FERPA and student emails): committee’s portion closed by committee vote 3/23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246 (cameras and proctoring services): rejected by committee vote 4/23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219602-11F7-4088-A0C3-6D741F189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46712"/>
            <a:ext cx="11013488" cy="457200"/>
          </a:xfrm>
        </p:spPr>
        <p:txBody>
          <a:bodyPr/>
          <a:lstStyle/>
          <a:p>
            <a:r>
              <a:rPr lang="en-US" sz="2400" dirty="0"/>
              <a:t>RFCs closed in 2022-23 and results (see annual report for details)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24117-73E6-4B0E-80EE-5B2B7CF57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3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90E540-C6A2-51A3-EFA3-1606ED8D3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RFCs remaining open: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237, student disability accommodations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244, academic integrity (</a:t>
            </a:r>
            <a:r>
              <a:rPr lang="en-US" sz="2400" dirty="0" err="1"/>
              <a:t>ChatGPT</a:t>
            </a:r>
            <a:r>
              <a:rPr lang="en-US" sz="2400" dirty="0"/>
              <a:t> and AI)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245, non-grade grievance policies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248, MWF class scheduling and overcrowding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Other issues considered: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Graduate student housing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Contribution to HLC ten-year reaccreditation process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340249-0B35-6DA2-F47E-62A4E5E43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6712"/>
            <a:ext cx="10285519" cy="457200"/>
          </a:xfrm>
        </p:spPr>
        <p:txBody>
          <a:bodyPr/>
          <a:lstStyle/>
          <a:p>
            <a:r>
              <a:rPr lang="en-US" dirty="0"/>
              <a:t>RFCs remaining open for 2023-24; other issues discussed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DF24A-863D-135D-7E37-7532B29934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6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ASU-University-Senate-Speaker-tempate">
  <a:themeElements>
    <a:clrScheme name="ASU Brand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U-University-Senate-Speaker-tempate" id="{BC4776B8-6FEF-40DB-A67D-B206394F4305}" vid="{11E96184-9BA0-4B4E-8D31-C5CA7D995E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ASU-University-Senate-Speaker-tempate</Template>
  <TotalTime>74</TotalTime>
  <Words>293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Courier New</vt:lpstr>
      <vt:lpstr>ASU-University-Senate-Speaker-tempate</vt:lpstr>
      <vt:lpstr>Student-Faculty Policy Committee</vt:lpstr>
      <vt:lpstr>RFCs closed in 2022-23 and results (see annual report for details)</vt:lpstr>
      <vt:lpstr>RFCs remaining open for 2023-24; other issues discussed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Alzira Lopes</dc:creator>
  <cp:lastModifiedBy>Ashly Contreras</cp:lastModifiedBy>
  <cp:revision>6</cp:revision>
  <dcterms:created xsi:type="dcterms:W3CDTF">2022-01-27T19:50:10Z</dcterms:created>
  <dcterms:modified xsi:type="dcterms:W3CDTF">2023-04-21T21:02:46Z</dcterms:modified>
</cp:coreProperties>
</file>