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20.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sldIdLst>
    <p:sldId id="274" r:id="rId2"/>
    <p:sldId id="257" r:id="rId3"/>
    <p:sldId id="259" r:id="rId4"/>
    <p:sldId id="260" r:id="rId5"/>
    <p:sldId id="261" r:id="rId6"/>
    <p:sldId id="264" r:id="rId7"/>
    <p:sldId id="265" r:id="rId8"/>
    <p:sldId id="263" r:id="rId9"/>
    <p:sldId id="266" r:id="rId10"/>
    <p:sldId id="289" r:id="rId11"/>
    <p:sldId id="290" r:id="rId12"/>
    <p:sldId id="292" r:id="rId13"/>
    <p:sldId id="298" r:id="rId14"/>
    <p:sldId id="299" r:id="rId15"/>
    <p:sldId id="300" r:id="rId16"/>
    <p:sldId id="271" r:id="rId17"/>
    <p:sldId id="270" r:id="rId18"/>
    <p:sldId id="269" r:id="rId19"/>
    <p:sldId id="277" r:id="rId20"/>
    <p:sldId id="282" r:id="rId21"/>
    <p:sldId id="278" r:id="rId22"/>
    <p:sldId id="279" r:id="rId23"/>
    <p:sldId id="280" r:id="rId24"/>
    <p:sldId id="281" r:id="rId25"/>
    <p:sldId id="283" r:id="rId26"/>
    <p:sldId id="284" r:id="rId27"/>
    <p:sldId id="288" r:id="rId28"/>
    <p:sldId id="294" r:id="rId29"/>
    <p:sldId id="296" r:id="rId30"/>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0" pos="2424" userDrawn="1">
          <p15:clr>
            <a:srgbClr val="A4A3A4"/>
          </p15:clr>
        </p15:guide>
        <p15:guide id="11" orient="horz" pos="864" userDrawn="1">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D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16" autoAdjust="0"/>
    <p:restoredTop sz="95441" autoAdjust="0"/>
  </p:normalViewPr>
  <p:slideViewPr>
    <p:cSldViewPr snapToGrid="0">
      <p:cViewPr varScale="1">
        <p:scale>
          <a:sx n="86" d="100"/>
          <a:sy n="86" d="100"/>
        </p:scale>
        <p:origin x="930" y="90"/>
      </p:cViewPr>
      <p:guideLst>
        <p:guide pos="2424"/>
        <p:guide orient="horz" pos="864"/>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4140"/>
    </p:cViewPr>
  </p:sorterViewPr>
  <p:notesViewPr>
    <p:cSldViewPr snapToGrid="0">
      <p:cViewPr varScale="1">
        <p:scale>
          <a:sx n="66" d="100"/>
          <a:sy n="66" d="100"/>
        </p:scale>
        <p:origin x="0" y="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5C4C3-4630-4E34-B43E-F3BD836BFF12}" type="doc">
      <dgm:prSet loTypeId="urn:microsoft.com/office/officeart/2005/8/layout/pyramid1" loCatId="pyramid" qsTypeId="urn:microsoft.com/office/officeart/2005/8/quickstyle/simple1" qsCatId="simple" csTypeId="urn:microsoft.com/office/officeart/2005/8/colors/colorful1" csCatId="colorful" phldr="1"/>
      <dgm:spPr/>
    </dgm:pt>
    <dgm:pt modelId="{4844A304-12C1-469D-841F-591AA2E3FEFC}">
      <dgm:prSet phldrT="[Text]" custT="1"/>
      <dgm:spPr/>
      <dgm:t>
        <a:bodyPr anchor="b"/>
        <a:lstStyle/>
        <a:p>
          <a:r>
            <a:rPr lang="en-US" sz="1900" b="1" dirty="0"/>
            <a:t>University President</a:t>
          </a:r>
        </a:p>
      </dgm:t>
    </dgm:pt>
    <dgm:pt modelId="{77999244-437A-4D90-B50B-50A4E9E5D6D8}" type="parTrans" cxnId="{0FB44F01-2FDE-4D20-82D2-B5783C1CE219}">
      <dgm:prSet/>
      <dgm:spPr/>
      <dgm:t>
        <a:bodyPr/>
        <a:lstStyle/>
        <a:p>
          <a:endParaRPr lang="en-US"/>
        </a:p>
      </dgm:t>
    </dgm:pt>
    <dgm:pt modelId="{023A867A-6E19-4EF2-B37C-5D3C50D3DE45}" type="sibTrans" cxnId="{0FB44F01-2FDE-4D20-82D2-B5783C1CE219}">
      <dgm:prSet/>
      <dgm:spPr/>
      <dgm:t>
        <a:bodyPr/>
        <a:lstStyle/>
        <a:p>
          <a:endParaRPr lang="en-US"/>
        </a:p>
      </dgm:t>
    </dgm:pt>
    <dgm:pt modelId="{6AFE6BB5-97CB-4410-A487-16AB3FAE1350}">
      <dgm:prSet phldrT="[Text]" custT="1"/>
      <dgm:spPr/>
      <dgm:t>
        <a:bodyPr/>
        <a:lstStyle/>
        <a:p>
          <a:r>
            <a:rPr lang="en-US" sz="1900" b="1" dirty="0"/>
            <a:t>University</a:t>
          </a:r>
          <a:br>
            <a:rPr lang="en-US" sz="1900" b="1" dirty="0"/>
          </a:br>
          <a:r>
            <a:rPr lang="en-US" sz="1900" b="1" dirty="0"/>
            <a:t>Senate</a:t>
          </a:r>
        </a:p>
      </dgm:t>
    </dgm:pt>
    <dgm:pt modelId="{FD1B3245-F82C-42D3-B7AE-961652CACB3A}" type="parTrans" cxnId="{83F6CB4D-B785-42E1-AB46-D86AB61E415D}">
      <dgm:prSet/>
      <dgm:spPr/>
      <dgm:t>
        <a:bodyPr/>
        <a:lstStyle/>
        <a:p>
          <a:endParaRPr lang="en-US"/>
        </a:p>
      </dgm:t>
    </dgm:pt>
    <dgm:pt modelId="{09F44FBC-0999-4175-88D3-A0F0D0214944}" type="sibTrans" cxnId="{83F6CB4D-B785-42E1-AB46-D86AB61E415D}">
      <dgm:prSet/>
      <dgm:spPr/>
      <dgm:t>
        <a:bodyPr/>
        <a:lstStyle/>
        <a:p>
          <a:endParaRPr lang="en-US"/>
        </a:p>
      </dgm:t>
    </dgm:pt>
    <dgm:pt modelId="{8FDB59BD-EF69-41CE-8E6F-52BF6D95DDE0}">
      <dgm:prSet phldrT="[Text]" custT="1"/>
      <dgm:spPr/>
      <dgm:t>
        <a:bodyPr/>
        <a:lstStyle/>
        <a:p>
          <a:r>
            <a:rPr lang="en-US" sz="1900" b="1" dirty="0"/>
            <a:t>Faculty members and academic professionals</a:t>
          </a:r>
        </a:p>
      </dgm:t>
    </dgm:pt>
    <dgm:pt modelId="{8066000D-178A-450E-8F75-3A09A1E68246}" type="parTrans" cxnId="{8A83A5FE-96D3-4079-9794-6F257E10AF3B}">
      <dgm:prSet/>
      <dgm:spPr/>
      <dgm:t>
        <a:bodyPr/>
        <a:lstStyle/>
        <a:p>
          <a:endParaRPr lang="en-US"/>
        </a:p>
      </dgm:t>
    </dgm:pt>
    <dgm:pt modelId="{EA281095-285E-44F0-9915-F8EC8612EB08}" type="sibTrans" cxnId="{8A83A5FE-96D3-4079-9794-6F257E10AF3B}">
      <dgm:prSet/>
      <dgm:spPr/>
      <dgm:t>
        <a:bodyPr/>
        <a:lstStyle/>
        <a:p>
          <a:endParaRPr lang="en-US"/>
        </a:p>
      </dgm:t>
    </dgm:pt>
    <dgm:pt modelId="{FFF73947-9156-4990-A35A-5C7F3F20B0B6}" type="pres">
      <dgm:prSet presAssocID="{9C75C4C3-4630-4E34-B43E-F3BD836BFF12}" presName="Name0" presStyleCnt="0">
        <dgm:presLayoutVars>
          <dgm:dir/>
          <dgm:animLvl val="lvl"/>
          <dgm:resizeHandles val="exact"/>
        </dgm:presLayoutVars>
      </dgm:prSet>
      <dgm:spPr/>
    </dgm:pt>
    <dgm:pt modelId="{B3851F2A-43DD-4D00-93FD-E80954E094D2}" type="pres">
      <dgm:prSet presAssocID="{4844A304-12C1-469D-841F-591AA2E3FEFC}" presName="Name8" presStyleCnt="0"/>
      <dgm:spPr/>
    </dgm:pt>
    <dgm:pt modelId="{592C263B-3BD6-4E2B-9451-2FF74950AE3C}" type="pres">
      <dgm:prSet presAssocID="{4844A304-12C1-469D-841F-591AA2E3FEFC}" presName="level" presStyleLbl="node1" presStyleIdx="0" presStyleCnt="3">
        <dgm:presLayoutVars>
          <dgm:chMax val="1"/>
          <dgm:bulletEnabled val="1"/>
        </dgm:presLayoutVars>
      </dgm:prSet>
      <dgm:spPr/>
    </dgm:pt>
    <dgm:pt modelId="{CDC85243-999C-4389-B88E-3D988C071CBA}" type="pres">
      <dgm:prSet presAssocID="{4844A304-12C1-469D-841F-591AA2E3FEFC}" presName="levelTx" presStyleLbl="revTx" presStyleIdx="0" presStyleCnt="0">
        <dgm:presLayoutVars>
          <dgm:chMax val="1"/>
          <dgm:bulletEnabled val="1"/>
        </dgm:presLayoutVars>
      </dgm:prSet>
      <dgm:spPr/>
    </dgm:pt>
    <dgm:pt modelId="{B63B166D-94F6-41DF-9AD5-24EC96F2AFC1}" type="pres">
      <dgm:prSet presAssocID="{6AFE6BB5-97CB-4410-A487-16AB3FAE1350}" presName="Name8" presStyleCnt="0"/>
      <dgm:spPr/>
    </dgm:pt>
    <dgm:pt modelId="{C380ACA1-0F96-47A8-82C2-A12C7C0EF932}" type="pres">
      <dgm:prSet presAssocID="{6AFE6BB5-97CB-4410-A487-16AB3FAE1350}" presName="level" presStyleLbl="node1" presStyleIdx="1" presStyleCnt="3">
        <dgm:presLayoutVars>
          <dgm:chMax val="1"/>
          <dgm:bulletEnabled val="1"/>
        </dgm:presLayoutVars>
      </dgm:prSet>
      <dgm:spPr/>
    </dgm:pt>
    <dgm:pt modelId="{48A59F05-389F-4011-8612-20BDBAD33B20}" type="pres">
      <dgm:prSet presAssocID="{6AFE6BB5-97CB-4410-A487-16AB3FAE1350}" presName="levelTx" presStyleLbl="revTx" presStyleIdx="0" presStyleCnt="0">
        <dgm:presLayoutVars>
          <dgm:chMax val="1"/>
          <dgm:bulletEnabled val="1"/>
        </dgm:presLayoutVars>
      </dgm:prSet>
      <dgm:spPr/>
    </dgm:pt>
    <dgm:pt modelId="{2F3C00AE-1C36-4BF1-B872-A615A8FF9734}" type="pres">
      <dgm:prSet presAssocID="{8FDB59BD-EF69-41CE-8E6F-52BF6D95DDE0}" presName="Name8" presStyleCnt="0"/>
      <dgm:spPr/>
    </dgm:pt>
    <dgm:pt modelId="{5C00A856-0124-4A0C-8443-58F429D5224A}" type="pres">
      <dgm:prSet presAssocID="{8FDB59BD-EF69-41CE-8E6F-52BF6D95DDE0}" presName="level" presStyleLbl="node1" presStyleIdx="2" presStyleCnt="3" custLinFactNeighborX="-22149" custLinFactNeighborY="-1246">
        <dgm:presLayoutVars>
          <dgm:chMax val="1"/>
          <dgm:bulletEnabled val="1"/>
        </dgm:presLayoutVars>
      </dgm:prSet>
      <dgm:spPr/>
    </dgm:pt>
    <dgm:pt modelId="{F8BAFB78-F142-4283-8E6F-C5920EB0679F}" type="pres">
      <dgm:prSet presAssocID="{8FDB59BD-EF69-41CE-8E6F-52BF6D95DDE0}" presName="levelTx" presStyleLbl="revTx" presStyleIdx="0" presStyleCnt="0">
        <dgm:presLayoutVars>
          <dgm:chMax val="1"/>
          <dgm:bulletEnabled val="1"/>
        </dgm:presLayoutVars>
      </dgm:prSet>
      <dgm:spPr/>
    </dgm:pt>
  </dgm:ptLst>
  <dgm:cxnLst>
    <dgm:cxn modelId="{0FB44F01-2FDE-4D20-82D2-B5783C1CE219}" srcId="{9C75C4C3-4630-4E34-B43E-F3BD836BFF12}" destId="{4844A304-12C1-469D-841F-591AA2E3FEFC}" srcOrd="0" destOrd="0" parTransId="{77999244-437A-4D90-B50B-50A4E9E5D6D8}" sibTransId="{023A867A-6E19-4EF2-B37C-5D3C50D3DE45}"/>
    <dgm:cxn modelId="{4E82D60E-B28D-4DBD-901E-6A653FB092E9}" type="presOf" srcId="{9C75C4C3-4630-4E34-B43E-F3BD836BFF12}" destId="{FFF73947-9156-4990-A35A-5C7F3F20B0B6}" srcOrd="0" destOrd="0" presId="urn:microsoft.com/office/officeart/2005/8/layout/pyramid1"/>
    <dgm:cxn modelId="{605B3B1C-37D5-4D93-AE58-A9BA8CA72752}" type="presOf" srcId="{6AFE6BB5-97CB-4410-A487-16AB3FAE1350}" destId="{48A59F05-389F-4011-8612-20BDBAD33B20}" srcOrd="1" destOrd="0" presId="urn:microsoft.com/office/officeart/2005/8/layout/pyramid1"/>
    <dgm:cxn modelId="{0BC4B61E-01D8-4CC4-B8EE-1B5916BE6189}" type="presOf" srcId="{8FDB59BD-EF69-41CE-8E6F-52BF6D95DDE0}" destId="{F8BAFB78-F142-4283-8E6F-C5920EB0679F}" srcOrd="1" destOrd="0" presId="urn:microsoft.com/office/officeart/2005/8/layout/pyramid1"/>
    <dgm:cxn modelId="{270BA83E-11D8-4317-8C7B-A2C22E7656A0}" type="presOf" srcId="{8FDB59BD-EF69-41CE-8E6F-52BF6D95DDE0}" destId="{5C00A856-0124-4A0C-8443-58F429D5224A}" srcOrd="0" destOrd="0" presId="urn:microsoft.com/office/officeart/2005/8/layout/pyramid1"/>
    <dgm:cxn modelId="{83F6CB4D-B785-42E1-AB46-D86AB61E415D}" srcId="{9C75C4C3-4630-4E34-B43E-F3BD836BFF12}" destId="{6AFE6BB5-97CB-4410-A487-16AB3FAE1350}" srcOrd="1" destOrd="0" parTransId="{FD1B3245-F82C-42D3-B7AE-961652CACB3A}" sibTransId="{09F44FBC-0999-4175-88D3-A0F0D0214944}"/>
    <dgm:cxn modelId="{8F3F7F51-4B27-4908-AA09-EE699F4BCE19}" type="presOf" srcId="{6AFE6BB5-97CB-4410-A487-16AB3FAE1350}" destId="{C380ACA1-0F96-47A8-82C2-A12C7C0EF932}" srcOrd="0" destOrd="0" presId="urn:microsoft.com/office/officeart/2005/8/layout/pyramid1"/>
    <dgm:cxn modelId="{7A57D47C-1B73-4034-B962-9CBC3421DEAC}" type="presOf" srcId="{4844A304-12C1-469D-841F-591AA2E3FEFC}" destId="{592C263B-3BD6-4E2B-9451-2FF74950AE3C}" srcOrd="0" destOrd="0" presId="urn:microsoft.com/office/officeart/2005/8/layout/pyramid1"/>
    <dgm:cxn modelId="{3D200BC9-DCCE-4D4F-81E3-08BBF2D5AFF0}" type="presOf" srcId="{4844A304-12C1-469D-841F-591AA2E3FEFC}" destId="{CDC85243-999C-4389-B88E-3D988C071CBA}" srcOrd="1" destOrd="0" presId="urn:microsoft.com/office/officeart/2005/8/layout/pyramid1"/>
    <dgm:cxn modelId="{8A83A5FE-96D3-4079-9794-6F257E10AF3B}" srcId="{9C75C4C3-4630-4E34-B43E-F3BD836BFF12}" destId="{8FDB59BD-EF69-41CE-8E6F-52BF6D95DDE0}" srcOrd="2" destOrd="0" parTransId="{8066000D-178A-450E-8F75-3A09A1E68246}" sibTransId="{EA281095-285E-44F0-9915-F8EC8612EB08}"/>
    <dgm:cxn modelId="{570E6337-8665-4A86-83A0-FA50E02D6370}" type="presParOf" srcId="{FFF73947-9156-4990-A35A-5C7F3F20B0B6}" destId="{B3851F2A-43DD-4D00-93FD-E80954E094D2}" srcOrd="0" destOrd="0" presId="urn:microsoft.com/office/officeart/2005/8/layout/pyramid1"/>
    <dgm:cxn modelId="{D5105C5C-07CE-4996-A6B0-33148835F6B7}" type="presParOf" srcId="{B3851F2A-43DD-4D00-93FD-E80954E094D2}" destId="{592C263B-3BD6-4E2B-9451-2FF74950AE3C}" srcOrd="0" destOrd="0" presId="urn:microsoft.com/office/officeart/2005/8/layout/pyramid1"/>
    <dgm:cxn modelId="{D434EB9E-C9BE-4371-9EF5-B5B1FC1494D5}" type="presParOf" srcId="{B3851F2A-43DD-4D00-93FD-E80954E094D2}" destId="{CDC85243-999C-4389-B88E-3D988C071CBA}" srcOrd="1" destOrd="0" presId="urn:microsoft.com/office/officeart/2005/8/layout/pyramid1"/>
    <dgm:cxn modelId="{CD429424-ED38-4FD5-9192-EBBF5051D1F1}" type="presParOf" srcId="{FFF73947-9156-4990-A35A-5C7F3F20B0B6}" destId="{B63B166D-94F6-41DF-9AD5-24EC96F2AFC1}" srcOrd="1" destOrd="0" presId="urn:microsoft.com/office/officeart/2005/8/layout/pyramid1"/>
    <dgm:cxn modelId="{216AD166-556E-4E20-91C9-75DD86E1301A}" type="presParOf" srcId="{B63B166D-94F6-41DF-9AD5-24EC96F2AFC1}" destId="{C380ACA1-0F96-47A8-82C2-A12C7C0EF932}" srcOrd="0" destOrd="0" presId="urn:microsoft.com/office/officeart/2005/8/layout/pyramid1"/>
    <dgm:cxn modelId="{B035FAA1-B9E0-48AE-89A9-784AA3C505F8}" type="presParOf" srcId="{B63B166D-94F6-41DF-9AD5-24EC96F2AFC1}" destId="{48A59F05-389F-4011-8612-20BDBAD33B20}" srcOrd="1" destOrd="0" presId="urn:microsoft.com/office/officeart/2005/8/layout/pyramid1"/>
    <dgm:cxn modelId="{A2CDDF0F-299E-4064-A6C5-FE226FB36DC0}" type="presParOf" srcId="{FFF73947-9156-4990-A35A-5C7F3F20B0B6}" destId="{2F3C00AE-1C36-4BF1-B872-A615A8FF9734}" srcOrd="2" destOrd="0" presId="urn:microsoft.com/office/officeart/2005/8/layout/pyramid1"/>
    <dgm:cxn modelId="{EF5EF085-D474-418C-A6A9-BAF0C3424790}" type="presParOf" srcId="{2F3C00AE-1C36-4BF1-B872-A615A8FF9734}" destId="{5C00A856-0124-4A0C-8443-58F429D5224A}" srcOrd="0" destOrd="0" presId="urn:microsoft.com/office/officeart/2005/8/layout/pyramid1"/>
    <dgm:cxn modelId="{1EDB916E-72F0-4003-BF56-3D3680F6F793}" type="presParOf" srcId="{2F3C00AE-1C36-4BF1-B872-A615A8FF9734}" destId="{F8BAFB78-F142-4283-8E6F-C5920EB0679F}"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0FBC88-5CBB-433D-A2F0-DA959AA5F9FF}"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49A8797B-FBF7-44F6-A03A-BE467DA04324}">
      <dgm:prSet phldrT="[Text]" custT="1"/>
      <dgm:spPr>
        <a:ln>
          <a:noFill/>
        </a:ln>
      </dgm:spPr>
      <dgm:t>
        <a:bodyPr/>
        <a:lstStyle/>
        <a:p>
          <a:r>
            <a:rPr lang="en-US" sz="2500" b="1" dirty="0">
              <a:solidFill>
                <a:schemeClr val="tx2"/>
              </a:solidFill>
            </a:rPr>
            <a:t>Senate Presidents and Secretary</a:t>
          </a:r>
        </a:p>
      </dgm:t>
    </dgm:pt>
    <dgm:pt modelId="{90B2FBF7-21E0-40BF-ABE0-F673E4EA0128}" type="parTrans" cxnId="{012D6ECD-C44E-46CF-AB94-6A8A6420E863}">
      <dgm:prSet/>
      <dgm:spPr/>
      <dgm:t>
        <a:bodyPr/>
        <a:lstStyle/>
        <a:p>
          <a:endParaRPr lang="en-US"/>
        </a:p>
      </dgm:t>
    </dgm:pt>
    <dgm:pt modelId="{0DA097D9-A4AD-4ABB-9D94-CF55F99FDA5A}" type="sibTrans" cxnId="{012D6ECD-C44E-46CF-AB94-6A8A6420E863}">
      <dgm:prSet/>
      <dgm:spPr/>
      <dgm:t>
        <a:bodyPr/>
        <a:lstStyle/>
        <a:p>
          <a:endParaRPr lang="en-US"/>
        </a:p>
      </dgm:t>
    </dgm:pt>
    <dgm:pt modelId="{AFB8F4B3-D6CA-41EA-85CC-F62B3D677883}">
      <dgm:prSet phldrT="[Text]" custT="1"/>
      <dgm:spPr>
        <a:ln>
          <a:noFill/>
        </a:ln>
      </dgm:spPr>
      <dgm:t>
        <a:bodyPr/>
        <a:lstStyle/>
        <a:p>
          <a:r>
            <a:rPr lang="en-US" sz="2500" b="1" dirty="0">
              <a:solidFill>
                <a:schemeClr val="tx2"/>
              </a:solidFill>
            </a:rPr>
            <a:t>University Academic Council </a:t>
          </a:r>
        </a:p>
      </dgm:t>
    </dgm:pt>
    <dgm:pt modelId="{5C61C658-54CA-4AC9-92FA-E4FC6CDD7C67}" type="parTrans" cxnId="{237CEB6B-EFE3-45AE-AF4D-95E017BB37B9}">
      <dgm:prSet/>
      <dgm:spPr/>
      <dgm:t>
        <a:bodyPr/>
        <a:lstStyle/>
        <a:p>
          <a:endParaRPr lang="en-US"/>
        </a:p>
      </dgm:t>
    </dgm:pt>
    <dgm:pt modelId="{ED7AAEB2-1F12-4949-9397-AEB329C7EE65}" type="sibTrans" cxnId="{237CEB6B-EFE3-45AE-AF4D-95E017BB37B9}">
      <dgm:prSet/>
      <dgm:spPr/>
      <dgm:t>
        <a:bodyPr/>
        <a:lstStyle/>
        <a:p>
          <a:endParaRPr lang="en-US"/>
        </a:p>
      </dgm:t>
    </dgm:pt>
    <dgm:pt modelId="{37787140-5F49-4A73-915E-EB7F8006D142}">
      <dgm:prSet phldrT="[Text]" custT="1"/>
      <dgm:spPr>
        <a:ln>
          <a:noFill/>
        </a:ln>
      </dgm:spPr>
      <dgm:t>
        <a:bodyPr/>
        <a:lstStyle/>
        <a:p>
          <a:r>
            <a:rPr lang="en-US" sz="2500" b="1" dirty="0">
              <a:solidFill>
                <a:schemeClr val="tx2"/>
              </a:solidFill>
            </a:rPr>
            <a:t>Executive Committee</a:t>
          </a:r>
        </a:p>
      </dgm:t>
    </dgm:pt>
    <dgm:pt modelId="{0DE7A89D-7B3D-470D-A43B-48E1461DDF59}" type="parTrans" cxnId="{D9ADF115-356F-4502-89C9-E60AE0D3D919}">
      <dgm:prSet/>
      <dgm:spPr/>
      <dgm:t>
        <a:bodyPr/>
        <a:lstStyle/>
        <a:p>
          <a:endParaRPr lang="en-US"/>
        </a:p>
      </dgm:t>
    </dgm:pt>
    <dgm:pt modelId="{0CD43E05-F63F-4EA7-A962-F0796C8A6D95}" type="sibTrans" cxnId="{D9ADF115-356F-4502-89C9-E60AE0D3D919}">
      <dgm:prSet/>
      <dgm:spPr/>
      <dgm:t>
        <a:bodyPr/>
        <a:lstStyle/>
        <a:p>
          <a:endParaRPr lang="en-US"/>
        </a:p>
      </dgm:t>
    </dgm:pt>
    <dgm:pt modelId="{BC514013-01C8-499A-818F-089FF72CDA15}">
      <dgm:prSet phldrT="[Text]" custT="1"/>
      <dgm:spPr>
        <a:ln>
          <a:noFill/>
        </a:ln>
      </dgm:spPr>
      <dgm:t>
        <a:bodyPr/>
        <a:lstStyle/>
        <a:p>
          <a:r>
            <a:rPr lang="en-US" sz="2500" b="1" dirty="0">
              <a:solidFill>
                <a:schemeClr val="tx2"/>
              </a:solidFill>
            </a:rPr>
            <a:t>University Senate Office Staff</a:t>
          </a:r>
        </a:p>
      </dgm:t>
    </dgm:pt>
    <dgm:pt modelId="{C812D5C6-0A2C-452B-9EC5-73B2D825565A}" type="parTrans" cxnId="{3ED74F03-D40A-4F85-9E13-05194E9F8D71}">
      <dgm:prSet/>
      <dgm:spPr/>
      <dgm:t>
        <a:bodyPr/>
        <a:lstStyle/>
        <a:p>
          <a:endParaRPr lang="en-US"/>
        </a:p>
      </dgm:t>
    </dgm:pt>
    <dgm:pt modelId="{3E603D9A-BD18-4569-ABC5-0892C17AD7A0}" type="sibTrans" cxnId="{3ED74F03-D40A-4F85-9E13-05194E9F8D71}">
      <dgm:prSet/>
      <dgm:spPr/>
      <dgm:t>
        <a:bodyPr/>
        <a:lstStyle/>
        <a:p>
          <a:endParaRPr lang="en-US"/>
        </a:p>
      </dgm:t>
    </dgm:pt>
    <dgm:pt modelId="{DF2CD15D-E113-4843-9470-4A549211FE68}" type="pres">
      <dgm:prSet presAssocID="{8D0FBC88-5CBB-433D-A2F0-DA959AA5F9FF}" presName="matrix" presStyleCnt="0">
        <dgm:presLayoutVars>
          <dgm:chMax val="1"/>
          <dgm:dir/>
          <dgm:resizeHandles val="exact"/>
        </dgm:presLayoutVars>
      </dgm:prSet>
      <dgm:spPr/>
    </dgm:pt>
    <dgm:pt modelId="{45EAA066-F408-45BD-A701-AAD9BDE5CFF1}" type="pres">
      <dgm:prSet presAssocID="{8D0FBC88-5CBB-433D-A2F0-DA959AA5F9FF}" presName="diamond" presStyleLbl="bgShp" presStyleIdx="0" presStyleCnt="1"/>
      <dgm:spPr>
        <a:solidFill>
          <a:schemeClr val="bg1">
            <a:lumMod val="95000"/>
            <a:alpha val="89804"/>
          </a:schemeClr>
        </a:solidFill>
      </dgm:spPr>
    </dgm:pt>
    <dgm:pt modelId="{38675F44-499F-46B5-ABA0-2202DE59F002}" type="pres">
      <dgm:prSet presAssocID="{8D0FBC88-5CBB-433D-A2F0-DA959AA5F9FF}" presName="quad1" presStyleLbl="node1" presStyleIdx="0" presStyleCnt="4" custLinFactNeighborX="0" custLinFactNeighborY="58">
        <dgm:presLayoutVars>
          <dgm:chMax val="0"/>
          <dgm:chPref val="0"/>
          <dgm:bulletEnabled val="1"/>
        </dgm:presLayoutVars>
      </dgm:prSet>
      <dgm:spPr/>
    </dgm:pt>
    <dgm:pt modelId="{B0D22DA7-C59C-43FC-A16D-44CAB03C19BD}" type="pres">
      <dgm:prSet presAssocID="{8D0FBC88-5CBB-433D-A2F0-DA959AA5F9FF}" presName="quad2" presStyleLbl="node1" presStyleIdx="1" presStyleCnt="4">
        <dgm:presLayoutVars>
          <dgm:chMax val="0"/>
          <dgm:chPref val="0"/>
          <dgm:bulletEnabled val="1"/>
        </dgm:presLayoutVars>
      </dgm:prSet>
      <dgm:spPr/>
    </dgm:pt>
    <dgm:pt modelId="{D128A2AD-C834-4372-AF37-B466403C48CB}" type="pres">
      <dgm:prSet presAssocID="{8D0FBC88-5CBB-433D-A2F0-DA959AA5F9FF}" presName="quad3" presStyleLbl="node1" presStyleIdx="2" presStyleCnt="4">
        <dgm:presLayoutVars>
          <dgm:chMax val="0"/>
          <dgm:chPref val="0"/>
          <dgm:bulletEnabled val="1"/>
        </dgm:presLayoutVars>
      </dgm:prSet>
      <dgm:spPr/>
    </dgm:pt>
    <dgm:pt modelId="{D58100AA-180C-49F6-A5FB-4F7998D6E9B2}" type="pres">
      <dgm:prSet presAssocID="{8D0FBC88-5CBB-433D-A2F0-DA959AA5F9FF}" presName="quad4" presStyleLbl="node1" presStyleIdx="3" presStyleCnt="4">
        <dgm:presLayoutVars>
          <dgm:chMax val="0"/>
          <dgm:chPref val="0"/>
          <dgm:bulletEnabled val="1"/>
        </dgm:presLayoutVars>
      </dgm:prSet>
      <dgm:spPr/>
    </dgm:pt>
  </dgm:ptLst>
  <dgm:cxnLst>
    <dgm:cxn modelId="{3ED74F03-D40A-4F85-9E13-05194E9F8D71}" srcId="{8D0FBC88-5CBB-433D-A2F0-DA959AA5F9FF}" destId="{BC514013-01C8-499A-818F-089FF72CDA15}" srcOrd="3" destOrd="0" parTransId="{C812D5C6-0A2C-452B-9EC5-73B2D825565A}" sibTransId="{3E603D9A-BD18-4569-ABC5-0892C17AD7A0}"/>
    <dgm:cxn modelId="{A5D84B12-A329-4AE0-B1EF-8575E2A94F28}" type="presOf" srcId="{37787140-5F49-4A73-915E-EB7F8006D142}" destId="{D128A2AD-C834-4372-AF37-B466403C48CB}" srcOrd="0" destOrd="0" presId="urn:microsoft.com/office/officeart/2005/8/layout/matrix3"/>
    <dgm:cxn modelId="{D9ADF115-356F-4502-89C9-E60AE0D3D919}" srcId="{8D0FBC88-5CBB-433D-A2F0-DA959AA5F9FF}" destId="{37787140-5F49-4A73-915E-EB7F8006D142}" srcOrd="2" destOrd="0" parTransId="{0DE7A89D-7B3D-470D-A43B-48E1461DDF59}" sibTransId="{0CD43E05-F63F-4EA7-A962-F0796C8A6D95}"/>
    <dgm:cxn modelId="{237CEB6B-EFE3-45AE-AF4D-95E017BB37B9}" srcId="{8D0FBC88-5CBB-433D-A2F0-DA959AA5F9FF}" destId="{AFB8F4B3-D6CA-41EA-85CC-F62B3D677883}" srcOrd="1" destOrd="0" parTransId="{5C61C658-54CA-4AC9-92FA-E4FC6CDD7C67}" sibTransId="{ED7AAEB2-1F12-4949-9397-AEB329C7EE65}"/>
    <dgm:cxn modelId="{42D0917B-F759-4D8E-B042-0FABD5145116}" type="presOf" srcId="{8D0FBC88-5CBB-433D-A2F0-DA959AA5F9FF}" destId="{DF2CD15D-E113-4843-9470-4A549211FE68}" srcOrd="0" destOrd="0" presId="urn:microsoft.com/office/officeart/2005/8/layout/matrix3"/>
    <dgm:cxn modelId="{9F658D9D-E48D-4A5E-9D97-526B583D03DA}" type="presOf" srcId="{AFB8F4B3-D6CA-41EA-85CC-F62B3D677883}" destId="{B0D22DA7-C59C-43FC-A16D-44CAB03C19BD}" srcOrd="0" destOrd="0" presId="urn:microsoft.com/office/officeart/2005/8/layout/matrix3"/>
    <dgm:cxn modelId="{012D6ECD-C44E-46CF-AB94-6A8A6420E863}" srcId="{8D0FBC88-5CBB-433D-A2F0-DA959AA5F9FF}" destId="{49A8797B-FBF7-44F6-A03A-BE467DA04324}" srcOrd="0" destOrd="0" parTransId="{90B2FBF7-21E0-40BF-ABE0-F673E4EA0128}" sibTransId="{0DA097D9-A4AD-4ABB-9D94-CF55F99FDA5A}"/>
    <dgm:cxn modelId="{F02061DB-42D5-4052-B7B4-494FC28174E0}" type="presOf" srcId="{49A8797B-FBF7-44F6-A03A-BE467DA04324}" destId="{38675F44-499F-46B5-ABA0-2202DE59F002}" srcOrd="0" destOrd="0" presId="urn:microsoft.com/office/officeart/2005/8/layout/matrix3"/>
    <dgm:cxn modelId="{40E7AEF0-E12C-4D16-8D4B-7B5CD024083E}" type="presOf" srcId="{BC514013-01C8-499A-818F-089FF72CDA15}" destId="{D58100AA-180C-49F6-A5FB-4F7998D6E9B2}" srcOrd="0" destOrd="0" presId="urn:microsoft.com/office/officeart/2005/8/layout/matrix3"/>
    <dgm:cxn modelId="{72CBFA7F-0C6A-4859-914F-D1F394EDDE98}" type="presParOf" srcId="{DF2CD15D-E113-4843-9470-4A549211FE68}" destId="{45EAA066-F408-45BD-A701-AAD9BDE5CFF1}" srcOrd="0" destOrd="0" presId="urn:microsoft.com/office/officeart/2005/8/layout/matrix3"/>
    <dgm:cxn modelId="{D679625A-335C-4291-8133-2D74D98BA190}" type="presParOf" srcId="{DF2CD15D-E113-4843-9470-4A549211FE68}" destId="{38675F44-499F-46B5-ABA0-2202DE59F002}" srcOrd="1" destOrd="0" presId="urn:microsoft.com/office/officeart/2005/8/layout/matrix3"/>
    <dgm:cxn modelId="{B6987FD8-0430-4F14-915F-D169104B173E}" type="presParOf" srcId="{DF2CD15D-E113-4843-9470-4A549211FE68}" destId="{B0D22DA7-C59C-43FC-A16D-44CAB03C19BD}" srcOrd="2" destOrd="0" presId="urn:microsoft.com/office/officeart/2005/8/layout/matrix3"/>
    <dgm:cxn modelId="{49E82BC4-B768-47B5-AEFE-98AE0BB8CC93}" type="presParOf" srcId="{DF2CD15D-E113-4843-9470-4A549211FE68}" destId="{D128A2AD-C834-4372-AF37-B466403C48CB}" srcOrd="3" destOrd="0" presId="urn:microsoft.com/office/officeart/2005/8/layout/matrix3"/>
    <dgm:cxn modelId="{A7A4C147-562D-46E0-9C19-2F9C372CC3F0}" type="presParOf" srcId="{DF2CD15D-E113-4843-9470-4A549211FE68}" destId="{D58100AA-180C-49F6-A5FB-4F7998D6E9B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C263B-3BD6-4E2B-9451-2FF74950AE3C}">
      <dsp:nvSpPr>
        <dsp:cNvPr id="0" name=""/>
        <dsp:cNvSpPr/>
      </dsp:nvSpPr>
      <dsp:spPr>
        <a:xfrm>
          <a:off x="1243495" y="0"/>
          <a:ext cx="1243495" cy="1016642"/>
        </a:xfrm>
        <a:prstGeom prst="trapezoid">
          <a:avLst>
            <a:gd name="adj" fmla="val 61157"/>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b" anchorCtr="0">
          <a:noAutofit/>
        </a:bodyPr>
        <a:lstStyle/>
        <a:p>
          <a:pPr marL="0" lvl="0" indent="0" algn="ctr" defTabSz="844550">
            <a:lnSpc>
              <a:spcPct val="90000"/>
            </a:lnSpc>
            <a:spcBef>
              <a:spcPct val="0"/>
            </a:spcBef>
            <a:spcAft>
              <a:spcPct val="35000"/>
            </a:spcAft>
            <a:buNone/>
          </a:pPr>
          <a:r>
            <a:rPr lang="en-US" sz="1900" b="1" kern="1200" dirty="0"/>
            <a:t>University President</a:t>
          </a:r>
        </a:p>
      </dsp:txBody>
      <dsp:txXfrm>
        <a:off x="1243495" y="0"/>
        <a:ext cx="1243495" cy="1016642"/>
      </dsp:txXfrm>
    </dsp:sp>
    <dsp:sp modelId="{C380ACA1-0F96-47A8-82C2-A12C7C0EF932}">
      <dsp:nvSpPr>
        <dsp:cNvPr id="0" name=""/>
        <dsp:cNvSpPr/>
      </dsp:nvSpPr>
      <dsp:spPr>
        <a:xfrm>
          <a:off x="621747" y="1016642"/>
          <a:ext cx="2486991" cy="1016642"/>
        </a:xfrm>
        <a:prstGeom prst="trapezoid">
          <a:avLst>
            <a:gd name="adj" fmla="val 6115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University</a:t>
          </a:r>
          <a:br>
            <a:rPr lang="en-US" sz="1900" b="1" kern="1200" dirty="0"/>
          </a:br>
          <a:r>
            <a:rPr lang="en-US" sz="1900" b="1" kern="1200" dirty="0"/>
            <a:t>Senate</a:t>
          </a:r>
        </a:p>
      </dsp:txBody>
      <dsp:txXfrm>
        <a:off x="1056971" y="1016642"/>
        <a:ext cx="1616544" cy="1016642"/>
      </dsp:txXfrm>
    </dsp:sp>
    <dsp:sp modelId="{5C00A856-0124-4A0C-8443-58F429D5224A}">
      <dsp:nvSpPr>
        <dsp:cNvPr id="0" name=""/>
        <dsp:cNvSpPr/>
      </dsp:nvSpPr>
      <dsp:spPr>
        <a:xfrm>
          <a:off x="0" y="2020617"/>
          <a:ext cx="3730487" cy="1016642"/>
        </a:xfrm>
        <a:prstGeom prst="trapezoid">
          <a:avLst>
            <a:gd name="adj" fmla="val 61157"/>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Faculty members and academic professionals</a:t>
          </a:r>
        </a:p>
      </dsp:txBody>
      <dsp:txXfrm>
        <a:off x="652835" y="2020617"/>
        <a:ext cx="2424816" cy="10166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AA066-F408-45BD-A701-AAD9BDE5CFF1}">
      <dsp:nvSpPr>
        <dsp:cNvPr id="0" name=""/>
        <dsp:cNvSpPr/>
      </dsp:nvSpPr>
      <dsp:spPr>
        <a:xfrm>
          <a:off x="1354666" y="0"/>
          <a:ext cx="5418667" cy="5418667"/>
        </a:xfrm>
        <a:prstGeom prst="diamond">
          <a:avLst/>
        </a:prstGeom>
        <a:solidFill>
          <a:schemeClr val="bg1">
            <a:lumMod val="95000"/>
            <a:alpha val="89804"/>
          </a:schemeClr>
        </a:solidFill>
        <a:ln>
          <a:noFill/>
        </a:ln>
        <a:effectLst/>
      </dsp:spPr>
      <dsp:style>
        <a:lnRef idx="0">
          <a:scrgbClr r="0" g="0" b="0"/>
        </a:lnRef>
        <a:fillRef idx="1">
          <a:scrgbClr r="0" g="0" b="0"/>
        </a:fillRef>
        <a:effectRef idx="0">
          <a:scrgbClr r="0" g="0" b="0"/>
        </a:effectRef>
        <a:fontRef idx="minor"/>
      </dsp:style>
    </dsp:sp>
    <dsp:sp modelId="{38675F44-499F-46B5-ABA0-2202DE59F002}">
      <dsp:nvSpPr>
        <dsp:cNvPr id="0" name=""/>
        <dsp:cNvSpPr/>
      </dsp:nvSpPr>
      <dsp:spPr>
        <a:xfrm>
          <a:off x="1869439" y="515999"/>
          <a:ext cx="2113280" cy="2113280"/>
        </a:xfrm>
        <a:prstGeom prst="round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tx2"/>
              </a:solidFill>
            </a:rPr>
            <a:t>Senate Presidents and Secretary</a:t>
          </a:r>
        </a:p>
      </dsp:txBody>
      <dsp:txXfrm>
        <a:off x="1972601" y="619161"/>
        <a:ext cx="1906956" cy="1906956"/>
      </dsp:txXfrm>
    </dsp:sp>
    <dsp:sp modelId="{B0D22DA7-C59C-43FC-A16D-44CAB03C19BD}">
      <dsp:nvSpPr>
        <dsp:cNvPr id="0" name=""/>
        <dsp:cNvSpPr/>
      </dsp:nvSpPr>
      <dsp:spPr>
        <a:xfrm>
          <a:off x="4145280" y="514773"/>
          <a:ext cx="2113280" cy="2113280"/>
        </a:xfrm>
        <a:prstGeom prst="roundRect">
          <a:avLst/>
        </a:prstGeom>
        <a:solidFill>
          <a:schemeClr val="accent3">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tx2"/>
              </a:solidFill>
            </a:rPr>
            <a:t>University Academic Council </a:t>
          </a:r>
        </a:p>
      </dsp:txBody>
      <dsp:txXfrm>
        <a:off x="4248442" y="617935"/>
        <a:ext cx="1906956" cy="1906956"/>
      </dsp:txXfrm>
    </dsp:sp>
    <dsp:sp modelId="{D128A2AD-C834-4372-AF37-B466403C48CB}">
      <dsp:nvSpPr>
        <dsp:cNvPr id="0" name=""/>
        <dsp:cNvSpPr/>
      </dsp:nvSpPr>
      <dsp:spPr>
        <a:xfrm>
          <a:off x="1869439" y="2790613"/>
          <a:ext cx="2113280" cy="2113280"/>
        </a:xfrm>
        <a:prstGeom prst="roundRect">
          <a:avLst/>
        </a:prstGeom>
        <a:solidFill>
          <a:schemeClr val="accent4">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tx2"/>
              </a:solidFill>
            </a:rPr>
            <a:t>Executive Committee</a:t>
          </a:r>
        </a:p>
      </dsp:txBody>
      <dsp:txXfrm>
        <a:off x="1972601" y="2893775"/>
        <a:ext cx="1906956" cy="1906956"/>
      </dsp:txXfrm>
    </dsp:sp>
    <dsp:sp modelId="{D58100AA-180C-49F6-A5FB-4F7998D6E9B2}">
      <dsp:nvSpPr>
        <dsp:cNvPr id="0" name=""/>
        <dsp:cNvSpPr/>
      </dsp:nvSpPr>
      <dsp:spPr>
        <a:xfrm>
          <a:off x="4145280" y="2790613"/>
          <a:ext cx="2113280" cy="2113280"/>
        </a:xfrm>
        <a:prstGeom prst="roundRect">
          <a:avLst/>
        </a:prstGeom>
        <a:solidFill>
          <a:schemeClr val="accent5">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tx2"/>
              </a:solidFill>
            </a:rPr>
            <a:t>University Senate Office Staff</a:t>
          </a:r>
        </a:p>
      </dsp:txBody>
      <dsp:txXfrm>
        <a:off x="4248442" y="2893775"/>
        <a:ext cx="1906956" cy="190695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705" y="5263624"/>
            <a:ext cx="3208206" cy="1345898"/>
          </a:xfrm>
          <a:prstGeom prst="rect">
            <a:avLst/>
          </a:prstGeom>
        </p:spPr>
      </p:pic>
      <p:sp>
        <p:nvSpPr>
          <p:cNvPr id="2" name="Title 1"/>
          <p:cNvSpPr>
            <a:spLocks noGrp="1"/>
          </p:cNvSpPr>
          <p:nvPr>
            <p:ph type="ctrTitle" hasCustomPrompt="1"/>
          </p:nvPr>
        </p:nvSpPr>
        <p:spPr>
          <a:xfrm>
            <a:off x="615951" y="2012786"/>
            <a:ext cx="10363200" cy="1763879"/>
          </a:xfrm>
          <a:noFill/>
        </p:spPr>
        <p:txBody>
          <a:bodyPr/>
          <a:lstStyle>
            <a:lvl1pPr marL="0" algn="l">
              <a:lnSpc>
                <a:spcPts val="6500"/>
              </a:lnSpc>
              <a:defRPr sz="6000" b="1">
                <a:solidFill>
                  <a:schemeClr val="tx2"/>
                </a:solidFill>
                <a:latin typeface="Arial" panose="020B0604020202020204" pitchFamily="34" charset="0"/>
                <a:cs typeface="Arial" panose="020B0604020202020204" pitchFamily="34" charset="0"/>
              </a:defRPr>
            </a:lvl1pPr>
          </a:lstStyle>
          <a:p>
            <a:r>
              <a:rPr lang="en-US" dirty="0"/>
              <a:t>Type your presentation title here</a:t>
            </a:r>
          </a:p>
        </p:txBody>
      </p:sp>
      <p:sp>
        <p:nvSpPr>
          <p:cNvPr id="3" name="Subtitle 2"/>
          <p:cNvSpPr>
            <a:spLocks noGrp="1"/>
          </p:cNvSpPr>
          <p:nvPr>
            <p:ph type="subTitle" idx="1" hasCustomPrompt="1"/>
          </p:nvPr>
        </p:nvSpPr>
        <p:spPr>
          <a:xfrm>
            <a:off x="615952" y="1611798"/>
            <a:ext cx="4174710" cy="366228"/>
          </a:xfrm>
          <a:solidFill>
            <a:schemeClr val="accent2"/>
          </a:solidFill>
        </p:spPr>
        <p:txBody>
          <a:bodyPr/>
          <a:lstStyle>
            <a:lvl1pPr marL="0" indent="0" algn="l">
              <a:buNone/>
              <a:defRPr sz="1800" b="1" baseline="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Add any text here, size box to fit text</a:t>
            </a:r>
          </a:p>
        </p:txBody>
      </p:sp>
      <p:sp>
        <p:nvSpPr>
          <p:cNvPr id="5" name="Text Placeholder 4"/>
          <p:cNvSpPr>
            <a:spLocks noGrp="1"/>
          </p:cNvSpPr>
          <p:nvPr>
            <p:ph type="body" sz="quarter" idx="10" hasCustomPrompt="1"/>
          </p:nvPr>
        </p:nvSpPr>
        <p:spPr>
          <a:xfrm>
            <a:off x="615951" y="3776663"/>
            <a:ext cx="8945493" cy="1471612"/>
          </a:xfrm>
        </p:spPr>
        <p:txBody>
          <a:bodyPr/>
          <a:lstStyle>
            <a:lvl1pPr marL="0" indent="0">
              <a:spcBef>
                <a:spcPts val="0"/>
              </a:spcBef>
              <a:buNone/>
              <a:defRPr sz="2500"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a:t>Type information such as: presenter name, location, date, . . . </a:t>
            </a:r>
          </a:p>
        </p:txBody>
      </p:sp>
    </p:spTree>
    <p:extLst>
      <p:ext uri="{BB962C8B-B14F-4D97-AF65-F5344CB8AC3E}">
        <p14:creationId xmlns:p14="http://schemas.microsoft.com/office/powerpoint/2010/main" val="4121447799"/>
      </p:ext>
    </p:extLst>
  </p:cSld>
  <p:clrMapOvr>
    <a:masterClrMapping/>
  </p:clrMapOvr>
  <p:transition>
    <p:push/>
  </p:transition>
  <p:hf hdr="0" dt="0"/>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6527" y="584200"/>
            <a:ext cx="9326880" cy="503936"/>
          </a:xfrm>
        </p:spPr>
        <p:txBody>
          <a:bodyPr/>
          <a:lstStyle>
            <a:lvl1pPr>
              <a:defRPr sz="3400"/>
            </a:lvl1pPr>
          </a:lstStyle>
          <a:p>
            <a:r>
              <a:rPr lang="en-US" dirty="0"/>
              <a:t>Slide title, keep it short, size box to fit text</a:t>
            </a:r>
          </a:p>
        </p:txBody>
      </p:sp>
    </p:spTree>
    <p:extLst>
      <p:ext uri="{BB962C8B-B14F-4D97-AF65-F5344CB8AC3E}">
        <p14:creationId xmlns:p14="http://schemas.microsoft.com/office/powerpoint/2010/main" val="4143869492"/>
      </p:ext>
    </p:extLst>
  </p:cSld>
  <p:clrMapOvr>
    <a:masterClrMapping/>
  </p:clrMapOvr>
  <p:transition>
    <p:push/>
  </p:transition>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3 and 1/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621" y="584200"/>
            <a:ext cx="9326880" cy="503936"/>
          </a:xfrm>
        </p:spPr>
        <p:txBody>
          <a:bodyPr/>
          <a:lstStyle>
            <a:lvl1pPr>
              <a:defRPr sz="3400"/>
            </a:lvl1pPr>
          </a:lstStyle>
          <a:p>
            <a:r>
              <a:rPr lang="en-US" dirty="0"/>
              <a:t>Slide title, keep it short, size box to fit text</a:t>
            </a:r>
          </a:p>
        </p:txBody>
      </p:sp>
      <p:sp>
        <p:nvSpPr>
          <p:cNvPr id="3" name="Content Placeholder 2"/>
          <p:cNvSpPr>
            <a:spLocks noGrp="1"/>
          </p:cNvSpPr>
          <p:nvPr>
            <p:ph sz="half" idx="1" hasCustomPrompt="1"/>
          </p:nvPr>
        </p:nvSpPr>
        <p:spPr>
          <a:xfrm>
            <a:off x="998621" y="1371601"/>
            <a:ext cx="6569242" cy="4805678"/>
          </a:xfrm>
        </p:spPr>
        <p:txBody>
          <a:bodyPr/>
          <a:lstStyle>
            <a:lvl1pPr>
              <a:defRPr sz="1800" baseline="0"/>
            </a:lvl1pPr>
            <a:lvl2pPr>
              <a:defRPr sz="16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Space for chart, photo, graphic, video, text</a:t>
            </a:r>
          </a:p>
          <a:p>
            <a:pPr lvl="0"/>
            <a:r>
              <a:rPr lang="en-US" dirty="0"/>
              <a:t>Bulleted list, limit your bullets to three or five</a:t>
            </a:r>
          </a:p>
          <a:p>
            <a:pPr lvl="1"/>
            <a:r>
              <a:rPr lang="en-US" dirty="0"/>
              <a:t>Limit your bullets to a Second level. Best to verbally provide details. </a:t>
            </a:r>
          </a:p>
        </p:txBody>
      </p:sp>
      <p:sp>
        <p:nvSpPr>
          <p:cNvPr id="4" name="Content Placeholder 3"/>
          <p:cNvSpPr>
            <a:spLocks noGrp="1"/>
          </p:cNvSpPr>
          <p:nvPr>
            <p:ph sz="half" idx="2" hasCustomPrompt="1"/>
          </p:nvPr>
        </p:nvSpPr>
        <p:spPr>
          <a:xfrm>
            <a:off x="7860632" y="1371600"/>
            <a:ext cx="3352800" cy="4805679"/>
          </a:xfrm>
        </p:spPr>
        <p:txBody>
          <a:bodyPr/>
          <a:lstStyle>
            <a:lvl1pPr marL="231775" marR="0" indent="-225425" algn="l" defTabSz="457189" rtl="0" eaLnBrk="1" fontAlgn="base" latinLnBrk="0" hangingPunct="1">
              <a:lnSpc>
                <a:spcPct val="100000"/>
              </a:lnSpc>
              <a:spcBef>
                <a:spcPts val="1200"/>
              </a:spcBef>
              <a:spcAft>
                <a:spcPts val="300"/>
              </a:spcAft>
              <a:buClrTx/>
              <a:buSzTx/>
              <a:buFont typeface="Wingdings" panose="05000000000000000000" pitchFamily="2" charset="2"/>
              <a:buChar char="§"/>
              <a:tabLst/>
              <a:defRPr sz="1800"/>
            </a:lvl1pPr>
            <a:lvl2pPr>
              <a:defRPr sz="1600"/>
            </a:lvl2pPr>
            <a:lvl3pPr>
              <a:defRPr sz="1800"/>
            </a:lvl3pPr>
            <a:lvl4pPr>
              <a:defRPr sz="1600"/>
            </a:lvl4pPr>
            <a:lvl5pPr>
              <a:defRPr sz="1600"/>
            </a:lvl5pPr>
            <a:lvl6pPr>
              <a:defRPr sz="1800"/>
            </a:lvl6pPr>
            <a:lvl7pPr>
              <a:defRPr sz="1800"/>
            </a:lvl7pPr>
            <a:lvl8pPr>
              <a:defRPr sz="1800"/>
            </a:lvl8pPr>
            <a:lvl9pPr>
              <a:defRPr sz="1800"/>
            </a:lvl9pPr>
          </a:lstStyle>
          <a:p>
            <a:pPr marL="231775" marR="0" lvl="0" indent="-225425" algn="l" defTabSz="457189" rtl="0" eaLnBrk="1" fontAlgn="base" latinLnBrk="0" hangingPunct="1">
              <a:lnSpc>
                <a:spcPct val="100000"/>
              </a:lnSpc>
              <a:spcBef>
                <a:spcPts val="1200"/>
              </a:spcBef>
              <a:spcAft>
                <a:spcPts val="300"/>
              </a:spcAft>
              <a:buClrTx/>
              <a:buSzTx/>
              <a:buFont typeface="Wingdings" panose="05000000000000000000" pitchFamily="2" charset="2"/>
              <a:buChar char="§"/>
              <a:tabLst/>
              <a:defRPr/>
            </a:pPr>
            <a:r>
              <a:rPr lang="en-US" dirty="0"/>
              <a:t>Space for chart, photo, graphic, video, text</a:t>
            </a:r>
          </a:p>
          <a:p>
            <a:pPr lvl="0"/>
            <a:r>
              <a:rPr lang="en-US" dirty="0"/>
              <a:t>Bulleted list, limit your bullets to three or five</a:t>
            </a:r>
          </a:p>
          <a:p>
            <a:pPr lvl="1"/>
            <a:r>
              <a:rPr lang="en-US" dirty="0"/>
              <a:t>Limit your bullets to a Second level. Best to verbally provide details. </a:t>
            </a:r>
          </a:p>
        </p:txBody>
      </p:sp>
    </p:spTree>
    <p:extLst>
      <p:ext uri="{BB962C8B-B14F-4D97-AF65-F5344CB8AC3E}">
        <p14:creationId xmlns:p14="http://schemas.microsoft.com/office/powerpoint/2010/main" val="3840060512"/>
      </p:ext>
    </p:extLst>
  </p:cSld>
  <p:clrMapOvr>
    <a:masterClrMapping/>
  </p:clrMapOvr>
  <p:transition>
    <p:push/>
  </p:transition>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3 and 2/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621" y="584200"/>
            <a:ext cx="9326880" cy="503936"/>
          </a:xfrm>
        </p:spPr>
        <p:txBody>
          <a:bodyPr/>
          <a:lstStyle>
            <a:lvl1pPr>
              <a:defRPr sz="3400"/>
            </a:lvl1pPr>
          </a:lstStyle>
          <a:p>
            <a:r>
              <a:rPr lang="en-US" dirty="0"/>
              <a:t>Slide title, keep it short, size box to fit text</a:t>
            </a:r>
          </a:p>
        </p:txBody>
      </p:sp>
      <p:sp>
        <p:nvSpPr>
          <p:cNvPr id="3" name="Content Placeholder 2"/>
          <p:cNvSpPr>
            <a:spLocks noGrp="1"/>
          </p:cNvSpPr>
          <p:nvPr>
            <p:ph sz="half" idx="1" hasCustomPrompt="1"/>
          </p:nvPr>
        </p:nvSpPr>
        <p:spPr>
          <a:xfrm>
            <a:off x="1002632" y="1371601"/>
            <a:ext cx="3352800" cy="4754564"/>
          </a:xfrm>
        </p:spPr>
        <p:txBody>
          <a:bodyPr/>
          <a:lstStyle>
            <a:lvl1pPr>
              <a:defRPr sz="1800"/>
            </a:lvl1pPr>
            <a:lvl2pPr>
              <a:defRPr sz="1600"/>
            </a:lvl2pPr>
            <a:lvl3pPr>
              <a:defRPr sz="14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4644189" y="1371601"/>
            <a:ext cx="6569243" cy="4754564"/>
          </a:xfrm>
        </p:spPr>
        <p:txBody>
          <a:bodyPr/>
          <a:lstStyle>
            <a:lvl1pPr>
              <a:defRPr sz="1800"/>
            </a:lvl1pPr>
            <a:lvl2pPr>
              <a:defRPr sz="1600"/>
            </a:lvl2pPr>
            <a:lvl3pPr>
              <a:defRPr sz="14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42959836"/>
      </p:ext>
    </p:extLst>
  </p:cSld>
  <p:clrMapOvr>
    <a:masterClrMapping/>
  </p:clrMapOvr>
  <p:transition>
    <p:push/>
  </p:transition>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09478" y="639285"/>
            <a:ext cx="7158266" cy="503936"/>
          </a:xfrm>
          <a:noFill/>
        </p:spPr>
        <p:txBody>
          <a:bodyPr/>
          <a:lstStyle>
            <a:lvl1pPr>
              <a:lnSpc>
                <a:spcPts val="3500"/>
              </a:lnSpc>
              <a:defRPr sz="3400"/>
            </a:lvl1pPr>
          </a:lstStyle>
          <a:p>
            <a:r>
              <a:rPr lang="en-US" dirty="0"/>
              <a:t>Short slide title</a:t>
            </a:r>
          </a:p>
        </p:txBody>
      </p:sp>
      <p:sp>
        <p:nvSpPr>
          <p:cNvPr id="4" name="Content Placeholder 3"/>
          <p:cNvSpPr>
            <a:spLocks noGrp="1"/>
          </p:cNvSpPr>
          <p:nvPr>
            <p:ph sz="half" idx="2" hasCustomPrompt="1"/>
          </p:nvPr>
        </p:nvSpPr>
        <p:spPr>
          <a:xfrm>
            <a:off x="3709479" y="1302026"/>
            <a:ext cx="7158266" cy="4824139"/>
          </a:xfrm>
        </p:spPr>
        <p:txBody>
          <a:bodyPr/>
          <a:lstStyle>
            <a:lvl1pPr>
              <a:spcBef>
                <a:spcPts val="300"/>
              </a:spcBef>
              <a:spcAft>
                <a:spcPts val="1200"/>
              </a:spcAft>
              <a:defRPr sz="1400"/>
            </a:lvl1pPr>
            <a:lvl2pPr>
              <a:spcBef>
                <a:spcPts val="300"/>
              </a:spcBef>
              <a:spcAft>
                <a:spcPts val="1200"/>
              </a:spcAft>
              <a:defRPr sz="1200"/>
            </a:lvl2pPr>
            <a:lvl3pPr>
              <a:defRPr sz="14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5" name="Rectangle 4"/>
          <p:cNvSpPr/>
          <p:nvPr userDrawn="1"/>
        </p:nvSpPr>
        <p:spPr>
          <a:xfrm>
            <a:off x="1" y="-4887"/>
            <a:ext cx="3353936" cy="686288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37" y="138508"/>
            <a:ext cx="2666080" cy="1118467"/>
          </a:xfrm>
          <a:prstGeom prst="rect">
            <a:avLst/>
          </a:prstGeom>
        </p:spPr>
      </p:pic>
    </p:spTree>
    <p:extLst>
      <p:ext uri="{BB962C8B-B14F-4D97-AF65-F5344CB8AC3E}">
        <p14:creationId xmlns:p14="http://schemas.microsoft.com/office/powerpoint/2010/main" val="178534959"/>
      </p:ext>
    </p:extLst>
  </p:cSld>
  <p:clrMapOvr>
    <a:masterClrMapping/>
  </p:clrMapOvr>
  <p:transition>
    <p:push/>
  </p:transition>
  <p:hf hdr="0" dt="0"/>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Q">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09478" y="639285"/>
            <a:ext cx="7158266" cy="503936"/>
          </a:xfrm>
          <a:noFill/>
        </p:spPr>
        <p:txBody>
          <a:bodyPr/>
          <a:lstStyle>
            <a:lvl1pPr>
              <a:defRPr sz="3400"/>
            </a:lvl1pPr>
          </a:lstStyle>
          <a:p>
            <a:r>
              <a:rPr lang="en-US" dirty="0"/>
              <a:t>Short slide title</a:t>
            </a:r>
          </a:p>
        </p:txBody>
      </p:sp>
      <p:sp>
        <p:nvSpPr>
          <p:cNvPr id="4" name="Content Placeholder 3"/>
          <p:cNvSpPr>
            <a:spLocks noGrp="1"/>
          </p:cNvSpPr>
          <p:nvPr>
            <p:ph sz="half" idx="2" hasCustomPrompt="1"/>
          </p:nvPr>
        </p:nvSpPr>
        <p:spPr>
          <a:xfrm>
            <a:off x="3709479" y="1302027"/>
            <a:ext cx="7158266" cy="449656"/>
          </a:xfrm>
        </p:spPr>
        <p:txBody>
          <a:bodyPr/>
          <a:lstStyle>
            <a:lvl1pPr marL="6350" indent="0">
              <a:spcBef>
                <a:spcPts val="300"/>
              </a:spcBef>
              <a:spcAft>
                <a:spcPts val="1200"/>
              </a:spcAft>
              <a:buNone/>
              <a:defRPr sz="2400" b="1" u="heavy" baseline="0">
                <a:uFill>
                  <a:solidFill>
                    <a:schemeClr val="accent2"/>
                  </a:solidFill>
                </a:uFill>
              </a:defRPr>
            </a:lvl1pPr>
            <a:lvl2pPr marL="461962" indent="0">
              <a:spcBef>
                <a:spcPts val="300"/>
              </a:spcBef>
              <a:spcAft>
                <a:spcPts val="1200"/>
              </a:spcAft>
              <a:buNone/>
              <a:defRPr sz="2400" b="1"/>
            </a:lvl2pPr>
            <a:lvl3pPr>
              <a:defRPr sz="1400"/>
            </a:lvl3pPr>
            <a:lvl4pPr>
              <a:defRPr sz="1600"/>
            </a:lvl4pPr>
            <a:lvl5pPr>
              <a:defRPr sz="1600"/>
            </a:lvl5pPr>
            <a:lvl6pPr>
              <a:defRPr sz="1800"/>
            </a:lvl6pPr>
            <a:lvl7pPr>
              <a:defRPr sz="1800"/>
            </a:lvl7pPr>
            <a:lvl8pPr>
              <a:defRPr sz="1800"/>
            </a:lvl8pPr>
            <a:lvl9pPr>
              <a:defRPr sz="1800"/>
            </a:lvl9pPr>
          </a:lstStyle>
          <a:p>
            <a:pPr lvl="0"/>
            <a:r>
              <a:rPr lang="en-US" dirty="0"/>
              <a:t>When</a:t>
            </a:r>
          </a:p>
        </p:txBody>
      </p:sp>
      <p:sp>
        <p:nvSpPr>
          <p:cNvPr id="5" name="Rectangle 4"/>
          <p:cNvSpPr/>
          <p:nvPr userDrawn="1"/>
        </p:nvSpPr>
        <p:spPr>
          <a:xfrm>
            <a:off x="1" y="-4887"/>
            <a:ext cx="3353936" cy="686288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37" y="138508"/>
            <a:ext cx="2666080" cy="1118467"/>
          </a:xfrm>
          <a:prstGeom prst="rect">
            <a:avLst/>
          </a:prstGeom>
        </p:spPr>
      </p:pic>
      <p:sp>
        <p:nvSpPr>
          <p:cNvPr id="6" name="Content Placeholder 3"/>
          <p:cNvSpPr>
            <a:spLocks noGrp="1"/>
          </p:cNvSpPr>
          <p:nvPr>
            <p:ph sz="half" idx="10" hasCustomPrompt="1"/>
          </p:nvPr>
        </p:nvSpPr>
        <p:spPr>
          <a:xfrm>
            <a:off x="3709478" y="1910490"/>
            <a:ext cx="7158266" cy="4148788"/>
          </a:xfrm>
        </p:spPr>
        <p:txBody>
          <a:bodyPr/>
          <a:lstStyle>
            <a:lvl1pPr>
              <a:spcBef>
                <a:spcPts val="300"/>
              </a:spcBef>
              <a:spcAft>
                <a:spcPts val="1200"/>
              </a:spcAft>
              <a:defRPr sz="1800"/>
            </a:lvl1pPr>
            <a:lvl2pPr>
              <a:spcBef>
                <a:spcPts val="300"/>
              </a:spcBef>
              <a:spcAft>
                <a:spcPts val="1200"/>
              </a:spcAft>
              <a:defRPr sz="1600"/>
            </a:lvl2pPr>
            <a:lvl3pPr>
              <a:defRPr sz="14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7" name="Rectangle 6"/>
          <p:cNvSpPr/>
          <p:nvPr userDrawn="1"/>
        </p:nvSpPr>
        <p:spPr>
          <a:xfrm>
            <a:off x="3353937" y="-797948"/>
            <a:ext cx="1021433" cy="461665"/>
          </a:xfrm>
          <a:prstGeom prst="rect">
            <a:avLst/>
          </a:prstGeom>
        </p:spPr>
        <p:txBody>
          <a:bodyPr wrap="none">
            <a:spAutoFit/>
          </a:bodyPr>
          <a:lstStyle/>
          <a:p>
            <a:r>
              <a:rPr lang="en-US" sz="2400" b="1" u="heavy" dirty="0">
                <a:uFill>
                  <a:solidFill>
                    <a:schemeClr val="accent2"/>
                  </a:solidFill>
                </a:uFill>
              </a:rPr>
              <a:t>When</a:t>
            </a:r>
            <a:endParaRPr lang="en-US" dirty="0"/>
          </a:p>
        </p:txBody>
      </p:sp>
      <p:sp>
        <p:nvSpPr>
          <p:cNvPr id="8" name="Rectangle 7"/>
          <p:cNvSpPr/>
          <p:nvPr userDrawn="1"/>
        </p:nvSpPr>
        <p:spPr>
          <a:xfrm>
            <a:off x="4856531" y="-946838"/>
            <a:ext cx="1021433" cy="461665"/>
          </a:xfrm>
          <a:prstGeom prst="rect">
            <a:avLst/>
          </a:prstGeom>
        </p:spPr>
        <p:txBody>
          <a:bodyPr wrap="none">
            <a:spAutoFit/>
          </a:bodyPr>
          <a:lstStyle/>
          <a:p>
            <a:r>
              <a:rPr lang="en-US" sz="2400" b="1" u="heavy" dirty="0">
                <a:uFill>
                  <a:solidFill>
                    <a:schemeClr val="accent2"/>
                  </a:solidFill>
                </a:uFill>
              </a:rPr>
              <a:t>When</a:t>
            </a:r>
            <a:endParaRPr lang="en-US" dirty="0"/>
          </a:p>
        </p:txBody>
      </p:sp>
    </p:spTree>
    <p:extLst>
      <p:ext uri="{BB962C8B-B14F-4D97-AF65-F5344CB8AC3E}">
        <p14:creationId xmlns:p14="http://schemas.microsoft.com/office/powerpoint/2010/main" val="546747808"/>
      </p:ext>
    </p:extLst>
  </p:cSld>
  <p:clrMapOvr>
    <a:masterClrMapping/>
  </p:clrMapOvr>
  <p:transition>
    <p:push/>
  </p:transition>
  <p:hf hdr="0" dt="0"/>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ist with Picture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621" y="584200"/>
            <a:ext cx="4603689" cy="503936"/>
          </a:xfrm>
        </p:spPr>
        <p:txBody>
          <a:bodyPr anchor="ctr"/>
          <a:lstStyle>
            <a:lvl1pPr algn="l">
              <a:defRPr sz="3400" b="1"/>
            </a:lvl1pPr>
          </a:lstStyle>
          <a:p>
            <a:r>
              <a:rPr lang="en-US" dirty="0"/>
              <a:t>Slide title, size box</a:t>
            </a:r>
          </a:p>
        </p:txBody>
      </p:sp>
      <p:sp>
        <p:nvSpPr>
          <p:cNvPr id="6" name="Text Placeholder 5"/>
          <p:cNvSpPr>
            <a:spLocks noGrp="1"/>
          </p:cNvSpPr>
          <p:nvPr>
            <p:ph type="body" sz="quarter" idx="10"/>
          </p:nvPr>
        </p:nvSpPr>
        <p:spPr>
          <a:xfrm>
            <a:off x="998622" y="1371600"/>
            <a:ext cx="4603688" cy="4805680"/>
          </a:xfrm>
        </p:spPr>
        <p:txBody>
          <a:bodyPr/>
          <a:lstStyle>
            <a:lvl1pPr>
              <a:defRPr sz="1800"/>
            </a:lvl1pPr>
            <a:lvl2pPr>
              <a:defRPr sz="1600"/>
            </a:lvl2pPr>
            <a:lvl3pPr>
              <a:defRPr sz="1400"/>
            </a:lvl3pPr>
            <a:lvl4pPr>
              <a:defRPr sz="1600"/>
            </a:lvl4pPr>
            <a:lvl5pPr>
              <a:defRPr sz="1600"/>
            </a:lvl5pPr>
          </a:lstStyle>
          <a:p>
            <a:pPr lvl="0"/>
            <a:r>
              <a:rPr lang="en-US" dirty="0"/>
              <a:t>Edit Master text styles</a:t>
            </a:r>
          </a:p>
          <a:p>
            <a:pPr lvl="1"/>
            <a:r>
              <a:rPr lang="en-US" dirty="0"/>
              <a:t>Second level</a:t>
            </a:r>
          </a:p>
          <a:p>
            <a:pPr lvl="2"/>
            <a:r>
              <a:rPr lang="en-US" dirty="0"/>
              <a:t>Third level</a:t>
            </a:r>
          </a:p>
        </p:txBody>
      </p:sp>
      <p:sp>
        <p:nvSpPr>
          <p:cNvPr id="8" name="Picture Placeholder 7"/>
          <p:cNvSpPr>
            <a:spLocks noGrp="1"/>
          </p:cNvSpPr>
          <p:nvPr>
            <p:ph type="pic" sz="quarter" idx="11"/>
          </p:nvPr>
        </p:nvSpPr>
        <p:spPr>
          <a:xfrm>
            <a:off x="6096000" y="0"/>
            <a:ext cx="6096000" cy="6858000"/>
          </a:xfrm>
        </p:spPr>
        <p:txBody>
          <a:bodyPr anchor="ct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3425152210"/>
      </p:ext>
    </p:extLst>
  </p:cSld>
  <p:clrMapOvr>
    <a:masterClrMapping/>
  </p:clrMapOvr>
  <p:transition>
    <p:push/>
  </p:transition>
  <p:hf hdr="0" dt="0"/>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ist with Image 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3080" y="584200"/>
            <a:ext cx="4640352" cy="503936"/>
          </a:xfrm>
        </p:spPr>
        <p:txBody>
          <a:bodyPr anchor="ctr"/>
          <a:lstStyle>
            <a:lvl1pPr marL="0" algn="l">
              <a:defRPr sz="3400" b="1"/>
            </a:lvl1pPr>
          </a:lstStyle>
          <a:p>
            <a:r>
              <a:rPr lang="en-US" dirty="0"/>
              <a:t>Slide title, size box</a:t>
            </a:r>
          </a:p>
        </p:txBody>
      </p:sp>
      <p:sp>
        <p:nvSpPr>
          <p:cNvPr id="6" name="Text Placeholder 5"/>
          <p:cNvSpPr>
            <a:spLocks noGrp="1"/>
          </p:cNvSpPr>
          <p:nvPr>
            <p:ph type="body" sz="quarter" idx="10"/>
          </p:nvPr>
        </p:nvSpPr>
        <p:spPr>
          <a:xfrm>
            <a:off x="6573103" y="1371600"/>
            <a:ext cx="4640329" cy="4805679"/>
          </a:xfrm>
        </p:spPr>
        <p:txBody>
          <a:bodyPr/>
          <a:lstStyle>
            <a:lvl1pPr>
              <a:defRPr sz="1800"/>
            </a:lvl1pPr>
            <a:lvl2pPr>
              <a:defRPr sz="1600"/>
            </a:lvl2pPr>
            <a:lvl3pPr>
              <a:defRPr sz="1400"/>
            </a:lvl3pPr>
            <a:lvl4pPr>
              <a:defRPr sz="1600"/>
            </a:lvl4pPr>
            <a:lvl5pPr>
              <a:defRPr sz="1600"/>
            </a:lvl5pPr>
          </a:lstStyle>
          <a:p>
            <a:pPr lvl="0"/>
            <a:r>
              <a:rPr lang="en-US"/>
              <a:t>Edit Master text styles</a:t>
            </a:r>
          </a:p>
          <a:p>
            <a:pPr lvl="1"/>
            <a:r>
              <a:rPr lang="en-US"/>
              <a:t>Second level</a:t>
            </a:r>
          </a:p>
          <a:p>
            <a:pPr lvl="2"/>
            <a:r>
              <a:rPr lang="en-US"/>
              <a:t>Third level</a:t>
            </a:r>
          </a:p>
        </p:txBody>
      </p:sp>
      <p:sp>
        <p:nvSpPr>
          <p:cNvPr id="8" name="Picture Placeholder 7"/>
          <p:cNvSpPr>
            <a:spLocks noGrp="1"/>
          </p:cNvSpPr>
          <p:nvPr>
            <p:ph type="pic" sz="quarter" idx="11"/>
          </p:nvPr>
        </p:nvSpPr>
        <p:spPr>
          <a:xfrm>
            <a:off x="0" y="0"/>
            <a:ext cx="6096000" cy="6858000"/>
          </a:xfrm>
        </p:spPr>
        <p:txBody>
          <a:bodyPr anchor="ctr"/>
          <a:lstStyle>
            <a:lvl1pPr marL="0" indent="0" algn="ctr">
              <a:buFontTx/>
              <a:buNone/>
              <a:defRPr/>
            </a:lvl1pPr>
          </a:lstStyle>
          <a:p>
            <a:r>
              <a:rPr lang="en-US" dirty="0"/>
              <a:t>Click icon to add picture</a:t>
            </a:r>
          </a:p>
        </p:txBody>
      </p:sp>
    </p:spTree>
    <p:extLst>
      <p:ext uri="{BB962C8B-B14F-4D97-AF65-F5344CB8AC3E}">
        <p14:creationId xmlns:p14="http://schemas.microsoft.com/office/powerpoint/2010/main" val="841457379"/>
      </p:ext>
    </p:extLst>
  </p:cSld>
  <p:clrMapOvr>
    <a:masterClrMapping/>
  </p:clrMapOvr>
  <p:transition>
    <p:push/>
  </p:transition>
  <p:hf hdr="0" dt="0"/>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3569394" y="-948907"/>
            <a:ext cx="1021433" cy="461665"/>
          </a:xfrm>
          <a:prstGeom prst="rect">
            <a:avLst/>
          </a:prstGeom>
        </p:spPr>
        <p:txBody>
          <a:bodyPr wrap="none">
            <a:spAutoFit/>
          </a:bodyPr>
          <a:lstStyle/>
          <a:p>
            <a:r>
              <a:rPr lang="en-US" sz="2400" b="1" u="heavy" dirty="0">
                <a:uFill>
                  <a:solidFill>
                    <a:schemeClr val="accent2"/>
                  </a:solidFill>
                </a:uFill>
              </a:rPr>
              <a:t>When</a:t>
            </a:r>
            <a:endParaRPr lang="en-US" dirty="0"/>
          </a:p>
        </p:txBody>
      </p:sp>
      <p:sp>
        <p:nvSpPr>
          <p:cNvPr id="3" name="Rectangle 2"/>
          <p:cNvSpPr/>
          <p:nvPr userDrawn="1"/>
        </p:nvSpPr>
        <p:spPr>
          <a:xfrm>
            <a:off x="4856531" y="-946838"/>
            <a:ext cx="1021433" cy="461665"/>
          </a:xfrm>
          <a:prstGeom prst="rect">
            <a:avLst/>
          </a:prstGeom>
        </p:spPr>
        <p:txBody>
          <a:bodyPr wrap="none">
            <a:spAutoFit/>
          </a:bodyPr>
          <a:lstStyle/>
          <a:p>
            <a:r>
              <a:rPr lang="en-US" sz="2400" b="1" u="heavy" dirty="0">
                <a:uFill>
                  <a:solidFill>
                    <a:schemeClr val="accent2"/>
                  </a:solidFill>
                </a:uFill>
              </a:rPr>
              <a:t>When</a:t>
            </a:r>
            <a:endParaRPr lang="en-US" dirty="0"/>
          </a:p>
        </p:txBody>
      </p:sp>
    </p:spTree>
    <p:extLst>
      <p:ext uri="{BB962C8B-B14F-4D97-AF65-F5344CB8AC3E}">
        <p14:creationId xmlns:p14="http://schemas.microsoft.com/office/powerpoint/2010/main" val="2586883914"/>
      </p:ext>
    </p:extLst>
  </p:cSld>
  <p:clrMapOvr>
    <a:masterClrMapping/>
  </p:clrMapOvr>
  <p:transition>
    <p:push/>
  </p:transition>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Blac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2360523"/>
            <a:ext cx="3998843" cy="2136955"/>
          </a:xfrm>
          <a:noFill/>
        </p:spPr>
        <p:txBody>
          <a:bodyPr/>
          <a:lstStyle>
            <a:lvl1pPr algn="r">
              <a:lnSpc>
                <a:spcPts val="6500"/>
              </a:lnSpc>
              <a:defRPr sz="6400">
                <a:solidFill>
                  <a:schemeClr val="tx2"/>
                </a:solidFill>
              </a:defRPr>
            </a:lvl1pPr>
          </a:lstStyle>
          <a:p>
            <a:r>
              <a:rPr lang="en-US"/>
              <a:t>Click to edit Master title style</a:t>
            </a:r>
            <a:endParaRPr lang="en-US" dirty="0"/>
          </a:p>
        </p:txBody>
      </p:sp>
      <p:sp>
        <p:nvSpPr>
          <p:cNvPr id="4" name="TextBox 3"/>
          <p:cNvSpPr txBox="1"/>
          <p:nvPr/>
        </p:nvSpPr>
        <p:spPr>
          <a:xfrm>
            <a:off x="5108713" y="526774"/>
            <a:ext cx="1739348" cy="4708981"/>
          </a:xfrm>
          <a:prstGeom prst="rect">
            <a:avLst/>
          </a:prstGeom>
          <a:noFill/>
        </p:spPr>
        <p:txBody>
          <a:bodyPr wrap="square" rtlCol="0" anchor="ctr">
            <a:spAutoFit/>
          </a:bodyPr>
          <a:lstStyle/>
          <a:p>
            <a:r>
              <a:rPr lang="en-US" sz="30000" dirty="0">
                <a:solidFill>
                  <a:schemeClr val="accent2"/>
                </a:solidFill>
              </a:rPr>
              <a:t>{</a:t>
            </a:r>
          </a:p>
        </p:txBody>
      </p:sp>
      <p:sp>
        <p:nvSpPr>
          <p:cNvPr id="6" name="Text Placeholder 5"/>
          <p:cNvSpPr>
            <a:spLocks noGrp="1"/>
          </p:cNvSpPr>
          <p:nvPr>
            <p:ph type="body" sz="quarter" idx="10"/>
          </p:nvPr>
        </p:nvSpPr>
        <p:spPr>
          <a:xfrm>
            <a:off x="6618978" y="1490663"/>
            <a:ext cx="3498850" cy="3627437"/>
          </a:xfrm>
        </p:spPr>
        <p:txBody>
          <a:bodyPr anchor="ctr"/>
          <a:lstStyle>
            <a:lvl1pPr marL="6350" indent="0">
              <a:spcAft>
                <a:spcPts val="1200"/>
              </a:spcAft>
              <a:buFontTx/>
              <a:buNone/>
              <a:defRPr b="1"/>
            </a:lvl1pPr>
          </a:lstStyle>
          <a:p>
            <a:pPr lvl="0"/>
            <a:r>
              <a:rPr lang="en-US"/>
              <a:t>Edit Master text styles</a:t>
            </a:r>
          </a:p>
        </p:txBody>
      </p:sp>
    </p:spTree>
    <p:extLst>
      <p:ext uri="{BB962C8B-B14F-4D97-AF65-F5344CB8AC3E}">
        <p14:creationId xmlns:p14="http://schemas.microsoft.com/office/powerpoint/2010/main" val="3353894593"/>
      </p:ext>
    </p:extLst>
  </p:cSld>
  <p:clrMapOvr>
    <a:overrideClrMapping bg1="dk1" tx1="lt1" bg2="dk2" tx2="lt2" accent1="accent1" accent2="accent2" accent3="accent3" accent4="accent4" accent5="accent5" accent6="accent6" hlink="hlink" folHlink="folHlink"/>
  </p:clrMapOvr>
  <p:transition>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Whi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2419350"/>
            <a:ext cx="3998842" cy="2019300"/>
          </a:xfrm>
          <a:noFill/>
        </p:spPr>
        <p:txBody>
          <a:bodyPr/>
          <a:lstStyle>
            <a:lvl1pPr algn="r">
              <a:lnSpc>
                <a:spcPts val="6500"/>
              </a:lnSpc>
              <a:defRPr sz="6400">
                <a:solidFill>
                  <a:schemeClr val="tx2"/>
                </a:solidFill>
              </a:defRPr>
            </a:lvl1pPr>
          </a:lstStyle>
          <a:p>
            <a:r>
              <a:rPr lang="en-US"/>
              <a:t>Click to edit Master title style</a:t>
            </a:r>
            <a:endParaRPr lang="en-US" dirty="0"/>
          </a:p>
        </p:txBody>
      </p:sp>
      <p:sp>
        <p:nvSpPr>
          <p:cNvPr id="4" name="TextBox 3"/>
          <p:cNvSpPr txBox="1"/>
          <p:nvPr/>
        </p:nvSpPr>
        <p:spPr>
          <a:xfrm>
            <a:off x="5108713" y="526774"/>
            <a:ext cx="1739348" cy="4708981"/>
          </a:xfrm>
          <a:prstGeom prst="rect">
            <a:avLst/>
          </a:prstGeom>
          <a:noFill/>
        </p:spPr>
        <p:txBody>
          <a:bodyPr wrap="square" rtlCol="0" anchor="ctr">
            <a:spAutoFit/>
          </a:bodyPr>
          <a:lstStyle/>
          <a:p>
            <a:r>
              <a:rPr lang="en-US" sz="30000" dirty="0">
                <a:solidFill>
                  <a:schemeClr val="accent2"/>
                </a:solidFill>
              </a:rPr>
              <a:t>{</a:t>
            </a:r>
          </a:p>
        </p:txBody>
      </p:sp>
      <p:sp>
        <p:nvSpPr>
          <p:cNvPr id="6" name="Text Placeholder 5"/>
          <p:cNvSpPr>
            <a:spLocks noGrp="1"/>
          </p:cNvSpPr>
          <p:nvPr>
            <p:ph type="body" sz="quarter" idx="10"/>
          </p:nvPr>
        </p:nvSpPr>
        <p:spPr>
          <a:xfrm>
            <a:off x="6618978" y="1490663"/>
            <a:ext cx="3498850" cy="3627437"/>
          </a:xfrm>
        </p:spPr>
        <p:txBody>
          <a:bodyPr anchor="ctr"/>
          <a:lstStyle>
            <a:lvl1pPr marL="6350" indent="0">
              <a:spcAft>
                <a:spcPts val="1200"/>
              </a:spcAft>
              <a:buFontTx/>
              <a:buNone/>
              <a:defRPr b="1"/>
            </a:lvl1pPr>
          </a:lstStyle>
          <a:p>
            <a:pPr lvl="0"/>
            <a:r>
              <a:rPr lang="en-US"/>
              <a:t>Edit Master text styles</a:t>
            </a:r>
          </a:p>
        </p:txBody>
      </p:sp>
    </p:spTree>
    <p:extLst>
      <p:ext uri="{BB962C8B-B14F-4D97-AF65-F5344CB8AC3E}">
        <p14:creationId xmlns:p14="http://schemas.microsoft.com/office/powerpoint/2010/main" val="1418592459"/>
      </p:ext>
    </p:extLst>
  </p:cSld>
  <p:clrMapOvr>
    <a:overrideClrMapping bg1="lt1" tx1="dk1" bg2="lt2" tx2="dk2" accent1="accent1" accent2="accent2" accent3="accent3" accent4="accent4" accent5="accent5" accent6="accent6" hlink="hlink" folHlink="folHlink"/>
  </p:clrMapOvr>
  <p:transition>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7999"/>
          </a:xfrm>
        </p:spPr>
        <p:txBody>
          <a:bodyPr anchor="ctr"/>
          <a:lstStyle>
            <a:lvl1pPr marL="0" indent="0" algn="ctr">
              <a:buFontTx/>
              <a:buNone/>
              <a:defRPr baseline="0"/>
            </a:lvl1pPr>
          </a:lstStyle>
          <a:p>
            <a:r>
              <a:rPr lang="en-US" dirty="0"/>
              <a:t>Click icon to add picture</a:t>
            </a:r>
          </a:p>
        </p:txBody>
      </p:sp>
      <p:sp>
        <p:nvSpPr>
          <p:cNvPr id="2" name="Title 1"/>
          <p:cNvSpPr>
            <a:spLocks noGrp="1"/>
          </p:cNvSpPr>
          <p:nvPr>
            <p:ph type="title" hasCustomPrompt="1"/>
          </p:nvPr>
        </p:nvSpPr>
        <p:spPr>
          <a:xfrm>
            <a:off x="0" y="590550"/>
            <a:ext cx="9509760" cy="609600"/>
          </a:xfrm>
          <a:solidFill>
            <a:schemeClr val="accent2"/>
          </a:solidFill>
        </p:spPr>
        <p:txBody>
          <a:bodyPr anchor="ctr"/>
          <a:lstStyle>
            <a:lvl1pPr marL="91440" algn="l">
              <a:defRPr sz="3600" b="1" cap="none">
                <a:solidFill>
                  <a:schemeClr val="tx2"/>
                </a:solidFill>
              </a:defRPr>
            </a:lvl1pPr>
          </a:lstStyle>
          <a:p>
            <a:r>
              <a:rPr lang="en-US" altLang="en-US" dirty="0"/>
              <a:t>Slide section title, size box width to fit text</a:t>
            </a:r>
            <a:endParaRPr lang="en-US" dirty="0"/>
          </a:p>
        </p:txBody>
      </p:sp>
    </p:spTree>
    <p:extLst>
      <p:ext uri="{BB962C8B-B14F-4D97-AF65-F5344CB8AC3E}">
        <p14:creationId xmlns:p14="http://schemas.microsoft.com/office/powerpoint/2010/main" val="3908350685"/>
      </p:ext>
    </p:extLst>
  </p:cSld>
  <p:clrMapOvr>
    <a:masterClrMapping/>
  </p:clrMapOvr>
  <p:transition>
    <p:push/>
  </p:transition>
  <p:hf hdr="0" dt="0"/>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and 2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0600" y="4236708"/>
            <a:ext cx="6354417" cy="404865"/>
          </a:xfrm>
        </p:spPr>
        <p:txBody>
          <a:bodyPr anchor="ctr"/>
          <a:lstStyle>
            <a:lvl1pPr>
              <a:lnSpc>
                <a:spcPts val="2800"/>
              </a:lnSpc>
              <a:defRPr sz="2800"/>
            </a:lvl1pPr>
          </a:lstStyle>
          <a:p>
            <a:r>
              <a:rPr lang="en-US" dirty="0"/>
              <a:t>Sub header, size box width to fit text</a:t>
            </a:r>
          </a:p>
        </p:txBody>
      </p:sp>
      <p:sp>
        <p:nvSpPr>
          <p:cNvPr id="3" name="Content Placeholder 5"/>
          <p:cNvSpPr>
            <a:spLocks noGrp="1"/>
          </p:cNvSpPr>
          <p:nvPr>
            <p:ph sz="quarter" idx="10" hasCustomPrompt="1"/>
          </p:nvPr>
        </p:nvSpPr>
        <p:spPr>
          <a:xfrm>
            <a:off x="914399" y="4793298"/>
            <a:ext cx="10366513" cy="1698943"/>
          </a:xfrm>
        </p:spPr>
        <p:txBody>
          <a:bodyPr/>
          <a:lstStyle>
            <a:lvl1pPr marL="0" indent="0">
              <a:lnSpc>
                <a:spcPts val="2000"/>
              </a:lnSpc>
              <a:buFontTx/>
              <a:buNone/>
              <a:defRPr sz="2000" baseline="0"/>
            </a:lvl1pPr>
          </a:lstStyle>
          <a:p>
            <a:pPr lvl="0"/>
            <a:r>
              <a:rPr lang="en-US" dirty="0"/>
              <a:t>Two column content here.</a:t>
            </a:r>
          </a:p>
        </p:txBody>
      </p:sp>
      <p:sp>
        <p:nvSpPr>
          <p:cNvPr id="5" name="Picture Placeholder 3"/>
          <p:cNvSpPr>
            <a:spLocks noGrp="1"/>
          </p:cNvSpPr>
          <p:nvPr>
            <p:ph type="pic" sz="quarter" idx="11"/>
          </p:nvPr>
        </p:nvSpPr>
        <p:spPr>
          <a:xfrm>
            <a:off x="0" y="314960"/>
            <a:ext cx="12192000" cy="3770023"/>
          </a:xfrm>
        </p:spPr>
        <p:txBody>
          <a:bodyPr anchor="ctr"/>
          <a:lstStyle>
            <a:lvl1pPr marL="0" indent="0" algn="ctr">
              <a:buFontTx/>
              <a:buNone/>
              <a:defRPr/>
            </a:lvl1pPr>
          </a:lstStyle>
          <a:p>
            <a:r>
              <a:rPr lang="en-US" dirty="0"/>
              <a:t>Click icon to add picture</a:t>
            </a:r>
          </a:p>
        </p:txBody>
      </p:sp>
    </p:spTree>
    <p:extLst>
      <p:ext uri="{BB962C8B-B14F-4D97-AF65-F5344CB8AC3E}">
        <p14:creationId xmlns:p14="http://schemas.microsoft.com/office/powerpoint/2010/main" val="1240813924"/>
      </p:ext>
    </p:extLst>
  </p:cSld>
  <p:clrMapOvr>
    <a:masterClrMapping/>
  </p:clrMapOvr>
  <p:transition>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178960" y="1606414"/>
            <a:ext cx="10403440" cy="2735399"/>
          </a:xfrm>
        </p:spPr>
        <p:txBody>
          <a:bodyPr/>
          <a:lstStyle>
            <a:lvl1pPr marL="0" indent="0">
              <a:lnSpc>
                <a:spcPts val="6500"/>
              </a:lnSpc>
              <a:spcBef>
                <a:spcPts val="0"/>
              </a:spcBef>
              <a:buNone/>
              <a:defRPr sz="6600" b="1"/>
            </a:lvl1pPr>
          </a:lstStyle>
          <a:p>
            <a:pPr lvl="0"/>
            <a:r>
              <a:rPr lang="en-US" dirty="0"/>
              <a:t>Quote here</a:t>
            </a:r>
          </a:p>
        </p:txBody>
      </p:sp>
      <p:sp>
        <p:nvSpPr>
          <p:cNvPr id="10" name="Text Placeholder 9"/>
          <p:cNvSpPr>
            <a:spLocks noGrp="1"/>
          </p:cNvSpPr>
          <p:nvPr>
            <p:ph type="body" sz="quarter" idx="11" hasCustomPrompt="1"/>
          </p:nvPr>
        </p:nvSpPr>
        <p:spPr>
          <a:xfrm>
            <a:off x="6096001" y="4341813"/>
            <a:ext cx="5486400" cy="478383"/>
          </a:xfrm>
          <a:solidFill>
            <a:schemeClr val="accent2"/>
          </a:solidFill>
        </p:spPr>
        <p:txBody>
          <a:bodyPr anchor="ctr"/>
          <a:lstStyle>
            <a:lvl1pPr marL="0" indent="0">
              <a:lnSpc>
                <a:spcPts val="3300"/>
              </a:lnSpc>
              <a:buFontTx/>
              <a:buNone/>
              <a:defRPr sz="3200" b="1" baseline="0"/>
            </a:lvl1pPr>
          </a:lstStyle>
          <a:p>
            <a:pPr lvl="0"/>
            <a:r>
              <a:rPr lang="en-US" dirty="0"/>
              <a:t>Attribution, size box width to fit text</a:t>
            </a:r>
          </a:p>
        </p:txBody>
      </p:sp>
    </p:spTree>
    <p:extLst>
      <p:ext uri="{BB962C8B-B14F-4D97-AF65-F5344CB8AC3E}">
        <p14:creationId xmlns:p14="http://schemas.microsoft.com/office/powerpoint/2010/main" val="2081083032"/>
      </p:ext>
    </p:extLst>
  </p:cSld>
  <p:clrMapOvr>
    <a:masterClrMapping/>
  </p:clrMapOvr>
  <p:transition>
    <p:push/>
  </p:transition>
  <p:hf hdr="0" dt="0"/>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OneColumn) Content">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998538" y="1371601"/>
            <a:ext cx="10191750" cy="4776788"/>
          </a:xfrm>
        </p:spPr>
        <p:txBody>
          <a:bodyPr numCol="1"/>
          <a:lstStyle/>
          <a:p>
            <a:pPr lvl="0"/>
            <a:r>
              <a:rPr lang="en-US" dirty="0"/>
              <a:t>This is a very wide text area and has formatted in two columns for readability purposes.</a:t>
            </a:r>
          </a:p>
          <a:p>
            <a:pPr lvl="0"/>
            <a:r>
              <a:rPr lang="en-US" dirty="0"/>
              <a:t>Limit your bullets to three, five or seven, depending on the length of text.</a:t>
            </a:r>
          </a:p>
          <a:p>
            <a:pPr lvl="1"/>
            <a:r>
              <a:rPr lang="en-US" dirty="0"/>
              <a:t>Limit your bullets to a second level, it’s best to verbally provide details. </a:t>
            </a:r>
          </a:p>
        </p:txBody>
      </p:sp>
      <p:sp>
        <p:nvSpPr>
          <p:cNvPr id="2" name="Title 1"/>
          <p:cNvSpPr>
            <a:spLocks noGrp="1"/>
          </p:cNvSpPr>
          <p:nvPr>
            <p:ph type="title" hasCustomPrompt="1"/>
          </p:nvPr>
        </p:nvSpPr>
        <p:spPr>
          <a:xfrm>
            <a:off x="998621" y="584200"/>
            <a:ext cx="9326880" cy="503936"/>
          </a:xfrm>
          <a:solidFill>
            <a:schemeClr val="accent2"/>
          </a:solidFill>
        </p:spPr>
        <p:txBody>
          <a:bodyPr/>
          <a:lstStyle>
            <a:lvl1pPr algn="l">
              <a:defRPr sz="3400"/>
            </a:lvl1pPr>
          </a:lstStyle>
          <a:p>
            <a:r>
              <a:rPr lang="en-US" dirty="0"/>
              <a:t>Slide title, keep it short, size box to fit text</a:t>
            </a:r>
          </a:p>
        </p:txBody>
      </p:sp>
    </p:spTree>
    <p:extLst>
      <p:ext uri="{BB962C8B-B14F-4D97-AF65-F5344CB8AC3E}">
        <p14:creationId xmlns:p14="http://schemas.microsoft.com/office/powerpoint/2010/main" val="2369736984"/>
      </p:ext>
    </p:extLst>
  </p:cSld>
  <p:clrMapOvr>
    <a:masterClrMapping/>
  </p:clrMapOvr>
  <p:transition>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TwoColumn) Content">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998538" y="1371601"/>
            <a:ext cx="10191750" cy="4776788"/>
          </a:xfrm>
        </p:spPr>
        <p:txBody>
          <a:bodyPr numCol="2"/>
          <a:lstStyle/>
          <a:p>
            <a:pPr lvl="0"/>
            <a:r>
              <a:rPr lang="en-US" dirty="0"/>
              <a:t>This is a very wide text area and has formatted in two columns for readability purposes.</a:t>
            </a:r>
          </a:p>
          <a:p>
            <a:pPr lvl="0"/>
            <a:r>
              <a:rPr lang="en-US" dirty="0"/>
              <a:t>Limit your bullets to three, five or seven, depending on the length of text.</a:t>
            </a:r>
          </a:p>
          <a:p>
            <a:pPr lvl="1"/>
            <a:r>
              <a:rPr lang="en-US" dirty="0"/>
              <a:t>Limit your bullets to a second level, it’s best to verbally provide details. </a:t>
            </a:r>
          </a:p>
        </p:txBody>
      </p:sp>
      <p:sp>
        <p:nvSpPr>
          <p:cNvPr id="2" name="Title 1"/>
          <p:cNvSpPr>
            <a:spLocks noGrp="1"/>
          </p:cNvSpPr>
          <p:nvPr>
            <p:ph type="title" hasCustomPrompt="1"/>
          </p:nvPr>
        </p:nvSpPr>
        <p:spPr>
          <a:xfrm>
            <a:off x="998621" y="584200"/>
            <a:ext cx="9326880" cy="503936"/>
          </a:xfrm>
          <a:solidFill>
            <a:schemeClr val="accent2"/>
          </a:solidFill>
        </p:spPr>
        <p:txBody>
          <a:bodyPr/>
          <a:lstStyle>
            <a:lvl1pPr algn="l">
              <a:defRPr sz="3400"/>
            </a:lvl1pPr>
          </a:lstStyle>
          <a:p>
            <a:r>
              <a:rPr lang="en-US" dirty="0"/>
              <a:t>Slide title, keep it short, size box to fit text</a:t>
            </a:r>
          </a:p>
        </p:txBody>
      </p:sp>
    </p:spTree>
    <p:extLst>
      <p:ext uri="{BB962C8B-B14F-4D97-AF65-F5344CB8AC3E}">
        <p14:creationId xmlns:p14="http://schemas.microsoft.com/office/powerpoint/2010/main" val="2057352461"/>
      </p:ext>
    </p:extLst>
  </p:cSld>
  <p:clrMapOvr>
    <a:masterClrMapping/>
  </p:clrMapOvr>
  <p:transition>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Image) Content">
    <p:spTree>
      <p:nvGrpSpPr>
        <p:cNvPr id="1" name=""/>
        <p:cNvGrpSpPr/>
        <p:nvPr/>
      </p:nvGrpSpPr>
      <p:grpSpPr>
        <a:xfrm>
          <a:off x="0" y="0"/>
          <a:ext cx="0" cy="0"/>
          <a:chOff x="0" y="0"/>
          <a:chExt cx="0" cy="0"/>
        </a:xfrm>
      </p:grpSpPr>
      <p:sp>
        <p:nvSpPr>
          <p:cNvPr id="6" name="Content Placeholder 5"/>
          <p:cNvSpPr>
            <a:spLocks noGrp="1"/>
          </p:cNvSpPr>
          <p:nvPr>
            <p:ph sz="quarter" idx="10" hasCustomPrompt="1"/>
          </p:nvPr>
        </p:nvSpPr>
        <p:spPr>
          <a:xfrm>
            <a:off x="998621" y="1371601"/>
            <a:ext cx="10202779" cy="4754564"/>
          </a:xfrm>
        </p:spPr>
        <p:txBody>
          <a:bodyPr numCol="1" anchor="ctr"/>
          <a:lstStyle>
            <a:lvl1pPr marL="6350" indent="0" algn="ctr">
              <a:buNone/>
              <a:defRPr sz="2000" baseline="0"/>
            </a:lvl1pPr>
            <a:lvl2pPr marL="461962" indent="0">
              <a:buNone/>
              <a:defRPr sz="2000"/>
            </a:lvl2pPr>
            <a:lvl3pPr>
              <a:defRPr sz="1800"/>
            </a:lvl3pPr>
            <a:lvl4pPr>
              <a:defRPr sz="1600"/>
            </a:lvl4pPr>
            <a:lvl5pPr>
              <a:defRPr sz="1600"/>
            </a:lvl5pPr>
          </a:lstStyle>
          <a:p>
            <a:pPr lvl="0"/>
            <a:r>
              <a:rPr lang="en-US" dirty="0"/>
              <a:t>Insert your table, chart, image, video in this area</a:t>
            </a:r>
          </a:p>
        </p:txBody>
      </p:sp>
      <p:sp>
        <p:nvSpPr>
          <p:cNvPr id="2" name="Title 1"/>
          <p:cNvSpPr>
            <a:spLocks noGrp="1"/>
          </p:cNvSpPr>
          <p:nvPr>
            <p:ph type="title" hasCustomPrompt="1"/>
          </p:nvPr>
        </p:nvSpPr>
        <p:spPr>
          <a:xfrm>
            <a:off x="998621" y="584200"/>
            <a:ext cx="9326880" cy="503936"/>
          </a:xfrm>
          <a:solidFill>
            <a:schemeClr val="accent2"/>
          </a:solidFill>
        </p:spPr>
        <p:txBody>
          <a:bodyPr/>
          <a:lstStyle>
            <a:lvl1pPr algn="l">
              <a:defRPr sz="3400"/>
            </a:lvl1pPr>
          </a:lstStyle>
          <a:p>
            <a:r>
              <a:rPr lang="en-US" dirty="0"/>
              <a:t>Slide title, keep it short, size box to fit text</a:t>
            </a:r>
          </a:p>
        </p:txBody>
      </p:sp>
    </p:spTree>
    <p:extLst>
      <p:ext uri="{BB962C8B-B14F-4D97-AF65-F5344CB8AC3E}">
        <p14:creationId xmlns:p14="http://schemas.microsoft.com/office/powerpoint/2010/main" val="3336877865"/>
      </p:ext>
    </p:extLst>
  </p:cSld>
  <p:clrMapOvr>
    <a:masterClrMapping/>
  </p:clrMapOvr>
  <p:transition>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98620" y="584200"/>
            <a:ext cx="9326880" cy="503936"/>
          </a:xfrm>
          <a:prstGeom prst="rect">
            <a:avLst/>
          </a:prstGeom>
          <a:solidFill>
            <a:schemeClr val="accent2"/>
          </a:solidFill>
          <a:ln>
            <a:noFill/>
          </a:ln>
          <a:extLst/>
        </p:spPr>
        <p:txBody>
          <a:bodyPr vert="horz" wrap="square" lIns="91440" tIns="45720" rIns="91440" bIns="45720" numCol="1" anchor="ctr" anchorCtr="0" compatLnSpc="1">
            <a:prstTxWarp prst="textNoShape">
              <a:avLst/>
            </a:prstTxWarp>
          </a:bodyPr>
          <a:lstStyle/>
          <a:p>
            <a:pPr lvl="0"/>
            <a:r>
              <a:rPr lang="en-US" dirty="0"/>
              <a:t>Slide title, keep it short, size box to fit text</a:t>
            </a:r>
            <a:endParaRPr lang="en-US" altLang="en-US" dirty="0"/>
          </a:p>
        </p:txBody>
      </p:sp>
      <p:sp>
        <p:nvSpPr>
          <p:cNvPr id="1027" name="Text Placeholder 2"/>
          <p:cNvSpPr>
            <a:spLocks noGrp="1"/>
          </p:cNvSpPr>
          <p:nvPr>
            <p:ph type="body" idx="1"/>
          </p:nvPr>
        </p:nvSpPr>
        <p:spPr bwMode="auto">
          <a:xfrm>
            <a:off x="998621" y="1371600"/>
            <a:ext cx="10214811" cy="480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spcCol="457200" anchor="t" anchorCtr="0" compatLnSpc="1">
            <a:prstTxWarp prst="textNoShape">
              <a:avLst/>
            </a:prstTxWarp>
          </a:bodyPr>
          <a:lstStyle/>
          <a:p>
            <a:pPr lvl="0"/>
            <a:r>
              <a:rPr lang="en-US" dirty="0"/>
              <a:t>Limit your bullets to three, five or seven, depending on the length of text.</a:t>
            </a:r>
          </a:p>
          <a:p>
            <a:pPr lvl="1"/>
            <a:r>
              <a:rPr lang="en-US" dirty="0"/>
              <a:t>Limit your bullets to a second level, it’s best to verbally provide details. </a:t>
            </a:r>
          </a:p>
        </p:txBody>
      </p:sp>
    </p:spTree>
    <p:extLst>
      <p:ext uri="{BB962C8B-B14F-4D97-AF65-F5344CB8AC3E}">
        <p14:creationId xmlns:p14="http://schemas.microsoft.com/office/powerpoint/2010/main" val="3549036710"/>
      </p:ext>
    </p:extLst>
  </p:cSld>
  <p:clrMap bg1="lt1" tx1="dk1" bg2="lt2" tx2="dk2" accent1="accent1" accent2="accent2" accent3="accent3" accent4="accent4" accent5="accent5" accent6="accent6" hlink="hlink" folHlink="folHlink"/>
  <p:sldLayoutIdLst>
    <p:sldLayoutId id="2147483678" r:id="rId1"/>
    <p:sldLayoutId id="2147483692" r:id="rId2"/>
    <p:sldLayoutId id="2147483694" r:id="rId3"/>
    <p:sldLayoutId id="2147483679" r:id="rId4"/>
    <p:sldLayoutId id="2147483690" r:id="rId5"/>
    <p:sldLayoutId id="2147483680" r:id="rId6"/>
    <p:sldLayoutId id="2147483681" r:id="rId7"/>
    <p:sldLayoutId id="2147483693" r:id="rId8"/>
    <p:sldLayoutId id="2147483691" r:id="rId9"/>
    <p:sldLayoutId id="2147483682" r:id="rId10"/>
    <p:sldLayoutId id="2147483683" r:id="rId11"/>
    <p:sldLayoutId id="2147483684" r:id="rId12"/>
    <p:sldLayoutId id="2147483695" r:id="rId13"/>
    <p:sldLayoutId id="2147483696" r:id="rId14"/>
    <p:sldLayoutId id="2147483687" r:id="rId15"/>
    <p:sldLayoutId id="2147483688" r:id="rId16"/>
    <p:sldLayoutId id="2147483689" r:id="rId17"/>
  </p:sldLayoutIdLst>
  <p:transition>
    <p:push/>
  </p:transition>
  <p:hf hdr="0" dt="0"/>
  <p:txStyles>
    <p:titleStyle>
      <a:lvl1pPr marL="0" algn="l" defTabSz="457189" rtl="0" eaLnBrk="1" fontAlgn="base" hangingPunct="1">
        <a:lnSpc>
          <a:spcPts val="4500"/>
        </a:lnSpc>
        <a:spcBef>
          <a:spcPct val="0"/>
        </a:spcBef>
        <a:spcAft>
          <a:spcPct val="0"/>
        </a:spcAft>
        <a:defRPr sz="3400" b="1"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2pPr>
      <a:lvl3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3pPr>
      <a:lvl4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4pPr>
      <a:lvl5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5pPr>
      <a:lvl6pPr marL="457189"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377"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566"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754"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9pPr>
    </p:titleStyle>
    <p:bodyStyle>
      <a:lvl1pPr marL="231775" marR="0" indent="-225425" algn="l" defTabSz="457189" rtl="0" eaLnBrk="1" fontAlgn="base" latinLnBrk="0" hangingPunct="1">
        <a:lnSpc>
          <a:spcPct val="100000"/>
        </a:lnSpc>
        <a:spcBef>
          <a:spcPts val="1200"/>
        </a:spcBef>
        <a:spcAft>
          <a:spcPts val="300"/>
        </a:spcAft>
        <a:buClrTx/>
        <a:buSzTx/>
        <a:buFont typeface="Wingdings" panose="05000000000000000000" pitchFamily="2" charset="2"/>
        <a:buChar char="§"/>
        <a:tabLst/>
        <a:defRPr sz="1800"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marL="682625" marR="0" indent="-220663" algn="l" defTabSz="457189" rtl="0" eaLnBrk="1" fontAlgn="base" latinLnBrk="0" hangingPunct="1">
        <a:lnSpc>
          <a:spcPct val="100000"/>
        </a:lnSpc>
        <a:spcBef>
          <a:spcPts val="300"/>
        </a:spcBef>
        <a:spcAft>
          <a:spcPts val="300"/>
        </a:spcAft>
        <a:buClrTx/>
        <a:buSzPct val="125000"/>
        <a:buFont typeface="Arial" panose="020B0604020202020204" pitchFamily="34" charset="0"/>
        <a:buChar char="•"/>
        <a:tabLst/>
        <a:defRPr sz="1600"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2pPr>
      <a:lvl3pPr marL="1142971" marR="0" indent="-228594" algn="l" defTabSz="457189" rtl="0" eaLnBrk="1" fontAlgn="base" latinLnBrk="0" hangingPunct="1">
        <a:lnSpc>
          <a:spcPct val="100000"/>
        </a:lnSpc>
        <a:spcBef>
          <a:spcPts val="300"/>
        </a:spcBef>
        <a:spcAft>
          <a:spcPts val="300"/>
        </a:spcAft>
        <a:buClrTx/>
        <a:buSzPct val="75000"/>
        <a:buFont typeface="Courier New" panose="02070309020205020404" pitchFamily="49" charset="0"/>
        <a:buChar char="o"/>
        <a:tabLst/>
        <a:defRPr sz="18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3pPr>
      <a:lvl4pPr marL="1600160" marR="0" indent="-228594" algn="l" defTabSz="457189" rtl="0" eaLnBrk="1" fontAlgn="base" latinLnBrk="0" hangingPunct="1">
        <a:lnSpc>
          <a:spcPct val="100000"/>
        </a:lnSpc>
        <a:spcBef>
          <a:spcPts val="300"/>
        </a:spcBef>
        <a:spcAft>
          <a:spcPts val="300"/>
        </a:spcAft>
        <a:buClrTx/>
        <a:buSzTx/>
        <a:buFont typeface="Arial" panose="020B0604020202020204" pitchFamily="34" charset="0"/>
        <a:buChar char="–"/>
        <a:tabLst/>
        <a:defRPr sz="16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4pPr>
      <a:lvl5pPr marL="2057349" marR="0" indent="-228594" algn="l" defTabSz="457189" rtl="0" eaLnBrk="1" fontAlgn="base" latinLnBrk="0" hangingPunct="1">
        <a:lnSpc>
          <a:spcPct val="100000"/>
        </a:lnSpc>
        <a:spcBef>
          <a:spcPts val="300"/>
        </a:spcBef>
        <a:spcAft>
          <a:spcPts val="300"/>
        </a:spcAft>
        <a:buClrTx/>
        <a:buSzTx/>
        <a:buFont typeface="Arial" panose="020B0604020202020204" pitchFamily="34" charset="0"/>
        <a:buChar char="»"/>
        <a:tabLst/>
        <a:defRPr sz="16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72">
          <p15:clr>
            <a:srgbClr val="F26B43"/>
          </p15:clr>
        </p15:guide>
        <p15:guide id="2" pos="6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8.xml"/><Relationship Id="rId18" Type="http://schemas.openxmlformats.org/officeDocument/2006/relationships/slide" Target="slide16.xml"/><Relationship Id="rId3" Type="http://schemas.openxmlformats.org/officeDocument/2006/relationships/slide" Target="slide9.xml"/><Relationship Id="rId7" Type="http://schemas.openxmlformats.org/officeDocument/2006/relationships/slide" Target="slide1.xml"/><Relationship Id="rId12" Type="http://schemas.openxmlformats.org/officeDocument/2006/relationships/slide" Target="slide7.xml"/><Relationship Id="rId17" Type="http://schemas.openxmlformats.org/officeDocument/2006/relationships/slide" Target="slide14.xml"/><Relationship Id="rId2" Type="http://schemas.openxmlformats.org/officeDocument/2006/relationships/slide" Target="slide2.xml"/><Relationship Id="rId16"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slide" Target="slide6.xml"/><Relationship Id="rId5" Type="http://schemas.openxmlformats.org/officeDocument/2006/relationships/slide" Target="slide15.xml"/><Relationship Id="rId15" Type="http://schemas.openxmlformats.org/officeDocument/2006/relationships/slide" Target="slide12.xml"/><Relationship Id="rId10" Type="http://schemas.openxmlformats.org/officeDocument/2006/relationships/slide" Target="slide5.xml"/><Relationship Id="rId19"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4.xml"/><Relationship Id="rId14"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8.xml"/><Relationship Id="rId18" Type="http://schemas.openxmlformats.org/officeDocument/2006/relationships/slide" Target="slide16.xml"/><Relationship Id="rId3" Type="http://schemas.openxmlformats.org/officeDocument/2006/relationships/slide" Target="slide9.xml"/><Relationship Id="rId7" Type="http://schemas.openxmlformats.org/officeDocument/2006/relationships/slide" Target="slide1.xml"/><Relationship Id="rId12" Type="http://schemas.openxmlformats.org/officeDocument/2006/relationships/slide" Target="slide7.xml"/><Relationship Id="rId17" Type="http://schemas.openxmlformats.org/officeDocument/2006/relationships/slide" Target="slide14.xml"/><Relationship Id="rId2" Type="http://schemas.openxmlformats.org/officeDocument/2006/relationships/slide" Target="slide2.xml"/><Relationship Id="rId16"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slide" Target="slide6.xml"/><Relationship Id="rId5" Type="http://schemas.openxmlformats.org/officeDocument/2006/relationships/slide" Target="slide15.xml"/><Relationship Id="rId15" Type="http://schemas.openxmlformats.org/officeDocument/2006/relationships/slide" Target="slide12.xml"/><Relationship Id="rId10" Type="http://schemas.openxmlformats.org/officeDocument/2006/relationships/slide" Target="slide5.xml"/><Relationship Id="rId19"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4.xml"/><Relationship Id="rId14" Type="http://schemas.openxmlformats.org/officeDocument/2006/relationships/slide" Target="slide11.xml"/></Relationships>
</file>

<file path=ppt/slides/_rels/slide1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8.xml"/><Relationship Id="rId18" Type="http://schemas.openxmlformats.org/officeDocument/2006/relationships/slide" Target="slide16.xml"/><Relationship Id="rId3" Type="http://schemas.openxmlformats.org/officeDocument/2006/relationships/slide" Target="slide9.xml"/><Relationship Id="rId7" Type="http://schemas.openxmlformats.org/officeDocument/2006/relationships/slide" Target="slide1.xml"/><Relationship Id="rId12" Type="http://schemas.openxmlformats.org/officeDocument/2006/relationships/slide" Target="slide7.xml"/><Relationship Id="rId17" Type="http://schemas.openxmlformats.org/officeDocument/2006/relationships/slide" Target="slide14.xml"/><Relationship Id="rId2" Type="http://schemas.openxmlformats.org/officeDocument/2006/relationships/slide" Target="slide2.xml"/><Relationship Id="rId16"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slide" Target="slide6.xml"/><Relationship Id="rId5" Type="http://schemas.openxmlformats.org/officeDocument/2006/relationships/slide" Target="slide15.xml"/><Relationship Id="rId15" Type="http://schemas.openxmlformats.org/officeDocument/2006/relationships/slide" Target="slide12.xml"/><Relationship Id="rId10" Type="http://schemas.openxmlformats.org/officeDocument/2006/relationships/slide" Target="slide5.xml"/><Relationship Id="rId19"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4.xml"/><Relationship Id="rId14"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7.xml"/><Relationship Id="rId18" Type="http://schemas.openxmlformats.org/officeDocument/2006/relationships/slide" Target="slide14.xml"/><Relationship Id="rId3" Type="http://schemas.openxmlformats.org/officeDocument/2006/relationships/slide" Target="slide2.xml"/><Relationship Id="rId7" Type="http://schemas.openxmlformats.org/officeDocument/2006/relationships/slide" Target="slide19.xml"/><Relationship Id="rId12" Type="http://schemas.openxmlformats.org/officeDocument/2006/relationships/slide" Target="slide6.xml"/><Relationship Id="rId17" Type="http://schemas.openxmlformats.org/officeDocument/2006/relationships/slide" Target="slide13.xml"/><Relationship Id="rId2" Type="http://schemas.openxmlformats.org/officeDocument/2006/relationships/image" Target="../media/image16.jpg"/><Relationship Id="rId16" Type="http://schemas.openxmlformats.org/officeDocument/2006/relationships/slide" Target="slide12.xml"/><Relationship Id="rId20" Type="http://schemas.openxmlformats.org/officeDocument/2006/relationships/slide" Target="slide17.xml"/><Relationship Id="rId1" Type="http://schemas.openxmlformats.org/officeDocument/2006/relationships/slideLayout" Target="../slideLayouts/slideLayout13.xml"/><Relationship Id="rId6" Type="http://schemas.openxmlformats.org/officeDocument/2006/relationships/slide" Target="slide15.xml"/><Relationship Id="rId11" Type="http://schemas.openxmlformats.org/officeDocument/2006/relationships/slide" Target="slide5.xml"/><Relationship Id="rId5" Type="http://schemas.openxmlformats.org/officeDocument/2006/relationships/slide" Target="slide10.xml"/><Relationship Id="rId15" Type="http://schemas.openxmlformats.org/officeDocument/2006/relationships/slide" Target="slide11.xml"/><Relationship Id="rId10" Type="http://schemas.openxmlformats.org/officeDocument/2006/relationships/slide" Target="slide4.xml"/><Relationship Id="rId19" Type="http://schemas.openxmlformats.org/officeDocument/2006/relationships/slide" Target="slide16.xml"/><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slide" Target="slide8.xml"/></Relationships>
</file>

<file path=ppt/slides/_rels/slide1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8.xml"/><Relationship Id="rId18" Type="http://schemas.openxmlformats.org/officeDocument/2006/relationships/slide" Target="slide16.xml"/><Relationship Id="rId3" Type="http://schemas.openxmlformats.org/officeDocument/2006/relationships/slide" Target="slide9.xml"/><Relationship Id="rId7" Type="http://schemas.openxmlformats.org/officeDocument/2006/relationships/slide" Target="slide1.xml"/><Relationship Id="rId12" Type="http://schemas.openxmlformats.org/officeDocument/2006/relationships/slide" Target="slide7.xml"/><Relationship Id="rId17" Type="http://schemas.openxmlformats.org/officeDocument/2006/relationships/slide" Target="slide14.xml"/><Relationship Id="rId2" Type="http://schemas.openxmlformats.org/officeDocument/2006/relationships/slide" Target="slide2.xml"/><Relationship Id="rId16"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slide" Target="slide6.xml"/><Relationship Id="rId5" Type="http://schemas.openxmlformats.org/officeDocument/2006/relationships/slide" Target="slide15.xml"/><Relationship Id="rId15" Type="http://schemas.openxmlformats.org/officeDocument/2006/relationships/slide" Target="slide12.xml"/><Relationship Id="rId10" Type="http://schemas.openxmlformats.org/officeDocument/2006/relationships/slide" Target="slide5.xml"/><Relationship Id="rId19"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4.xml"/><Relationship Id="rId14" Type="http://schemas.openxmlformats.org/officeDocument/2006/relationships/slide" Target="slide11.xml"/></Relationships>
</file>

<file path=ppt/slides/_rels/slide15.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8.xml"/><Relationship Id="rId18" Type="http://schemas.openxmlformats.org/officeDocument/2006/relationships/slide" Target="slide16.xml"/><Relationship Id="rId3" Type="http://schemas.openxmlformats.org/officeDocument/2006/relationships/slide" Target="slide9.xml"/><Relationship Id="rId7" Type="http://schemas.openxmlformats.org/officeDocument/2006/relationships/slide" Target="slide1.xml"/><Relationship Id="rId12" Type="http://schemas.openxmlformats.org/officeDocument/2006/relationships/slide" Target="slide7.xml"/><Relationship Id="rId17" Type="http://schemas.openxmlformats.org/officeDocument/2006/relationships/slide" Target="slide14.xml"/><Relationship Id="rId2" Type="http://schemas.openxmlformats.org/officeDocument/2006/relationships/slide" Target="slide2.xml"/><Relationship Id="rId16"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slide" Target="slide6.xml"/><Relationship Id="rId5" Type="http://schemas.openxmlformats.org/officeDocument/2006/relationships/slide" Target="slide15.xml"/><Relationship Id="rId15" Type="http://schemas.openxmlformats.org/officeDocument/2006/relationships/slide" Target="slide12.xml"/><Relationship Id="rId10" Type="http://schemas.openxmlformats.org/officeDocument/2006/relationships/slide" Target="slide5.xml"/><Relationship Id="rId19"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4.xml"/><Relationship Id="rId14" Type="http://schemas.openxmlformats.org/officeDocument/2006/relationships/slide" Target="slide11.xml"/></Relationships>
</file>

<file path=ppt/slides/_rels/slide16.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6.xml"/><Relationship Id="rId18" Type="http://schemas.openxmlformats.org/officeDocument/2006/relationships/slide" Target="slide13.xml"/><Relationship Id="rId3" Type="http://schemas.openxmlformats.org/officeDocument/2006/relationships/slide" Target="slide2.xml"/><Relationship Id="rId21" Type="http://schemas.openxmlformats.org/officeDocument/2006/relationships/slide" Target="slide17.xml"/><Relationship Id="rId7" Type="http://schemas.openxmlformats.org/officeDocument/2006/relationships/slide" Target="slide19.xml"/><Relationship Id="rId12" Type="http://schemas.openxmlformats.org/officeDocument/2006/relationships/slide" Target="slide5.xml"/><Relationship Id="rId17" Type="http://schemas.openxmlformats.org/officeDocument/2006/relationships/slide" Target="slide12.xml"/><Relationship Id="rId2" Type="http://schemas.openxmlformats.org/officeDocument/2006/relationships/image" Target="../media/image17.png"/><Relationship Id="rId16" Type="http://schemas.openxmlformats.org/officeDocument/2006/relationships/slide" Target="slide11.xml"/><Relationship Id="rId20" Type="http://schemas.openxmlformats.org/officeDocument/2006/relationships/slide" Target="slide16.xml"/><Relationship Id="rId1" Type="http://schemas.openxmlformats.org/officeDocument/2006/relationships/slideLayout" Target="../slideLayouts/slideLayout13.xml"/><Relationship Id="rId6" Type="http://schemas.openxmlformats.org/officeDocument/2006/relationships/slide" Target="slide15.xml"/><Relationship Id="rId11" Type="http://schemas.openxmlformats.org/officeDocument/2006/relationships/slide" Target="slide4.xml"/><Relationship Id="rId5" Type="http://schemas.openxmlformats.org/officeDocument/2006/relationships/slide" Target="slide10.xml"/><Relationship Id="rId15" Type="http://schemas.openxmlformats.org/officeDocument/2006/relationships/slide" Target="slide8.xml"/><Relationship Id="rId10" Type="http://schemas.openxmlformats.org/officeDocument/2006/relationships/slide" Target="slide3.xml"/><Relationship Id="rId19" Type="http://schemas.openxmlformats.org/officeDocument/2006/relationships/slide" Target="slide14.xml"/><Relationship Id="rId4" Type="http://schemas.openxmlformats.org/officeDocument/2006/relationships/slide" Target="slide9.xml"/><Relationship Id="rId9" Type="http://schemas.openxmlformats.org/officeDocument/2006/relationships/hyperlink" Target="https://www.youtube.com/watch?v=6cgZHaq8sSA&amp;t=10s" TargetMode="External"/><Relationship Id="rId14" Type="http://schemas.openxmlformats.org/officeDocument/2006/relationships/slide" Target="slide7.xml"/></Relationships>
</file>

<file path=ppt/slides/_rels/slide17.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6.xml"/><Relationship Id="rId18" Type="http://schemas.openxmlformats.org/officeDocument/2006/relationships/slide" Target="slide13.xml"/><Relationship Id="rId3" Type="http://schemas.openxmlformats.org/officeDocument/2006/relationships/slide" Target="slide2.xml"/><Relationship Id="rId21" Type="http://schemas.openxmlformats.org/officeDocument/2006/relationships/slide" Target="slide17.xml"/><Relationship Id="rId7" Type="http://schemas.openxmlformats.org/officeDocument/2006/relationships/slide" Target="slide19.xml"/><Relationship Id="rId12" Type="http://schemas.openxmlformats.org/officeDocument/2006/relationships/slide" Target="slide5.xml"/><Relationship Id="rId17" Type="http://schemas.openxmlformats.org/officeDocument/2006/relationships/slide" Target="slide12.xml"/><Relationship Id="rId2" Type="http://schemas.openxmlformats.org/officeDocument/2006/relationships/image" Target="../media/image18.png"/><Relationship Id="rId16" Type="http://schemas.openxmlformats.org/officeDocument/2006/relationships/slide" Target="slide11.xml"/><Relationship Id="rId20" Type="http://schemas.openxmlformats.org/officeDocument/2006/relationships/slide" Target="slide16.xml"/><Relationship Id="rId1" Type="http://schemas.openxmlformats.org/officeDocument/2006/relationships/slideLayout" Target="../slideLayouts/slideLayout13.xml"/><Relationship Id="rId6" Type="http://schemas.openxmlformats.org/officeDocument/2006/relationships/slide" Target="slide15.xml"/><Relationship Id="rId11" Type="http://schemas.openxmlformats.org/officeDocument/2006/relationships/slide" Target="slide4.xml"/><Relationship Id="rId5" Type="http://schemas.openxmlformats.org/officeDocument/2006/relationships/slide" Target="slide10.xml"/><Relationship Id="rId15" Type="http://schemas.openxmlformats.org/officeDocument/2006/relationships/slide" Target="slide8.xml"/><Relationship Id="rId10" Type="http://schemas.openxmlformats.org/officeDocument/2006/relationships/slide" Target="slide3.xml"/><Relationship Id="rId19" Type="http://schemas.openxmlformats.org/officeDocument/2006/relationships/slide" Target="slide14.xml"/><Relationship Id="rId4" Type="http://schemas.openxmlformats.org/officeDocument/2006/relationships/slide" Target="slide9.xml"/><Relationship Id="rId9" Type="http://schemas.openxmlformats.org/officeDocument/2006/relationships/hyperlink" Target="https://www.youtube.com/watch?v=aEh7jVr6v-E&amp;t=3s" TargetMode="External"/><Relationship Id="rId14" Type="http://schemas.openxmlformats.org/officeDocument/2006/relationships/slide" Target="slide7.xml"/></Relationships>
</file>

<file path=ppt/slides/_rels/slide18.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6.xml"/><Relationship Id="rId18" Type="http://schemas.openxmlformats.org/officeDocument/2006/relationships/slide" Target="slide13.xml"/><Relationship Id="rId3" Type="http://schemas.openxmlformats.org/officeDocument/2006/relationships/slide" Target="slide2.xml"/><Relationship Id="rId21" Type="http://schemas.openxmlformats.org/officeDocument/2006/relationships/slide" Target="slide17.xml"/><Relationship Id="rId7" Type="http://schemas.openxmlformats.org/officeDocument/2006/relationships/slide" Target="slide19.xml"/><Relationship Id="rId12" Type="http://schemas.openxmlformats.org/officeDocument/2006/relationships/slide" Target="slide5.xml"/><Relationship Id="rId17" Type="http://schemas.openxmlformats.org/officeDocument/2006/relationships/slide" Target="slide12.xml"/><Relationship Id="rId2" Type="http://schemas.openxmlformats.org/officeDocument/2006/relationships/image" Target="../media/image19.png"/><Relationship Id="rId16" Type="http://schemas.openxmlformats.org/officeDocument/2006/relationships/slide" Target="slide11.xml"/><Relationship Id="rId20" Type="http://schemas.openxmlformats.org/officeDocument/2006/relationships/slide" Target="slide16.xml"/><Relationship Id="rId1" Type="http://schemas.openxmlformats.org/officeDocument/2006/relationships/slideLayout" Target="../slideLayouts/slideLayout13.xml"/><Relationship Id="rId6" Type="http://schemas.openxmlformats.org/officeDocument/2006/relationships/slide" Target="slide15.xml"/><Relationship Id="rId11" Type="http://schemas.openxmlformats.org/officeDocument/2006/relationships/slide" Target="slide4.xml"/><Relationship Id="rId5" Type="http://schemas.openxmlformats.org/officeDocument/2006/relationships/slide" Target="slide10.xml"/><Relationship Id="rId15" Type="http://schemas.openxmlformats.org/officeDocument/2006/relationships/slide" Target="slide8.xml"/><Relationship Id="rId10" Type="http://schemas.openxmlformats.org/officeDocument/2006/relationships/slide" Target="slide3.xml"/><Relationship Id="rId19" Type="http://schemas.openxmlformats.org/officeDocument/2006/relationships/slide" Target="slide14.xml"/><Relationship Id="rId4" Type="http://schemas.openxmlformats.org/officeDocument/2006/relationships/slide" Target="slide9.xml"/><Relationship Id="rId9" Type="http://schemas.openxmlformats.org/officeDocument/2006/relationships/hyperlink" Target="https://youtu.be/6NdRf7P-FmY" TargetMode="External"/><Relationship Id="rId14" Type="http://schemas.openxmlformats.org/officeDocument/2006/relationships/slide" Target="slide7.xml"/></Relationships>
</file>

<file path=ppt/slides/_rels/slide19.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8.xml"/><Relationship Id="rId18" Type="http://schemas.openxmlformats.org/officeDocument/2006/relationships/slide" Target="slide16.xml"/><Relationship Id="rId3" Type="http://schemas.openxmlformats.org/officeDocument/2006/relationships/slide" Target="slide9.xml"/><Relationship Id="rId7" Type="http://schemas.openxmlformats.org/officeDocument/2006/relationships/slide" Target="slide1.xml"/><Relationship Id="rId12" Type="http://schemas.openxmlformats.org/officeDocument/2006/relationships/slide" Target="slide7.xml"/><Relationship Id="rId17" Type="http://schemas.openxmlformats.org/officeDocument/2006/relationships/slide" Target="slide14.xml"/><Relationship Id="rId2" Type="http://schemas.openxmlformats.org/officeDocument/2006/relationships/slide" Target="slide2.xml"/><Relationship Id="rId16"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slide" Target="slide6.xml"/><Relationship Id="rId5" Type="http://schemas.openxmlformats.org/officeDocument/2006/relationships/slide" Target="slide15.xml"/><Relationship Id="rId15" Type="http://schemas.openxmlformats.org/officeDocument/2006/relationships/slide" Target="slide12.xml"/><Relationship Id="rId10" Type="http://schemas.openxmlformats.org/officeDocument/2006/relationships/slide" Target="slide5.xml"/><Relationship Id="rId19"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4.xml"/><Relationship Id="rId14" Type="http://schemas.openxmlformats.org/officeDocument/2006/relationships/slide" Target="slide11.xml"/></Relationships>
</file>

<file path=ppt/slides/_rels/slide2.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7.xml"/><Relationship Id="rId18" Type="http://schemas.openxmlformats.org/officeDocument/2006/relationships/slide" Target="slide14.xml"/><Relationship Id="rId3" Type="http://schemas.openxmlformats.org/officeDocument/2006/relationships/slide" Target="slide2.xml"/><Relationship Id="rId7" Type="http://schemas.openxmlformats.org/officeDocument/2006/relationships/slide" Target="slide19.xml"/><Relationship Id="rId12" Type="http://schemas.openxmlformats.org/officeDocument/2006/relationships/slide" Target="slide6.xml"/><Relationship Id="rId17" Type="http://schemas.openxmlformats.org/officeDocument/2006/relationships/slide" Target="slide13.xml"/><Relationship Id="rId2" Type="http://schemas.openxmlformats.org/officeDocument/2006/relationships/image" Target="../media/image7.png"/><Relationship Id="rId16" Type="http://schemas.openxmlformats.org/officeDocument/2006/relationships/slide" Target="slide12.xml"/><Relationship Id="rId20" Type="http://schemas.openxmlformats.org/officeDocument/2006/relationships/slide" Target="slide17.xml"/><Relationship Id="rId1" Type="http://schemas.openxmlformats.org/officeDocument/2006/relationships/slideLayout" Target="../slideLayouts/slideLayout13.xml"/><Relationship Id="rId6" Type="http://schemas.openxmlformats.org/officeDocument/2006/relationships/slide" Target="slide15.xml"/><Relationship Id="rId11" Type="http://schemas.openxmlformats.org/officeDocument/2006/relationships/slide" Target="slide5.xml"/><Relationship Id="rId5" Type="http://schemas.openxmlformats.org/officeDocument/2006/relationships/slide" Target="slide10.xml"/><Relationship Id="rId15" Type="http://schemas.openxmlformats.org/officeDocument/2006/relationships/slide" Target="slide11.xml"/><Relationship Id="rId10" Type="http://schemas.openxmlformats.org/officeDocument/2006/relationships/slide" Target="slide4.xml"/><Relationship Id="rId19" Type="http://schemas.openxmlformats.org/officeDocument/2006/relationships/slide" Target="slide16.xml"/><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slide" Target="slide8.xml"/></Relationships>
</file>

<file path=ppt/slides/_rels/slide20.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8.xml"/><Relationship Id="rId18" Type="http://schemas.openxmlformats.org/officeDocument/2006/relationships/slide" Target="slide16.xml"/><Relationship Id="rId3" Type="http://schemas.openxmlformats.org/officeDocument/2006/relationships/slide" Target="slide9.xml"/><Relationship Id="rId7" Type="http://schemas.openxmlformats.org/officeDocument/2006/relationships/slide" Target="slide1.xml"/><Relationship Id="rId12" Type="http://schemas.openxmlformats.org/officeDocument/2006/relationships/slide" Target="slide7.xml"/><Relationship Id="rId17" Type="http://schemas.openxmlformats.org/officeDocument/2006/relationships/slide" Target="slide14.xml"/><Relationship Id="rId2" Type="http://schemas.openxmlformats.org/officeDocument/2006/relationships/slide" Target="slide2.xml"/><Relationship Id="rId16"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slide" Target="slide6.xml"/><Relationship Id="rId5" Type="http://schemas.openxmlformats.org/officeDocument/2006/relationships/slide" Target="slide15.xml"/><Relationship Id="rId15" Type="http://schemas.openxmlformats.org/officeDocument/2006/relationships/slide" Target="slide12.xml"/><Relationship Id="rId10" Type="http://schemas.openxmlformats.org/officeDocument/2006/relationships/slide" Target="slide5.xml"/><Relationship Id="rId19"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4.xml"/><Relationship Id="rId14" Type="http://schemas.openxmlformats.org/officeDocument/2006/relationships/slide" Target="slide11.xml"/></Relationships>
</file>

<file path=ppt/slides/_rels/slide21.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7.xml"/><Relationship Id="rId18" Type="http://schemas.openxmlformats.org/officeDocument/2006/relationships/slide" Target="slide14.xml"/><Relationship Id="rId3" Type="http://schemas.openxmlformats.org/officeDocument/2006/relationships/slide" Target="slide2.xml"/><Relationship Id="rId7" Type="http://schemas.openxmlformats.org/officeDocument/2006/relationships/slide" Target="slide19.xml"/><Relationship Id="rId12" Type="http://schemas.openxmlformats.org/officeDocument/2006/relationships/slide" Target="slide6.xml"/><Relationship Id="rId17" Type="http://schemas.openxmlformats.org/officeDocument/2006/relationships/slide" Target="slide13.xml"/><Relationship Id="rId2" Type="http://schemas.openxmlformats.org/officeDocument/2006/relationships/hyperlink" Target="https://usenate.asu.edu/announcement/meetings/2018-2019" TargetMode="External"/><Relationship Id="rId16" Type="http://schemas.openxmlformats.org/officeDocument/2006/relationships/slide" Target="slide12.xml"/><Relationship Id="rId20" Type="http://schemas.openxmlformats.org/officeDocument/2006/relationships/slide" Target="slide17.xml"/><Relationship Id="rId1" Type="http://schemas.openxmlformats.org/officeDocument/2006/relationships/slideLayout" Target="../slideLayouts/slideLayout13.xml"/><Relationship Id="rId6" Type="http://schemas.openxmlformats.org/officeDocument/2006/relationships/slide" Target="slide15.xml"/><Relationship Id="rId11" Type="http://schemas.openxmlformats.org/officeDocument/2006/relationships/slide" Target="slide5.xml"/><Relationship Id="rId5" Type="http://schemas.openxmlformats.org/officeDocument/2006/relationships/slide" Target="slide10.xml"/><Relationship Id="rId15" Type="http://schemas.openxmlformats.org/officeDocument/2006/relationships/slide" Target="slide11.xml"/><Relationship Id="rId10" Type="http://schemas.openxmlformats.org/officeDocument/2006/relationships/slide" Target="slide4.xml"/><Relationship Id="rId19" Type="http://schemas.openxmlformats.org/officeDocument/2006/relationships/slide" Target="slide16.xml"/><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slide" Target="slide8.xml"/></Relationships>
</file>

<file path=ppt/slides/_rels/slide22.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7.xml"/><Relationship Id="rId18" Type="http://schemas.openxmlformats.org/officeDocument/2006/relationships/slide" Target="slide14.xml"/><Relationship Id="rId3" Type="http://schemas.openxmlformats.org/officeDocument/2006/relationships/slide" Target="slide2.xml"/><Relationship Id="rId7" Type="http://schemas.openxmlformats.org/officeDocument/2006/relationships/slide" Target="slide19.xml"/><Relationship Id="rId12" Type="http://schemas.openxmlformats.org/officeDocument/2006/relationships/slide" Target="slide6.xml"/><Relationship Id="rId17" Type="http://schemas.openxmlformats.org/officeDocument/2006/relationships/slide" Target="slide13.xml"/><Relationship Id="rId2" Type="http://schemas.openxmlformats.org/officeDocument/2006/relationships/hyperlink" Target="mailto:pamela.hoyle@asu.edu" TargetMode="External"/><Relationship Id="rId16" Type="http://schemas.openxmlformats.org/officeDocument/2006/relationships/slide" Target="slide12.xml"/><Relationship Id="rId20" Type="http://schemas.openxmlformats.org/officeDocument/2006/relationships/slide" Target="slide17.xml"/><Relationship Id="rId1" Type="http://schemas.openxmlformats.org/officeDocument/2006/relationships/slideLayout" Target="../slideLayouts/slideLayout13.xml"/><Relationship Id="rId6" Type="http://schemas.openxmlformats.org/officeDocument/2006/relationships/slide" Target="slide15.xml"/><Relationship Id="rId11" Type="http://schemas.openxmlformats.org/officeDocument/2006/relationships/slide" Target="slide5.xml"/><Relationship Id="rId5" Type="http://schemas.openxmlformats.org/officeDocument/2006/relationships/slide" Target="slide10.xml"/><Relationship Id="rId15" Type="http://schemas.openxmlformats.org/officeDocument/2006/relationships/slide" Target="slide11.xml"/><Relationship Id="rId10" Type="http://schemas.openxmlformats.org/officeDocument/2006/relationships/slide" Target="slide4.xml"/><Relationship Id="rId19" Type="http://schemas.openxmlformats.org/officeDocument/2006/relationships/slide" Target="slide16.xml"/><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slide" Target="slide8.xml"/></Relationships>
</file>

<file path=ppt/slides/_rels/slide23.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8.xml"/><Relationship Id="rId18" Type="http://schemas.openxmlformats.org/officeDocument/2006/relationships/slide" Target="slide16.xml"/><Relationship Id="rId3" Type="http://schemas.openxmlformats.org/officeDocument/2006/relationships/slide" Target="slide9.xml"/><Relationship Id="rId7" Type="http://schemas.openxmlformats.org/officeDocument/2006/relationships/slide" Target="slide1.xml"/><Relationship Id="rId12" Type="http://schemas.openxmlformats.org/officeDocument/2006/relationships/slide" Target="slide7.xml"/><Relationship Id="rId17" Type="http://schemas.openxmlformats.org/officeDocument/2006/relationships/slide" Target="slide14.xml"/><Relationship Id="rId2" Type="http://schemas.openxmlformats.org/officeDocument/2006/relationships/slide" Target="slide2.xml"/><Relationship Id="rId16"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slide" Target="slide6.xml"/><Relationship Id="rId5" Type="http://schemas.openxmlformats.org/officeDocument/2006/relationships/slide" Target="slide15.xml"/><Relationship Id="rId15" Type="http://schemas.openxmlformats.org/officeDocument/2006/relationships/slide" Target="slide12.xml"/><Relationship Id="rId10" Type="http://schemas.openxmlformats.org/officeDocument/2006/relationships/slide" Target="slide5.xml"/><Relationship Id="rId19"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4.xml"/><Relationship Id="rId14" Type="http://schemas.openxmlformats.org/officeDocument/2006/relationships/slide" Target="slide11.xml"/></Relationships>
</file>

<file path=ppt/slides/_rels/slide24.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7.xml"/><Relationship Id="rId18" Type="http://schemas.openxmlformats.org/officeDocument/2006/relationships/slide" Target="slide14.xml"/><Relationship Id="rId3" Type="http://schemas.openxmlformats.org/officeDocument/2006/relationships/slide" Target="slide2.xml"/><Relationship Id="rId7" Type="http://schemas.openxmlformats.org/officeDocument/2006/relationships/slide" Target="slide19.xml"/><Relationship Id="rId12" Type="http://schemas.openxmlformats.org/officeDocument/2006/relationships/slide" Target="slide6.xml"/><Relationship Id="rId17" Type="http://schemas.openxmlformats.org/officeDocument/2006/relationships/slide" Target="slide13.xml"/><Relationship Id="rId2" Type="http://schemas.openxmlformats.org/officeDocument/2006/relationships/image" Target="../media/image20.jpg"/><Relationship Id="rId16" Type="http://schemas.openxmlformats.org/officeDocument/2006/relationships/slide" Target="slide12.xml"/><Relationship Id="rId20" Type="http://schemas.openxmlformats.org/officeDocument/2006/relationships/slide" Target="slide17.xml"/><Relationship Id="rId1" Type="http://schemas.openxmlformats.org/officeDocument/2006/relationships/slideLayout" Target="../slideLayouts/slideLayout13.xml"/><Relationship Id="rId6" Type="http://schemas.openxmlformats.org/officeDocument/2006/relationships/slide" Target="slide15.xml"/><Relationship Id="rId11" Type="http://schemas.openxmlformats.org/officeDocument/2006/relationships/slide" Target="slide5.xml"/><Relationship Id="rId5" Type="http://schemas.openxmlformats.org/officeDocument/2006/relationships/slide" Target="slide10.xml"/><Relationship Id="rId15" Type="http://schemas.openxmlformats.org/officeDocument/2006/relationships/slide" Target="slide11.xml"/><Relationship Id="rId10" Type="http://schemas.openxmlformats.org/officeDocument/2006/relationships/slide" Target="slide4.xml"/><Relationship Id="rId19" Type="http://schemas.openxmlformats.org/officeDocument/2006/relationships/slide" Target="slide16.xml"/><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slide" Target="slide8.xml"/></Relationships>
</file>

<file path=ppt/slides/_rels/slide25.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8.xml"/><Relationship Id="rId18" Type="http://schemas.openxmlformats.org/officeDocument/2006/relationships/slide" Target="slide16.xml"/><Relationship Id="rId3" Type="http://schemas.openxmlformats.org/officeDocument/2006/relationships/slide" Target="slide9.xml"/><Relationship Id="rId7" Type="http://schemas.openxmlformats.org/officeDocument/2006/relationships/slide" Target="slide1.xml"/><Relationship Id="rId12" Type="http://schemas.openxmlformats.org/officeDocument/2006/relationships/slide" Target="slide7.xml"/><Relationship Id="rId17" Type="http://schemas.openxmlformats.org/officeDocument/2006/relationships/slide" Target="slide14.xml"/><Relationship Id="rId2" Type="http://schemas.openxmlformats.org/officeDocument/2006/relationships/slide" Target="slide2.xml"/><Relationship Id="rId16"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slide" Target="slide6.xml"/><Relationship Id="rId5" Type="http://schemas.openxmlformats.org/officeDocument/2006/relationships/slide" Target="slide15.xml"/><Relationship Id="rId15" Type="http://schemas.openxmlformats.org/officeDocument/2006/relationships/slide" Target="slide12.xml"/><Relationship Id="rId10" Type="http://schemas.openxmlformats.org/officeDocument/2006/relationships/slide" Target="slide5.xml"/><Relationship Id="rId19"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4.xml"/><Relationship Id="rId14" Type="http://schemas.openxmlformats.org/officeDocument/2006/relationships/slide" Target="slide11.xml"/></Relationships>
</file>

<file path=ppt/slides/_rels/slide26.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8.xml"/><Relationship Id="rId18" Type="http://schemas.openxmlformats.org/officeDocument/2006/relationships/slide" Target="slide16.xml"/><Relationship Id="rId3" Type="http://schemas.openxmlformats.org/officeDocument/2006/relationships/slide" Target="slide9.xml"/><Relationship Id="rId7" Type="http://schemas.openxmlformats.org/officeDocument/2006/relationships/slide" Target="slide1.xml"/><Relationship Id="rId12" Type="http://schemas.openxmlformats.org/officeDocument/2006/relationships/slide" Target="slide7.xml"/><Relationship Id="rId17" Type="http://schemas.openxmlformats.org/officeDocument/2006/relationships/slide" Target="slide14.xml"/><Relationship Id="rId2" Type="http://schemas.openxmlformats.org/officeDocument/2006/relationships/slide" Target="slide2.xml"/><Relationship Id="rId16"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slide" Target="slide6.xml"/><Relationship Id="rId5" Type="http://schemas.openxmlformats.org/officeDocument/2006/relationships/slide" Target="slide15.xml"/><Relationship Id="rId15" Type="http://schemas.openxmlformats.org/officeDocument/2006/relationships/slide" Target="slide12.xml"/><Relationship Id="rId10" Type="http://schemas.openxmlformats.org/officeDocument/2006/relationships/slide" Target="slide5.xml"/><Relationship Id="rId19"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4.xml"/><Relationship Id="rId14" Type="http://schemas.openxmlformats.org/officeDocument/2006/relationships/slide" Target="slide11.xml"/></Relationships>
</file>

<file path=ppt/slides/_rels/slide27.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8.xml"/><Relationship Id="rId18" Type="http://schemas.openxmlformats.org/officeDocument/2006/relationships/slide" Target="slide16.xml"/><Relationship Id="rId3" Type="http://schemas.openxmlformats.org/officeDocument/2006/relationships/slide" Target="slide9.xml"/><Relationship Id="rId7" Type="http://schemas.openxmlformats.org/officeDocument/2006/relationships/slide" Target="slide1.xml"/><Relationship Id="rId12" Type="http://schemas.openxmlformats.org/officeDocument/2006/relationships/slide" Target="slide7.xml"/><Relationship Id="rId17" Type="http://schemas.openxmlformats.org/officeDocument/2006/relationships/slide" Target="slide14.xml"/><Relationship Id="rId2" Type="http://schemas.openxmlformats.org/officeDocument/2006/relationships/slide" Target="slide2.xml"/><Relationship Id="rId16"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slide" Target="slide6.xml"/><Relationship Id="rId5" Type="http://schemas.openxmlformats.org/officeDocument/2006/relationships/slide" Target="slide15.xml"/><Relationship Id="rId15" Type="http://schemas.openxmlformats.org/officeDocument/2006/relationships/slide" Target="slide12.xml"/><Relationship Id="rId10" Type="http://schemas.openxmlformats.org/officeDocument/2006/relationships/slide" Target="slide5.xml"/><Relationship Id="rId19"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4.xml"/><Relationship Id="rId14" Type="http://schemas.openxmlformats.org/officeDocument/2006/relationships/slide" Target="slide11.xml"/></Relationships>
</file>

<file path=ppt/slides/_rels/slide2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4.xml"/><Relationship Id="rId18" Type="http://schemas.openxmlformats.org/officeDocument/2006/relationships/slide" Target="slide11.xml"/><Relationship Id="rId3" Type="http://schemas.openxmlformats.org/officeDocument/2006/relationships/hyperlink" Target="mailto:maria.coca@asu.edu" TargetMode="External"/><Relationship Id="rId21" Type="http://schemas.openxmlformats.org/officeDocument/2006/relationships/slide" Target="slide14.xml"/><Relationship Id="rId7" Type="http://schemas.openxmlformats.org/officeDocument/2006/relationships/slide" Target="slide9.xml"/><Relationship Id="rId12" Type="http://schemas.openxmlformats.org/officeDocument/2006/relationships/slide" Target="slide3.xml"/><Relationship Id="rId17" Type="http://schemas.openxmlformats.org/officeDocument/2006/relationships/slide" Target="slide8.xml"/><Relationship Id="rId2" Type="http://schemas.openxmlformats.org/officeDocument/2006/relationships/hyperlink" Target="tp://usenate.asu.edu/" TargetMode="External"/><Relationship Id="rId16" Type="http://schemas.openxmlformats.org/officeDocument/2006/relationships/slide" Target="slide7.xml"/><Relationship Id="rId20"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2.xml"/><Relationship Id="rId11" Type="http://schemas.openxmlformats.org/officeDocument/2006/relationships/slide" Target="slide1.xml"/><Relationship Id="rId5" Type="http://schemas.openxmlformats.org/officeDocument/2006/relationships/hyperlink" Target="mailto:ckyselka@asu.edu" TargetMode="External"/><Relationship Id="rId15" Type="http://schemas.openxmlformats.org/officeDocument/2006/relationships/slide" Target="slide6.xml"/><Relationship Id="rId23" Type="http://schemas.openxmlformats.org/officeDocument/2006/relationships/slide" Target="slide17.xml"/><Relationship Id="rId10" Type="http://schemas.openxmlformats.org/officeDocument/2006/relationships/slide" Target="slide19.xml"/><Relationship Id="rId19" Type="http://schemas.openxmlformats.org/officeDocument/2006/relationships/slide" Target="slide12.xml"/><Relationship Id="rId4" Type="http://schemas.openxmlformats.org/officeDocument/2006/relationships/hyperlink" Target="mailto:pamela.hoyle@asu.edu" TargetMode="External"/><Relationship Id="rId9" Type="http://schemas.openxmlformats.org/officeDocument/2006/relationships/slide" Target="slide15.xml"/><Relationship Id="rId14" Type="http://schemas.openxmlformats.org/officeDocument/2006/relationships/slide" Target="slide5.xml"/><Relationship Id="rId22" Type="http://schemas.openxmlformats.org/officeDocument/2006/relationships/slide" Target="slide16.xml"/></Relationships>
</file>

<file path=ppt/slides/_rels/slide29.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6.xml"/><Relationship Id="rId18" Type="http://schemas.openxmlformats.org/officeDocument/2006/relationships/slide" Target="slide13.xml"/><Relationship Id="rId3" Type="http://schemas.openxmlformats.org/officeDocument/2006/relationships/hyperlink" Target="https://usenate.asu.edu/about/staff" TargetMode="External"/><Relationship Id="rId21" Type="http://schemas.openxmlformats.org/officeDocument/2006/relationships/slide" Target="slide17.xml"/><Relationship Id="rId7" Type="http://schemas.openxmlformats.org/officeDocument/2006/relationships/slide" Target="slide15.xml"/><Relationship Id="rId12" Type="http://schemas.openxmlformats.org/officeDocument/2006/relationships/slide" Target="slide5.xml"/><Relationship Id="rId17" Type="http://schemas.openxmlformats.org/officeDocument/2006/relationships/slide" Target="slide12.xml"/><Relationship Id="rId2" Type="http://schemas.openxmlformats.org/officeDocument/2006/relationships/hyperlink" Target="https://usenate.asu.edu/about/leadership" TargetMode="External"/><Relationship Id="rId16" Type="http://schemas.openxmlformats.org/officeDocument/2006/relationships/slide" Target="slide11.xml"/><Relationship Id="rId20" Type="http://schemas.openxmlformats.org/officeDocument/2006/relationships/slide" Target="slide16.xml"/><Relationship Id="rId1" Type="http://schemas.openxmlformats.org/officeDocument/2006/relationships/slideLayout" Target="../slideLayouts/slideLayout13.xml"/><Relationship Id="rId6" Type="http://schemas.openxmlformats.org/officeDocument/2006/relationships/slide" Target="slide10.xml"/><Relationship Id="rId11" Type="http://schemas.openxmlformats.org/officeDocument/2006/relationships/slide" Target="slide4.xml"/><Relationship Id="rId5" Type="http://schemas.openxmlformats.org/officeDocument/2006/relationships/slide" Target="slide9.xml"/><Relationship Id="rId15" Type="http://schemas.openxmlformats.org/officeDocument/2006/relationships/slide" Target="slide8.xml"/><Relationship Id="rId10" Type="http://schemas.openxmlformats.org/officeDocument/2006/relationships/slide" Target="slide3.xml"/><Relationship Id="rId19" Type="http://schemas.openxmlformats.org/officeDocument/2006/relationships/slide" Target="slide14.xml"/><Relationship Id="rId4" Type="http://schemas.openxmlformats.org/officeDocument/2006/relationships/slide" Target="slide2.xml"/><Relationship Id="rId9" Type="http://schemas.openxmlformats.org/officeDocument/2006/relationships/slide" Target="slide1.xml"/><Relationship Id="rId14" Type="http://schemas.openxmlformats.org/officeDocument/2006/relationships/slide" Target="slide7.xml"/></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3.xml"/><Relationship Id="rId18" Type="http://schemas.openxmlformats.org/officeDocument/2006/relationships/slide" Target="slide8.xml"/><Relationship Id="rId3" Type="http://schemas.openxmlformats.org/officeDocument/2006/relationships/diagramLayout" Target="../diagrams/layout1.xml"/><Relationship Id="rId21" Type="http://schemas.openxmlformats.org/officeDocument/2006/relationships/slide" Target="slide13.xml"/><Relationship Id="rId7" Type="http://schemas.openxmlformats.org/officeDocument/2006/relationships/slide" Target="slide2.xml"/><Relationship Id="rId12" Type="http://schemas.openxmlformats.org/officeDocument/2006/relationships/slide" Target="slide1.xml"/><Relationship Id="rId17" Type="http://schemas.openxmlformats.org/officeDocument/2006/relationships/slide" Target="slide7.xml"/><Relationship Id="rId2" Type="http://schemas.openxmlformats.org/officeDocument/2006/relationships/diagramData" Target="../diagrams/data1.xml"/><Relationship Id="rId16" Type="http://schemas.openxmlformats.org/officeDocument/2006/relationships/slide" Target="slide6.xml"/><Relationship Id="rId20" Type="http://schemas.openxmlformats.org/officeDocument/2006/relationships/slide" Target="slide12.xml"/><Relationship Id="rId1" Type="http://schemas.openxmlformats.org/officeDocument/2006/relationships/slideLayout" Target="../slideLayouts/slideLayout13.xml"/><Relationship Id="rId6" Type="http://schemas.microsoft.com/office/2007/relationships/diagramDrawing" Target="../diagrams/drawing1.xml"/><Relationship Id="rId11" Type="http://schemas.openxmlformats.org/officeDocument/2006/relationships/slide" Target="slide19.xml"/><Relationship Id="rId24" Type="http://schemas.openxmlformats.org/officeDocument/2006/relationships/slide" Target="slide17.xml"/><Relationship Id="rId5" Type="http://schemas.openxmlformats.org/officeDocument/2006/relationships/diagramColors" Target="../diagrams/colors1.xml"/><Relationship Id="rId15" Type="http://schemas.openxmlformats.org/officeDocument/2006/relationships/slide" Target="slide5.xml"/><Relationship Id="rId23" Type="http://schemas.openxmlformats.org/officeDocument/2006/relationships/slide" Target="slide16.xml"/><Relationship Id="rId10" Type="http://schemas.openxmlformats.org/officeDocument/2006/relationships/slide" Target="slide15.xml"/><Relationship Id="rId19" Type="http://schemas.openxmlformats.org/officeDocument/2006/relationships/slide" Target="slide11.xml"/><Relationship Id="rId4" Type="http://schemas.openxmlformats.org/officeDocument/2006/relationships/diagramQuickStyle" Target="../diagrams/quickStyle1.xml"/><Relationship Id="rId9" Type="http://schemas.openxmlformats.org/officeDocument/2006/relationships/slide" Target="slide10.xml"/><Relationship Id="rId14" Type="http://schemas.openxmlformats.org/officeDocument/2006/relationships/slide" Target="slide4.xml"/><Relationship Id="rId22" Type="http://schemas.openxmlformats.org/officeDocument/2006/relationships/slide" Target="slide14.xml"/></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3.xml"/><Relationship Id="rId18" Type="http://schemas.openxmlformats.org/officeDocument/2006/relationships/slide" Target="slide8.xml"/><Relationship Id="rId3" Type="http://schemas.openxmlformats.org/officeDocument/2006/relationships/diagramLayout" Target="../diagrams/layout2.xml"/><Relationship Id="rId21" Type="http://schemas.openxmlformats.org/officeDocument/2006/relationships/slide" Target="slide13.xml"/><Relationship Id="rId7" Type="http://schemas.openxmlformats.org/officeDocument/2006/relationships/slide" Target="slide2.xml"/><Relationship Id="rId12" Type="http://schemas.openxmlformats.org/officeDocument/2006/relationships/slide" Target="slide1.xml"/><Relationship Id="rId17" Type="http://schemas.openxmlformats.org/officeDocument/2006/relationships/slide" Target="slide7.xml"/><Relationship Id="rId2" Type="http://schemas.openxmlformats.org/officeDocument/2006/relationships/diagramData" Target="../diagrams/data2.xml"/><Relationship Id="rId16" Type="http://schemas.openxmlformats.org/officeDocument/2006/relationships/slide" Target="slide6.xml"/><Relationship Id="rId20" Type="http://schemas.openxmlformats.org/officeDocument/2006/relationships/slide" Target="slide12.xml"/><Relationship Id="rId1" Type="http://schemas.openxmlformats.org/officeDocument/2006/relationships/slideLayout" Target="../slideLayouts/slideLayout13.xml"/><Relationship Id="rId6" Type="http://schemas.microsoft.com/office/2007/relationships/diagramDrawing" Target="../diagrams/drawing2.xml"/><Relationship Id="rId11" Type="http://schemas.openxmlformats.org/officeDocument/2006/relationships/slide" Target="slide19.xml"/><Relationship Id="rId24" Type="http://schemas.openxmlformats.org/officeDocument/2006/relationships/slide" Target="slide17.xml"/><Relationship Id="rId5" Type="http://schemas.openxmlformats.org/officeDocument/2006/relationships/diagramColors" Target="../diagrams/colors2.xml"/><Relationship Id="rId15" Type="http://schemas.openxmlformats.org/officeDocument/2006/relationships/slide" Target="slide5.xml"/><Relationship Id="rId23" Type="http://schemas.openxmlformats.org/officeDocument/2006/relationships/slide" Target="slide16.xml"/><Relationship Id="rId10" Type="http://schemas.openxmlformats.org/officeDocument/2006/relationships/slide" Target="slide15.xml"/><Relationship Id="rId19" Type="http://schemas.openxmlformats.org/officeDocument/2006/relationships/slide" Target="slide11.xml"/><Relationship Id="rId4" Type="http://schemas.openxmlformats.org/officeDocument/2006/relationships/diagramQuickStyle" Target="../diagrams/quickStyle2.xml"/><Relationship Id="rId9" Type="http://schemas.openxmlformats.org/officeDocument/2006/relationships/slide" Target="slide10.xml"/><Relationship Id="rId14" Type="http://schemas.openxmlformats.org/officeDocument/2006/relationships/slide" Target="slide4.xml"/><Relationship Id="rId22" Type="http://schemas.openxmlformats.org/officeDocument/2006/relationships/slide" Target="slide14.xml"/></Relationships>
</file>

<file path=ppt/slides/_rels/slide5.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7.xml"/><Relationship Id="rId18" Type="http://schemas.openxmlformats.org/officeDocument/2006/relationships/slide" Target="slide14.xml"/><Relationship Id="rId3" Type="http://schemas.openxmlformats.org/officeDocument/2006/relationships/slide" Target="slide2.xml"/><Relationship Id="rId21" Type="http://schemas.openxmlformats.org/officeDocument/2006/relationships/image" Target="../media/image9.png"/><Relationship Id="rId7" Type="http://schemas.openxmlformats.org/officeDocument/2006/relationships/slide" Target="slide19.xml"/><Relationship Id="rId12" Type="http://schemas.openxmlformats.org/officeDocument/2006/relationships/slide" Target="slide6.xml"/><Relationship Id="rId17" Type="http://schemas.openxmlformats.org/officeDocument/2006/relationships/slide" Target="slide13.xml"/><Relationship Id="rId25" Type="http://schemas.openxmlformats.org/officeDocument/2006/relationships/image" Target="../media/image13.png"/><Relationship Id="rId2" Type="http://schemas.openxmlformats.org/officeDocument/2006/relationships/image" Target="../media/image8.jpeg"/><Relationship Id="rId16" Type="http://schemas.openxmlformats.org/officeDocument/2006/relationships/slide" Target="slide12.xml"/><Relationship Id="rId20" Type="http://schemas.openxmlformats.org/officeDocument/2006/relationships/slide" Target="slide17.xml"/><Relationship Id="rId1" Type="http://schemas.openxmlformats.org/officeDocument/2006/relationships/slideLayout" Target="../slideLayouts/slideLayout13.xml"/><Relationship Id="rId6" Type="http://schemas.openxmlformats.org/officeDocument/2006/relationships/slide" Target="slide15.xml"/><Relationship Id="rId11" Type="http://schemas.openxmlformats.org/officeDocument/2006/relationships/slide" Target="slide5.xml"/><Relationship Id="rId24" Type="http://schemas.openxmlformats.org/officeDocument/2006/relationships/image" Target="../media/image12.png"/><Relationship Id="rId5" Type="http://schemas.openxmlformats.org/officeDocument/2006/relationships/slide" Target="slide10.xml"/><Relationship Id="rId15" Type="http://schemas.openxmlformats.org/officeDocument/2006/relationships/slide" Target="slide11.xml"/><Relationship Id="rId23" Type="http://schemas.openxmlformats.org/officeDocument/2006/relationships/image" Target="../media/image11.png"/><Relationship Id="rId10" Type="http://schemas.openxmlformats.org/officeDocument/2006/relationships/slide" Target="slide4.xml"/><Relationship Id="rId19" Type="http://schemas.openxmlformats.org/officeDocument/2006/relationships/slide" Target="slide16.xml"/><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slide" Target="slide8.xml"/><Relationship Id="rId22"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7.xml"/><Relationship Id="rId18" Type="http://schemas.openxmlformats.org/officeDocument/2006/relationships/slide" Target="slide14.xml"/><Relationship Id="rId3" Type="http://schemas.openxmlformats.org/officeDocument/2006/relationships/slide" Target="slide2.xml"/><Relationship Id="rId7" Type="http://schemas.openxmlformats.org/officeDocument/2006/relationships/slide" Target="slide19.xml"/><Relationship Id="rId12" Type="http://schemas.openxmlformats.org/officeDocument/2006/relationships/slide" Target="slide6.xml"/><Relationship Id="rId17" Type="http://schemas.openxmlformats.org/officeDocument/2006/relationships/slide" Target="slide13.xml"/><Relationship Id="rId2" Type="http://schemas.openxmlformats.org/officeDocument/2006/relationships/hyperlink" Target="https://usenate.asu.edu/about/leadership" TargetMode="External"/><Relationship Id="rId16" Type="http://schemas.openxmlformats.org/officeDocument/2006/relationships/slide" Target="slide12.xml"/><Relationship Id="rId20" Type="http://schemas.openxmlformats.org/officeDocument/2006/relationships/slide" Target="slide17.xml"/><Relationship Id="rId1" Type="http://schemas.openxmlformats.org/officeDocument/2006/relationships/slideLayout" Target="../slideLayouts/slideLayout13.xml"/><Relationship Id="rId6" Type="http://schemas.openxmlformats.org/officeDocument/2006/relationships/slide" Target="slide15.xml"/><Relationship Id="rId11" Type="http://schemas.openxmlformats.org/officeDocument/2006/relationships/slide" Target="slide5.xml"/><Relationship Id="rId5" Type="http://schemas.openxmlformats.org/officeDocument/2006/relationships/slide" Target="slide10.xml"/><Relationship Id="rId15" Type="http://schemas.openxmlformats.org/officeDocument/2006/relationships/slide" Target="slide11.xml"/><Relationship Id="rId10" Type="http://schemas.openxmlformats.org/officeDocument/2006/relationships/slide" Target="slide4.xml"/><Relationship Id="rId19" Type="http://schemas.openxmlformats.org/officeDocument/2006/relationships/slide" Target="slide16.xml"/><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slide" Target="slide8.xml"/></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8.xml"/><Relationship Id="rId18" Type="http://schemas.openxmlformats.org/officeDocument/2006/relationships/slide" Target="slide16.xml"/><Relationship Id="rId3" Type="http://schemas.openxmlformats.org/officeDocument/2006/relationships/slide" Target="slide9.xml"/><Relationship Id="rId7" Type="http://schemas.openxmlformats.org/officeDocument/2006/relationships/slide" Target="slide1.xml"/><Relationship Id="rId12" Type="http://schemas.openxmlformats.org/officeDocument/2006/relationships/slide" Target="slide7.xml"/><Relationship Id="rId17" Type="http://schemas.openxmlformats.org/officeDocument/2006/relationships/slide" Target="slide14.xml"/><Relationship Id="rId2" Type="http://schemas.openxmlformats.org/officeDocument/2006/relationships/slide" Target="slide2.xml"/><Relationship Id="rId16"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slide" Target="slide6.xml"/><Relationship Id="rId5" Type="http://schemas.openxmlformats.org/officeDocument/2006/relationships/slide" Target="slide15.xml"/><Relationship Id="rId15" Type="http://schemas.openxmlformats.org/officeDocument/2006/relationships/slide" Target="slide12.xml"/><Relationship Id="rId10" Type="http://schemas.openxmlformats.org/officeDocument/2006/relationships/slide" Target="slide5.xml"/><Relationship Id="rId19"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4.xml"/><Relationship Id="rId14" Type="http://schemas.openxmlformats.org/officeDocument/2006/relationships/slide" Target="slide11.xml"/></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8.xml"/><Relationship Id="rId18" Type="http://schemas.openxmlformats.org/officeDocument/2006/relationships/slide" Target="slide16.xml"/><Relationship Id="rId3" Type="http://schemas.openxmlformats.org/officeDocument/2006/relationships/slide" Target="slide9.xml"/><Relationship Id="rId21" Type="http://schemas.openxmlformats.org/officeDocument/2006/relationships/image" Target="../media/image15.png"/><Relationship Id="rId7" Type="http://schemas.openxmlformats.org/officeDocument/2006/relationships/slide" Target="slide1.xml"/><Relationship Id="rId12" Type="http://schemas.openxmlformats.org/officeDocument/2006/relationships/slide" Target="slide7.xml"/><Relationship Id="rId17" Type="http://schemas.openxmlformats.org/officeDocument/2006/relationships/slide" Target="slide14.xml"/><Relationship Id="rId2" Type="http://schemas.openxmlformats.org/officeDocument/2006/relationships/slide" Target="slide2.xml"/><Relationship Id="rId16" Type="http://schemas.openxmlformats.org/officeDocument/2006/relationships/slide" Target="slide13.xml"/><Relationship Id="rId20"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slide" Target="slide6.xml"/><Relationship Id="rId5" Type="http://schemas.openxmlformats.org/officeDocument/2006/relationships/slide" Target="slide15.xml"/><Relationship Id="rId15" Type="http://schemas.openxmlformats.org/officeDocument/2006/relationships/slide" Target="slide12.xml"/><Relationship Id="rId10" Type="http://schemas.openxmlformats.org/officeDocument/2006/relationships/slide" Target="slide5.xml"/><Relationship Id="rId19"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4.xml"/><Relationship Id="rId14" Type="http://schemas.openxmlformats.org/officeDocument/2006/relationships/slide" Target="slide11.xml"/></Relationships>
</file>

<file path=ppt/slides/_rels/slide9.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6.xml"/><Relationship Id="rId18" Type="http://schemas.openxmlformats.org/officeDocument/2006/relationships/slide" Target="slide13.xml"/><Relationship Id="rId3" Type="http://schemas.openxmlformats.org/officeDocument/2006/relationships/hyperlink" Target="https://usenate.asu.edu/" TargetMode="External"/><Relationship Id="rId21" Type="http://schemas.openxmlformats.org/officeDocument/2006/relationships/slide" Target="slide17.xml"/><Relationship Id="rId7" Type="http://schemas.openxmlformats.org/officeDocument/2006/relationships/slide" Target="slide15.xml"/><Relationship Id="rId12" Type="http://schemas.openxmlformats.org/officeDocument/2006/relationships/slide" Target="slide5.xml"/><Relationship Id="rId17" Type="http://schemas.openxmlformats.org/officeDocument/2006/relationships/slide" Target="slide12.xml"/><Relationship Id="rId2" Type="http://schemas.openxmlformats.org/officeDocument/2006/relationships/hyperlink" Target="https://usenate.asu.edu/committees/standing" TargetMode="External"/><Relationship Id="rId16" Type="http://schemas.openxmlformats.org/officeDocument/2006/relationships/slide" Target="slide11.xml"/><Relationship Id="rId20" Type="http://schemas.openxmlformats.org/officeDocument/2006/relationships/slide" Target="slide16.xml"/><Relationship Id="rId1" Type="http://schemas.openxmlformats.org/officeDocument/2006/relationships/slideLayout" Target="../slideLayouts/slideLayout13.xml"/><Relationship Id="rId6" Type="http://schemas.openxmlformats.org/officeDocument/2006/relationships/slide" Target="slide10.xml"/><Relationship Id="rId11" Type="http://schemas.openxmlformats.org/officeDocument/2006/relationships/slide" Target="slide4.xml"/><Relationship Id="rId5" Type="http://schemas.openxmlformats.org/officeDocument/2006/relationships/slide" Target="slide9.xml"/><Relationship Id="rId15" Type="http://schemas.openxmlformats.org/officeDocument/2006/relationships/slide" Target="slide8.xml"/><Relationship Id="rId10" Type="http://schemas.openxmlformats.org/officeDocument/2006/relationships/slide" Target="slide3.xml"/><Relationship Id="rId19" Type="http://schemas.openxmlformats.org/officeDocument/2006/relationships/slide" Target="slide14.xml"/><Relationship Id="rId4" Type="http://schemas.openxmlformats.org/officeDocument/2006/relationships/slide" Target="slide2.xml"/><Relationship Id="rId9" Type="http://schemas.openxmlformats.org/officeDocument/2006/relationships/slide" Target="slide1.xml"/><Relationship Id="rId1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752584"/>
            <a:ext cx="4703064" cy="270038"/>
          </a:xfrm>
        </p:spPr>
        <p:txBody>
          <a:bodyPr/>
          <a:lstStyle/>
          <a:p>
            <a:pPr>
              <a:lnSpc>
                <a:spcPts val="2000"/>
              </a:lnSpc>
            </a:pPr>
            <a:r>
              <a:rPr lang="en-US" sz="1800" dirty="0"/>
              <a:t>Four campuses, one Senate…your voice!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889" y="5660123"/>
            <a:ext cx="2663639" cy="1117443"/>
          </a:xfrm>
          <a:prstGeom prst="rect">
            <a:avLst/>
          </a:prstGeom>
        </p:spPr>
      </p:pic>
      <p:sp>
        <p:nvSpPr>
          <p:cNvPr id="26" name="Rectangle 25"/>
          <p:cNvSpPr/>
          <p:nvPr/>
        </p:nvSpPr>
        <p:spPr>
          <a:xfrm>
            <a:off x="914399" y="4096556"/>
            <a:ext cx="8686993" cy="769441"/>
          </a:xfrm>
          <a:prstGeom prst="rect">
            <a:avLst/>
          </a:prstGeom>
        </p:spPr>
        <p:txBody>
          <a:bodyPr wrap="none">
            <a:spAutoFit/>
          </a:bodyPr>
          <a:lstStyle/>
          <a:p>
            <a:r>
              <a:rPr lang="en-US" sz="4400" b="1" dirty="0"/>
              <a:t>Arizona State University Senate</a:t>
            </a:r>
          </a:p>
        </p:txBody>
      </p:sp>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t="919" b="5958"/>
          <a:stretch/>
        </p:blipFill>
        <p:spPr>
          <a:xfrm>
            <a:off x="6171959" y="-22034"/>
            <a:ext cx="2934062" cy="4098386"/>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26813" t="-540" r="25211" b="1"/>
          <a:stretch/>
        </p:blipFill>
        <p:spPr>
          <a:xfrm>
            <a:off x="9257939" y="-22034"/>
            <a:ext cx="2934061" cy="4099666"/>
          </a:xfrm>
          <a:prstGeom prst="rect">
            <a:avLst/>
          </a:prstGeom>
        </p:spPr>
      </p:pic>
      <p:pic>
        <p:nvPicPr>
          <p:cNvPr id="32" name="Picture 31"/>
          <p:cNvPicPr>
            <a:picLocks noChangeAspect="1"/>
          </p:cNvPicPr>
          <p:nvPr/>
        </p:nvPicPr>
        <p:blipFill rotWithShape="1">
          <a:blip r:embed="rId5">
            <a:extLst>
              <a:ext uri="{28A0092B-C50C-407E-A947-70E740481C1C}">
                <a14:useLocalDpi xmlns:a14="http://schemas.microsoft.com/office/drawing/2010/main" val="0"/>
              </a:ext>
            </a:extLst>
          </a:blip>
          <a:srcRect t="62" b="6610"/>
          <a:stretch/>
        </p:blipFill>
        <p:spPr>
          <a:xfrm>
            <a:off x="3085979" y="-22034"/>
            <a:ext cx="2934061" cy="4107573"/>
          </a:xfrm>
          <a:prstGeom prst="rect">
            <a:avLst/>
          </a:prstGeom>
        </p:spPr>
      </p:pic>
      <p:sp>
        <p:nvSpPr>
          <p:cNvPr id="36" name="Title 1"/>
          <p:cNvSpPr txBox="1">
            <a:spLocks/>
          </p:cNvSpPr>
          <p:nvPr/>
        </p:nvSpPr>
        <p:spPr bwMode="auto">
          <a:xfrm>
            <a:off x="9250218" y="1331127"/>
            <a:ext cx="1502245" cy="288627"/>
          </a:xfrm>
          <a:prstGeom prst="rect">
            <a:avLst/>
          </a:prstGeom>
          <a:solidFill>
            <a:schemeClr val="accent2"/>
          </a:solidFill>
          <a:ln>
            <a:noFill/>
          </a:ln>
          <a:extLst/>
        </p:spPr>
        <p:txBody>
          <a:bodyPr vert="horz" wrap="square" lIns="91440" tIns="45720" rIns="91440" bIns="45720" numCol="1" anchor="ctr" anchorCtr="0" compatLnSpc="1">
            <a:prstTxWarp prst="textNoShape">
              <a:avLst/>
            </a:prstTxWarp>
          </a:bodyPr>
          <a:lstStyle>
            <a:lvl1pPr marL="0" algn="l" defTabSz="457189" rtl="0" eaLnBrk="1" fontAlgn="base" hangingPunct="1">
              <a:lnSpc>
                <a:spcPts val="2800"/>
              </a:lnSpc>
              <a:spcBef>
                <a:spcPct val="0"/>
              </a:spcBef>
              <a:spcAft>
                <a:spcPct val="0"/>
              </a:spcAft>
              <a:defRPr sz="2800" b="1"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2pPr>
            <a:lvl3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3pPr>
            <a:lvl4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4pPr>
            <a:lvl5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5pPr>
            <a:lvl6pPr marL="457189"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377"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566"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754"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a:lnSpc>
                <a:spcPts val="2000"/>
              </a:lnSpc>
            </a:pPr>
            <a:r>
              <a:rPr lang="en-US" sz="1600" dirty="0"/>
              <a:t>West campus</a:t>
            </a:r>
          </a:p>
        </p:txBody>
      </p:sp>
      <p:sp>
        <p:nvSpPr>
          <p:cNvPr id="37" name="Title 1"/>
          <p:cNvSpPr txBox="1">
            <a:spLocks/>
          </p:cNvSpPr>
          <p:nvPr/>
        </p:nvSpPr>
        <p:spPr bwMode="auto">
          <a:xfrm>
            <a:off x="6165496" y="1331127"/>
            <a:ext cx="1744616" cy="288627"/>
          </a:xfrm>
          <a:prstGeom prst="rect">
            <a:avLst/>
          </a:prstGeom>
          <a:solidFill>
            <a:schemeClr val="accent2"/>
          </a:solidFill>
          <a:ln>
            <a:noFill/>
          </a:ln>
          <a:extLst/>
        </p:spPr>
        <p:txBody>
          <a:bodyPr vert="horz" wrap="square" lIns="91440" tIns="45720" rIns="91440" bIns="45720" numCol="1" anchor="ctr" anchorCtr="0" compatLnSpc="1">
            <a:prstTxWarp prst="textNoShape">
              <a:avLst/>
            </a:prstTxWarp>
          </a:bodyPr>
          <a:lstStyle>
            <a:lvl1pPr marL="0" algn="l" defTabSz="457189" rtl="0" eaLnBrk="1" fontAlgn="base" hangingPunct="1">
              <a:lnSpc>
                <a:spcPts val="2800"/>
              </a:lnSpc>
              <a:spcBef>
                <a:spcPct val="0"/>
              </a:spcBef>
              <a:spcAft>
                <a:spcPct val="0"/>
              </a:spcAft>
              <a:defRPr sz="2800" b="1"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2pPr>
            <a:lvl3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3pPr>
            <a:lvl4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4pPr>
            <a:lvl5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5pPr>
            <a:lvl6pPr marL="457189"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377"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566"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754"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a:lnSpc>
                <a:spcPts val="2000"/>
              </a:lnSpc>
            </a:pPr>
            <a:r>
              <a:rPr lang="en-US" sz="1600" dirty="0"/>
              <a:t>Tempe campus</a:t>
            </a:r>
          </a:p>
        </p:txBody>
      </p:sp>
      <p:sp>
        <p:nvSpPr>
          <p:cNvPr id="39" name="Title 1"/>
          <p:cNvSpPr txBox="1">
            <a:spLocks/>
          </p:cNvSpPr>
          <p:nvPr/>
        </p:nvSpPr>
        <p:spPr bwMode="auto">
          <a:xfrm>
            <a:off x="3084723" y="1331127"/>
            <a:ext cx="2224152" cy="288627"/>
          </a:xfrm>
          <a:prstGeom prst="rect">
            <a:avLst/>
          </a:prstGeom>
          <a:solidFill>
            <a:schemeClr val="accent2"/>
          </a:solidFill>
          <a:ln>
            <a:noFill/>
          </a:ln>
          <a:extLst/>
        </p:spPr>
        <p:txBody>
          <a:bodyPr vert="horz" wrap="square" lIns="91440" tIns="45720" rIns="91440" bIns="45720" numCol="1" anchor="ctr" anchorCtr="0" compatLnSpc="1">
            <a:prstTxWarp prst="textNoShape">
              <a:avLst/>
            </a:prstTxWarp>
          </a:bodyPr>
          <a:lstStyle>
            <a:lvl1pPr marL="0" algn="l" defTabSz="457189" rtl="0" eaLnBrk="1" fontAlgn="base" hangingPunct="1">
              <a:lnSpc>
                <a:spcPts val="2800"/>
              </a:lnSpc>
              <a:spcBef>
                <a:spcPct val="0"/>
              </a:spcBef>
              <a:spcAft>
                <a:spcPct val="0"/>
              </a:spcAft>
              <a:defRPr sz="2800" b="1"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2pPr>
            <a:lvl3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3pPr>
            <a:lvl4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4pPr>
            <a:lvl5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5pPr>
            <a:lvl6pPr marL="457189"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377"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566"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754"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a:lnSpc>
                <a:spcPts val="2000"/>
              </a:lnSpc>
            </a:pPr>
            <a:r>
              <a:rPr lang="en-US" sz="1600" dirty="0"/>
              <a:t>Polytechnic campus</a:t>
            </a: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9149" t="12320" b="3375"/>
          <a:stretch/>
        </p:blipFill>
        <p:spPr>
          <a:xfrm>
            <a:off x="-1874" y="-22034"/>
            <a:ext cx="2935224" cy="4100940"/>
          </a:xfrm>
          <a:prstGeom prst="rect">
            <a:avLst/>
          </a:prstGeom>
        </p:spPr>
      </p:pic>
      <p:grpSp>
        <p:nvGrpSpPr>
          <p:cNvPr id="41" name="Group 40"/>
          <p:cNvGrpSpPr/>
          <p:nvPr/>
        </p:nvGrpSpPr>
        <p:grpSpPr>
          <a:xfrm>
            <a:off x="-1874" y="1342144"/>
            <a:ext cx="2093205" cy="511152"/>
            <a:chOff x="0" y="1727460"/>
            <a:chExt cx="2093205" cy="511152"/>
          </a:xfrm>
        </p:grpSpPr>
        <p:sp>
          <p:nvSpPr>
            <p:cNvPr id="38" name="Title 1"/>
            <p:cNvSpPr txBox="1">
              <a:spLocks/>
            </p:cNvSpPr>
            <p:nvPr/>
          </p:nvSpPr>
          <p:spPr bwMode="auto">
            <a:xfrm>
              <a:off x="0" y="1727460"/>
              <a:ext cx="2093205" cy="288627"/>
            </a:xfrm>
            <a:prstGeom prst="rect">
              <a:avLst/>
            </a:prstGeom>
            <a:solidFill>
              <a:schemeClr val="accent2"/>
            </a:solidFill>
            <a:ln>
              <a:noFill/>
            </a:ln>
            <a:extLst/>
          </p:spPr>
          <p:txBody>
            <a:bodyPr vert="horz" wrap="square" lIns="91440" tIns="45720" rIns="91440" bIns="45720" numCol="1" anchor="ctr" anchorCtr="0" compatLnSpc="1">
              <a:prstTxWarp prst="textNoShape">
                <a:avLst/>
              </a:prstTxWarp>
            </a:bodyPr>
            <a:lstStyle>
              <a:lvl1pPr marL="0" algn="l" defTabSz="457189" rtl="0" eaLnBrk="1" fontAlgn="base" hangingPunct="1">
                <a:lnSpc>
                  <a:spcPts val="2800"/>
                </a:lnSpc>
                <a:spcBef>
                  <a:spcPct val="0"/>
                </a:spcBef>
                <a:spcAft>
                  <a:spcPct val="0"/>
                </a:spcAft>
                <a:defRPr sz="2800" b="1"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2pPr>
              <a:lvl3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3pPr>
              <a:lvl4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4pPr>
              <a:lvl5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5pPr>
              <a:lvl6pPr marL="457189"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377"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566"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754"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a:lnSpc>
                  <a:spcPts val="2000"/>
                </a:lnSpc>
              </a:pPr>
              <a:r>
                <a:rPr lang="en-US" sz="1600" dirty="0"/>
                <a:t>Downtown Phoenix</a:t>
              </a:r>
            </a:p>
          </p:txBody>
        </p:sp>
        <p:sp>
          <p:nvSpPr>
            <p:cNvPr id="40" name="Title 1"/>
            <p:cNvSpPr txBox="1">
              <a:spLocks/>
            </p:cNvSpPr>
            <p:nvPr/>
          </p:nvSpPr>
          <p:spPr bwMode="auto">
            <a:xfrm>
              <a:off x="0" y="1949985"/>
              <a:ext cx="990600" cy="288627"/>
            </a:xfrm>
            <a:prstGeom prst="rect">
              <a:avLst/>
            </a:prstGeom>
            <a:solidFill>
              <a:schemeClr val="accent2"/>
            </a:solidFill>
            <a:ln>
              <a:noFill/>
            </a:ln>
            <a:extLst/>
          </p:spPr>
          <p:txBody>
            <a:bodyPr vert="horz" wrap="square" lIns="91440" tIns="45720" rIns="91440" bIns="45720" numCol="1" anchor="ctr" anchorCtr="0" compatLnSpc="1">
              <a:prstTxWarp prst="textNoShape">
                <a:avLst/>
              </a:prstTxWarp>
            </a:bodyPr>
            <a:lstStyle>
              <a:lvl1pPr marL="0" algn="l" defTabSz="457189" rtl="0" eaLnBrk="1" fontAlgn="base" hangingPunct="1">
                <a:lnSpc>
                  <a:spcPts val="2800"/>
                </a:lnSpc>
                <a:spcBef>
                  <a:spcPct val="0"/>
                </a:spcBef>
                <a:spcAft>
                  <a:spcPct val="0"/>
                </a:spcAft>
                <a:defRPr sz="2800" b="1"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2pPr>
              <a:lvl3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3pPr>
              <a:lvl4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4pPr>
              <a:lvl5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5pPr>
              <a:lvl6pPr marL="457189"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377"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566"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754"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a:lnSpc>
                  <a:spcPts val="2000"/>
                </a:lnSpc>
              </a:pPr>
              <a:r>
                <a:rPr lang="en-US" sz="1600" dirty="0"/>
                <a:t>campus</a:t>
              </a:r>
            </a:p>
          </p:txBody>
        </p:sp>
      </p:grpSp>
      <p:sp>
        <p:nvSpPr>
          <p:cNvPr id="17" name="Title 1"/>
          <p:cNvSpPr txBox="1">
            <a:spLocks/>
          </p:cNvSpPr>
          <p:nvPr/>
        </p:nvSpPr>
        <p:spPr bwMode="auto">
          <a:xfrm>
            <a:off x="988726" y="5013219"/>
            <a:ext cx="2473802" cy="270038"/>
          </a:xfrm>
          <a:prstGeom prst="rect">
            <a:avLst/>
          </a:prstGeom>
          <a:solidFill>
            <a:schemeClr val="tx2"/>
          </a:solidFill>
          <a:ln>
            <a:noFill/>
          </a:ln>
          <a:extLst/>
        </p:spPr>
        <p:txBody>
          <a:bodyPr vert="horz" wrap="square" lIns="91440" tIns="45720" rIns="91440" bIns="45720" numCol="1" anchor="ctr" anchorCtr="0" compatLnSpc="1">
            <a:prstTxWarp prst="textNoShape">
              <a:avLst/>
            </a:prstTxWarp>
          </a:bodyPr>
          <a:lstStyle>
            <a:lvl1pPr marL="0" algn="l" defTabSz="457189" rtl="0" eaLnBrk="1" fontAlgn="base" hangingPunct="1">
              <a:lnSpc>
                <a:spcPts val="2800"/>
              </a:lnSpc>
              <a:spcBef>
                <a:spcPct val="0"/>
              </a:spcBef>
              <a:spcAft>
                <a:spcPct val="0"/>
              </a:spcAft>
              <a:defRPr sz="2800" b="1"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2pPr>
            <a:lvl3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3pPr>
            <a:lvl4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4pPr>
            <a:lvl5pPr algn="ctr" defTabSz="457189" rtl="0" eaLnBrk="1" fontAlgn="base" hangingPunct="1">
              <a:spcBef>
                <a:spcPct val="0"/>
              </a:spcBef>
              <a:spcAft>
                <a:spcPct val="0"/>
              </a:spcAft>
              <a:defRPr sz="4400">
                <a:solidFill>
                  <a:schemeClr val="tx1"/>
                </a:solidFill>
                <a:latin typeface="Calibri" pitchFamily="34" charset="0"/>
                <a:ea typeface="ＭＳ Ｐゴシック" panose="020B0600070205080204" pitchFamily="34" charset="-128"/>
              </a:defRPr>
            </a:lvl5pPr>
            <a:lvl6pPr marL="457189"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377"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566"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754" algn="ctr" defTabSz="457189"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a:lnSpc>
                <a:spcPts val="2000"/>
              </a:lnSpc>
            </a:pPr>
            <a:r>
              <a:rPr lang="en-US" sz="1800" dirty="0">
                <a:solidFill>
                  <a:schemeClr val="bg2"/>
                </a:solidFill>
              </a:rPr>
              <a:t>Welcome orientation</a:t>
            </a:r>
          </a:p>
        </p:txBody>
      </p:sp>
    </p:spTree>
    <p:extLst>
      <p:ext uri="{BB962C8B-B14F-4D97-AF65-F5344CB8AC3E}">
        <p14:creationId xmlns:p14="http://schemas.microsoft.com/office/powerpoint/2010/main" val="60199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9478" y="639285"/>
            <a:ext cx="7458394" cy="503936"/>
          </a:xfrm>
        </p:spPr>
        <p:txBody>
          <a:bodyPr/>
          <a:lstStyle/>
          <a:p>
            <a:r>
              <a:rPr lang="en-US" dirty="0"/>
              <a:t> </a:t>
            </a:r>
            <a:br>
              <a:rPr lang="en-US" dirty="0"/>
            </a:br>
            <a:r>
              <a:rPr lang="en-US" dirty="0"/>
              <a:t>Senate terminology and processes</a:t>
            </a:r>
            <a:br>
              <a:rPr lang="en-US" dirty="0"/>
            </a:br>
            <a:endParaRPr lang="en-US" dirty="0"/>
          </a:p>
        </p:txBody>
      </p:sp>
      <p:sp>
        <p:nvSpPr>
          <p:cNvPr id="3" name="Content Placeholder 2"/>
          <p:cNvSpPr>
            <a:spLocks noGrp="1"/>
          </p:cNvSpPr>
          <p:nvPr>
            <p:ph sz="half" idx="2"/>
          </p:nvPr>
        </p:nvSpPr>
        <p:spPr>
          <a:xfrm>
            <a:off x="3709479" y="1302026"/>
            <a:ext cx="5714937" cy="4824139"/>
          </a:xfrm>
        </p:spPr>
        <p:txBody>
          <a:bodyPr/>
          <a:lstStyle/>
          <a:p>
            <a:pPr marL="6350" indent="0">
              <a:buNone/>
            </a:pPr>
            <a:r>
              <a:rPr lang="en-US" b="1" dirty="0"/>
              <a:t>Topics reviewed by the Senate are called Request for Consultations (RFC)</a:t>
            </a:r>
          </a:p>
          <a:p>
            <a:pPr marL="6350" indent="0">
              <a:buNone/>
            </a:pPr>
            <a:r>
              <a:rPr lang="en-US" dirty="0"/>
              <a:t>A </a:t>
            </a:r>
            <a:r>
              <a:rPr lang="en-US" b="1" dirty="0"/>
              <a:t>r</a:t>
            </a:r>
            <a:r>
              <a:rPr lang="en-US" dirty="0"/>
              <a:t>equest </a:t>
            </a:r>
            <a:r>
              <a:rPr lang="en-US" b="1" dirty="0"/>
              <a:t>f</a:t>
            </a:r>
            <a:r>
              <a:rPr lang="en-US" dirty="0"/>
              <a:t>or </a:t>
            </a:r>
            <a:r>
              <a:rPr lang="en-US" b="1" dirty="0"/>
              <a:t>c</a:t>
            </a:r>
            <a:r>
              <a:rPr lang="en-US" dirty="0"/>
              <a:t>onsultation is a request made by any individual, unit, college, school, administration or organization that would like (or is required) to secure input from the faculty and/or academic professional’s perspective to aid in decision-making and/or policy development.</a:t>
            </a:r>
          </a:p>
          <a:p>
            <a:pPr marL="6350" indent="0">
              <a:buNone/>
            </a:pP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91087155"/>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2"/>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2"/>
                          </a:solidFill>
                          <a:effectLst/>
                          <a:uLnTx/>
                          <a:uFillTx/>
                          <a:latin typeface="+mn-lt"/>
                          <a:ea typeface="+mn-ea"/>
                          <a:cs typeface="+mn-cs"/>
                          <a:sym typeface="Wingdings" panose="05000000000000000000" pitchFamily="2" charset="2"/>
                        </a:rPr>
                        <a:t>1</a:t>
                      </a: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7" name="Rectangle 6">
            <a:hlinkClick r:id="rId2"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hlinkClick r:id="rId2"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hlinkClick r:id="rId3"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hlinkClick r:id="rId4"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5"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6"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7"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2"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8"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9"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10"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11"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12"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3"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4"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4"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5"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16"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17"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5"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18"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19"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954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09478" y="639285"/>
            <a:ext cx="7070817" cy="503936"/>
          </a:xfrm>
        </p:spPr>
        <p:txBody>
          <a:bodyPr/>
          <a:lstStyle/>
          <a:p>
            <a:pPr>
              <a:lnSpc>
                <a:spcPts val="3500"/>
              </a:lnSpc>
            </a:pPr>
            <a:r>
              <a:rPr lang="en-US" dirty="0"/>
              <a:t>Ways to submit a Request for Consultation</a:t>
            </a:r>
          </a:p>
        </p:txBody>
      </p:sp>
      <p:sp>
        <p:nvSpPr>
          <p:cNvPr id="3" name="Content Placeholder 2"/>
          <p:cNvSpPr>
            <a:spLocks noGrp="1"/>
          </p:cNvSpPr>
          <p:nvPr>
            <p:ph sz="half" idx="2"/>
          </p:nvPr>
        </p:nvSpPr>
        <p:spPr>
          <a:xfrm>
            <a:off x="3709479" y="1672389"/>
            <a:ext cx="4965289" cy="4453776"/>
          </a:xfrm>
        </p:spPr>
        <p:txBody>
          <a:bodyPr/>
          <a:lstStyle/>
          <a:p>
            <a:r>
              <a:rPr lang="en-US" dirty="0"/>
              <a:t>Bring the point up for discussion during the open forum of a Senate meeting.</a:t>
            </a:r>
          </a:p>
          <a:p>
            <a:r>
              <a:rPr lang="en-US" dirty="0"/>
              <a:t>Discuss the issue with the Senate President.</a:t>
            </a:r>
          </a:p>
          <a:p>
            <a:r>
              <a:rPr lang="en-US" dirty="0"/>
              <a:t>Discuss the issue with your campus President.</a:t>
            </a:r>
          </a:p>
          <a:p>
            <a:r>
              <a:rPr lang="en-US" dirty="0"/>
              <a:t>Discuss the issue with any UAC member. </a:t>
            </a:r>
          </a:p>
          <a:p>
            <a:r>
              <a:rPr lang="en-US" dirty="0"/>
              <a:t>Contact the University Senate manager.</a:t>
            </a:r>
          </a:p>
        </p:txBody>
      </p:sp>
      <p:graphicFrame>
        <p:nvGraphicFramePr>
          <p:cNvPr id="5" name="Table 4"/>
          <p:cNvGraphicFramePr>
            <a:graphicFrameLocks noGrp="1"/>
          </p:cNvGraphicFramePr>
          <p:nvPr>
            <p:extLst>
              <p:ext uri="{D42A27DB-BD31-4B8C-83A1-F6EECF244321}">
                <p14:modId xmlns:p14="http://schemas.microsoft.com/office/powerpoint/2010/main" val="4124866676"/>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2"/>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a:t>
                      </a:r>
                      <a:r>
                        <a:rPr kumimoji="0" lang="en-US" sz="1400" b="1" i="0" u="none" strike="noStrike" kern="1200" cap="none" spc="0" normalizeH="0" baseline="0" noProof="0" dirty="0">
                          <a:ln>
                            <a:noFill/>
                          </a:ln>
                          <a:solidFill>
                            <a:schemeClr val="accent2"/>
                          </a:solidFill>
                          <a:effectLst/>
                          <a:uLnTx/>
                          <a:uFillTx/>
                          <a:latin typeface="+mn-lt"/>
                          <a:ea typeface="+mn-ea"/>
                          <a:cs typeface="+mn-cs"/>
                          <a:sym typeface="Wingdings" panose="05000000000000000000" pitchFamily="2" charset="2"/>
                        </a:rPr>
                        <a:t>2</a:t>
                      </a: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6" name="Rectangle 5">
            <a:hlinkClick r:id="rId2"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hlinkClick r:id="rId2"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hlinkClick r:id="rId3"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hlinkClick r:id="rId4"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hlinkClick r:id="rId5"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hlinkClick r:id="rId6"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7"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2"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8"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9"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10"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11"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12"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13"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4"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4"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5"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6"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7"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5"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18"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9"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76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709477" y="639285"/>
            <a:ext cx="7355077" cy="503936"/>
          </a:xfrm>
        </p:spPr>
        <p:txBody>
          <a:bodyPr/>
          <a:lstStyle/>
          <a:p>
            <a:pPr>
              <a:lnSpc>
                <a:spcPts val="3500"/>
              </a:lnSpc>
            </a:pPr>
            <a:r>
              <a:rPr lang="en-US" dirty="0"/>
              <a:t>Examples of Request for Consultation</a:t>
            </a:r>
          </a:p>
        </p:txBody>
      </p:sp>
      <p:sp>
        <p:nvSpPr>
          <p:cNvPr id="12" name="Content Placeholder 11"/>
          <p:cNvSpPr>
            <a:spLocks noGrp="1"/>
          </p:cNvSpPr>
          <p:nvPr>
            <p:ph sz="half" idx="2"/>
          </p:nvPr>
        </p:nvSpPr>
        <p:spPr>
          <a:xfrm>
            <a:off x="3709479" y="1672389"/>
            <a:ext cx="7158266" cy="3113563"/>
          </a:xfrm>
        </p:spPr>
        <p:txBody>
          <a:bodyPr numCol="2"/>
          <a:lstStyle/>
          <a:p>
            <a:pPr marL="6350" indent="0">
              <a:buNone/>
            </a:pPr>
            <a:r>
              <a:rPr lang="en-US" b="1" dirty="0"/>
              <a:t>Administrative requests: </a:t>
            </a:r>
            <a:r>
              <a:rPr lang="en-US" dirty="0"/>
              <a:t>search committee representation, summer UAC work, faculty governance interpretations, ACD policy change requests, RSP policy change reviews, and other faculty related policy changes. </a:t>
            </a:r>
          </a:p>
          <a:p>
            <a:pPr marL="6350" indent="0">
              <a:buNone/>
            </a:pPr>
            <a:r>
              <a:rPr lang="en-US" b="1" dirty="0"/>
              <a:t>College, School or Unit requests: </a:t>
            </a:r>
            <a:r>
              <a:rPr lang="en-US" dirty="0"/>
              <a:t>curricular changes or modifications, new course proposals, policy review requests, request for ideas on how to incorporate shared governance concepts within the organization, etc.</a:t>
            </a:r>
          </a:p>
          <a:p>
            <a:pPr marL="6350" indent="0">
              <a:buNone/>
            </a:pPr>
            <a:r>
              <a:rPr lang="en-US" b="1" dirty="0"/>
              <a:t>Constituent requests: </a:t>
            </a:r>
            <a:r>
              <a:rPr lang="en-US" dirty="0"/>
              <a:t>problem resolution, university-wide service </a:t>
            </a:r>
            <a:br>
              <a:rPr lang="en-US" dirty="0"/>
            </a:br>
            <a:r>
              <a:rPr lang="en-US" dirty="0"/>
              <a:t>resolution, etc.</a:t>
            </a:r>
          </a:p>
          <a:p>
            <a:pPr marL="6350" indent="0">
              <a:buNone/>
            </a:pPr>
            <a:r>
              <a:rPr lang="en-US" b="1" dirty="0"/>
              <a:t>University committee requests: </a:t>
            </a:r>
            <a:r>
              <a:rPr lang="en-US" dirty="0"/>
              <a:t>faculty interpretations and feedback on topics, faculty representation on task forces and ad-hoc committees, consideration for new policies etc.  </a:t>
            </a:r>
          </a:p>
          <a:p>
            <a:pPr marL="6350" indent="0">
              <a:buNone/>
            </a:pPr>
            <a:r>
              <a:rPr lang="en-US" b="1" dirty="0"/>
              <a:t>Student requests: </a:t>
            </a:r>
            <a:r>
              <a:rPr lang="en-US" dirty="0"/>
              <a:t>faculty requests for input, joint student-faculty proposals, etc.</a:t>
            </a:r>
          </a:p>
          <a:p>
            <a:pPr marL="6350" indent="0">
              <a:buNone/>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061948566"/>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2"/>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a:t>
                      </a:r>
                      <a:r>
                        <a:rPr kumimoji="0" lang="en-US" sz="1400" b="1" i="0" u="none" strike="noStrike" kern="1200" cap="none" spc="0" normalizeH="0" baseline="0" noProof="0" dirty="0">
                          <a:ln>
                            <a:noFill/>
                          </a:ln>
                          <a:solidFill>
                            <a:schemeClr val="accent2"/>
                          </a:solidFill>
                          <a:effectLst/>
                          <a:uLnTx/>
                          <a:uFillTx/>
                          <a:latin typeface="+mn-lt"/>
                          <a:ea typeface="+mn-ea"/>
                          <a:cs typeface="+mn-cs"/>
                          <a:sym typeface="Wingdings" panose="05000000000000000000" pitchFamily="2" charset="2"/>
                        </a:rPr>
                        <a:t>3</a:t>
                      </a: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6" name="Rectangle 5">
            <a:hlinkClick r:id="rId2"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hlinkClick r:id="rId2"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hlinkClick r:id="rId3"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hlinkClick r:id="rId4"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5"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6"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7"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2"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8"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9"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10"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11"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2"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3"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4"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4"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15"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16"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7"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5"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18"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19"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101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lnSpc>
                <a:spcPts val="3500"/>
              </a:lnSpc>
            </a:pPr>
            <a:r>
              <a:rPr lang="en-US" dirty="0"/>
              <a:t>Processes for Request for Consultation: formal</a:t>
            </a:r>
          </a:p>
        </p:txBody>
      </p:sp>
      <p:sp>
        <p:nvSpPr>
          <p:cNvPr id="3" name="Content Placeholder 2"/>
          <p:cNvSpPr>
            <a:spLocks noGrp="1"/>
          </p:cNvSpPr>
          <p:nvPr>
            <p:ph sz="half" idx="2"/>
          </p:nvPr>
        </p:nvSpPr>
        <p:spPr>
          <a:xfrm>
            <a:off x="7579895" y="1672389"/>
            <a:ext cx="3287850" cy="4824139"/>
          </a:xfrm>
        </p:spPr>
        <p:txBody>
          <a:bodyPr/>
          <a:lstStyle/>
          <a:p>
            <a:pPr marL="6350" indent="0">
              <a:buNone/>
            </a:pPr>
            <a:r>
              <a:rPr lang="en-US" b="1" dirty="0"/>
              <a:t>RFC are processed in two ways, formally and consultatively. This is the formal process:</a:t>
            </a:r>
          </a:p>
          <a:p>
            <a:r>
              <a:rPr lang="en-US" dirty="0"/>
              <a:t>Handled within one of the Senate committees, or task forces. </a:t>
            </a:r>
          </a:p>
          <a:p>
            <a:r>
              <a:rPr lang="en-US" dirty="0"/>
              <a:t>Results in the development of a Senate motion</a:t>
            </a:r>
          </a:p>
          <a:p>
            <a:r>
              <a:rPr lang="en-US" dirty="0"/>
              <a:t>Voted on by all Senators</a:t>
            </a:r>
          </a:p>
          <a:p>
            <a:r>
              <a:rPr lang="en-US" dirty="0"/>
              <a:t>Motion and outcomes posted on the Senate website</a:t>
            </a:r>
          </a:p>
          <a:p>
            <a:r>
              <a:rPr lang="en-US" dirty="0"/>
              <a:t>Motion transmitted to the President or Provost for review and/or implementation decision.</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074" y="1672389"/>
            <a:ext cx="3470199" cy="4991004"/>
          </a:xfrm>
          <a:prstGeom prst="rect">
            <a:avLst/>
          </a:prstGeom>
          <a:ln>
            <a:solidFill>
              <a:schemeClr val="accent6">
                <a:lumMod val="40000"/>
                <a:lumOff val="60000"/>
              </a:schemeClr>
            </a:solidFill>
          </a:ln>
        </p:spPr>
      </p:pic>
      <p:graphicFrame>
        <p:nvGraphicFramePr>
          <p:cNvPr id="6" name="Table 5"/>
          <p:cNvGraphicFramePr>
            <a:graphicFrameLocks noGrp="1"/>
          </p:cNvGraphicFramePr>
          <p:nvPr>
            <p:extLst>
              <p:ext uri="{D42A27DB-BD31-4B8C-83A1-F6EECF244321}">
                <p14:modId xmlns:p14="http://schemas.microsoft.com/office/powerpoint/2010/main" val="3872819524"/>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2"/>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r>
                        <a:rPr kumimoji="0" lang="en-US" sz="1400" b="1" i="0" u="none" strike="noStrike" kern="1200" cap="none" spc="0" normalizeH="0" baseline="0" noProof="0" dirty="0">
                          <a:ln>
                            <a:noFill/>
                          </a:ln>
                          <a:solidFill>
                            <a:schemeClr val="accent2"/>
                          </a:solidFill>
                          <a:effectLst/>
                          <a:uLnTx/>
                          <a:uFillTx/>
                          <a:latin typeface="+mn-lt"/>
                          <a:ea typeface="+mn-ea"/>
                          <a:cs typeface="+mn-cs"/>
                          <a:sym typeface="Wingdings" panose="05000000000000000000" pitchFamily="2" charset="2"/>
                        </a:rPr>
                        <a:t>4</a:t>
                      </a: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7" name="Rectangle 6">
            <a:hlinkClick r:id="rId3"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hlinkClick r:id="rId3"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hlinkClick r:id="rId4"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hlinkClick r:id="rId5"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6"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7"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8"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3"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9"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10"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11"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12"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3"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4"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5"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5"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16"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17"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8"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6"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19"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20"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875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nSpc>
                <a:spcPts val="3500"/>
              </a:lnSpc>
            </a:pPr>
            <a:r>
              <a:rPr lang="en-US" dirty="0"/>
              <a:t>Processes for Request for Consultation: consultative</a:t>
            </a:r>
          </a:p>
        </p:txBody>
      </p:sp>
      <p:sp>
        <p:nvSpPr>
          <p:cNvPr id="3" name="Content Placeholder 2"/>
          <p:cNvSpPr>
            <a:spLocks noGrp="1"/>
          </p:cNvSpPr>
          <p:nvPr>
            <p:ph sz="half" idx="2"/>
          </p:nvPr>
        </p:nvSpPr>
        <p:spPr>
          <a:xfrm>
            <a:off x="3709479" y="1672389"/>
            <a:ext cx="4604342" cy="4199022"/>
          </a:xfrm>
          <a:noFill/>
        </p:spPr>
        <p:txBody>
          <a:bodyPr/>
          <a:lstStyle/>
          <a:p>
            <a:pPr marL="6350" indent="0">
              <a:buNone/>
            </a:pPr>
            <a:r>
              <a:rPr lang="en-US" b="1" dirty="0"/>
              <a:t>This is the consultative process</a:t>
            </a:r>
          </a:p>
          <a:p>
            <a:r>
              <a:rPr lang="en-US" dirty="0"/>
              <a:t>Topics are handled by the Senate President, UAC, Senate office staff or one of the Senate committees by working directly with the area/person submitting the RFC.</a:t>
            </a:r>
          </a:p>
          <a:p>
            <a:r>
              <a:rPr lang="en-US" dirty="0"/>
              <a:t>Can sometimes develop into a formal Senate motion</a:t>
            </a:r>
          </a:p>
          <a:p>
            <a:r>
              <a:rPr lang="en-US" dirty="0"/>
              <a:t>Outcomes announced at Senate meetings and logged in the Senate office RFC database.</a:t>
            </a:r>
          </a:p>
          <a:p>
            <a:r>
              <a:rPr lang="en-US" dirty="0"/>
              <a:t>Topics are handled consultatively because they do not require a vote of the entire Senate.</a:t>
            </a:r>
          </a:p>
        </p:txBody>
      </p:sp>
      <p:graphicFrame>
        <p:nvGraphicFramePr>
          <p:cNvPr id="6" name="Table 5"/>
          <p:cNvGraphicFramePr>
            <a:graphicFrameLocks noGrp="1"/>
          </p:cNvGraphicFramePr>
          <p:nvPr>
            <p:extLst>
              <p:ext uri="{D42A27DB-BD31-4B8C-83A1-F6EECF244321}">
                <p14:modId xmlns:p14="http://schemas.microsoft.com/office/powerpoint/2010/main" val="668490370"/>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2"/>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a:t>
                      </a:r>
                      <a:r>
                        <a:rPr kumimoji="0" lang="en-US" sz="1400" b="1" i="0" u="none" strike="noStrike" kern="1200" cap="none" spc="0" normalizeH="0" baseline="0" noProof="0" dirty="0">
                          <a:ln>
                            <a:noFill/>
                          </a:ln>
                          <a:solidFill>
                            <a:schemeClr val="accent2"/>
                          </a:solidFill>
                          <a:effectLst/>
                          <a:uLnTx/>
                          <a:uFillTx/>
                          <a:latin typeface="+mn-lt"/>
                          <a:ea typeface="+mn-ea"/>
                          <a:cs typeface="+mn-cs"/>
                          <a:sym typeface="Wingdings" panose="05000000000000000000" pitchFamily="2" charset="2"/>
                        </a:rPr>
                        <a:t>5</a:t>
                      </a: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7" name="Rectangle 6">
            <a:hlinkClick r:id="rId2"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hlinkClick r:id="rId2"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hlinkClick r:id="rId3"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hlinkClick r:id="rId4"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5"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6"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7"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2"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8"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9"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10"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11"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12"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3"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4"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4"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5"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16"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17"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5"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18"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19"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347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Reviewing new course proposals</a:t>
            </a:r>
          </a:p>
        </p:txBody>
      </p:sp>
      <p:sp>
        <p:nvSpPr>
          <p:cNvPr id="3" name="Content Placeholder 2"/>
          <p:cNvSpPr>
            <a:spLocks noGrp="1"/>
          </p:cNvSpPr>
          <p:nvPr>
            <p:ph sz="half" idx="2"/>
          </p:nvPr>
        </p:nvSpPr>
        <p:spPr>
          <a:xfrm>
            <a:off x="3709480" y="1302026"/>
            <a:ext cx="4387774" cy="4824139"/>
          </a:xfrm>
          <a:noFill/>
        </p:spPr>
        <p:txBody>
          <a:bodyPr/>
          <a:lstStyle/>
          <a:p>
            <a:pPr marL="6350" indent="0">
              <a:buNone/>
            </a:pPr>
            <a:r>
              <a:rPr lang="en-US" dirty="0"/>
              <a:t>Reviewing new course proposals is the responsibility of each individual member of the Senate. The next slide contains a video that provide an overview of the new course proposal review process and a second video that provides step-by-step instructions on how to review the courses each month. </a:t>
            </a:r>
          </a:p>
        </p:txBody>
      </p:sp>
      <p:graphicFrame>
        <p:nvGraphicFramePr>
          <p:cNvPr id="6" name="Table 5"/>
          <p:cNvGraphicFramePr>
            <a:graphicFrameLocks noGrp="1"/>
          </p:cNvGraphicFramePr>
          <p:nvPr>
            <p:extLst>
              <p:ext uri="{D42A27DB-BD31-4B8C-83A1-F6EECF244321}">
                <p14:modId xmlns:p14="http://schemas.microsoft.com/office/powerpoint/2010/main" val="4270014728"/>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2"/>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2"/>
                          </a:solidFill>
                          <a:effectLst/>
                          <a:uLnTx/>
                          <a:uFillTx/>
                          <a:latin typeface="+mn-lt"/>
                          <a:ea typeface="+mn-ea"/>
                          <a:cs typeface="+mn-cs"/>
                          <a:sym typeface="Wingdings" panose="05000000000000000000" pitchFamily="2" charset="2"/>
                        </a:rPr>
                        <a:t>1</a:t>
                      </a: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  2  3 </a:t>
                      </a:r>
                      <a:endParaRPr lang="en-US" sz="1400" b="1" dirty="0">
                        <a:solidFill>
                          <a:schemeClr val="accent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7" name="Rectangle 6">
            <a:hlinkClick r:id="rId2"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hlinkClick r:id="rId2"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hlinkClick r:id="rId3"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hlinkClick r:id="rId4"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5"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6"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7"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2"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8"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9"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10"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11"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12"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3"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4"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4"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5"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16"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17"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5"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18"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19"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185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58987" y="1644192"/>
            <a:ext cx="7108757" cy="3613477"/>
          </a:xfrm>
          <a:prstGeom prst="rect">
            <a:avLst/>
          </a:prstGeom>
        </p:spPr>
      </p:pic>
      <p:sp>
        <p:nvSpPr>
          <p:cNvPr id="2" name="Title 1"/>
          <p:cNvSpPr>
            <a:spLocks noGrp="1"/>
          </p:cNvSpPr>
          <p:nvPr>
            <p:ph type="title"/>
          </p:nvPr>
        </p:nvSpPr>
        <p:spPr/>
        <p:txBody>
          <a:bodyPr/>
          <a:lstStyle/>
          <a:p>
            <a:pPr>
              <a:lnSpc>
                <a:spcPts val="3500"/>
              </a:lnSpc>
            </a:pPr>
            <a:r>
              <a:rPr lang="en-US" dirty="0"/>
              <a:t>Reviewing new course proposals overview </a:t>
            </a:r>
          </a:p>
        </p:txBody>
      </p:sp>
      <p:graphicFrame>
        <p:nvGraphicFramePr>
          <p:cNvPr id="9" name="Table 8"/>
          <p:cNvGraphicFramePr>
            <a:graphicFrameLocks noGrp="1"/>
          </p:cNvGraphicFramePr>
          <p:nvPr>
            <p:extLst>
              <p:ext uri="{D42A27DB-BD31-4B8C-83A1-F6EECF244321}">
                <p14:modId xmlns:p14="http://schemas.microsoft.com/office/powerpoint/2010/main" val="2212085963"/>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2"/>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a:t>
                      </a:r>
                      <a:r>
                        <a:rPr kumimoji="0" lang="en-US" sz="1400" b="1" i="0" u="none" strike="noStrike" kern="1200" cap="none" spc="0" normalizeH="0" baseline="0" noProof="0" dirty="0">
                          <a:ln>
                            <a:noFill/>
                          </a:ln>
                          <a:solidFill>
                            <a:schemeClr val="accent2"/>
                          </a:solidFill>
                          <a:effectLst/>
                          <a:uLnTx/>
                          <a:uFillTx/>
                          <a:latin typeface="+mn-lt"/>
                          <a:ea typeface="+mn-ea"/>
                          <a:cs typeface="+mn-cs"/>
                          <a:sym typeface="Wingdings" panose="05000000000000000000" pitchFamily="2" charset="2"/>
                        </a:rPr>
                        <a:t>2</a:t>
                      </a: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  3 </a:t>
                      </a:r>
                      <a:endParaRPr lang="en-US" sz="1400" b="1" dirty="0">
                        <a:solidFill>
                          <a:schemeClr val="accent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10" name="Rectangle 9">
            <a:hlinkClick r:id="rId3"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3"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4"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5"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6"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7"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8"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Isosceles Triangle 18">
            <a:hlinkClick r:id="rId9"/>
          </p:cNvPr>
          <p:cNvSpPr/>
          <p:nvPr/>
        </p:nvSpPr>
        <p:spPr>
          <a:xfrm rot="5400000">
            <a:off x="6611955" y="2755556"/>
            <a:ext cx="1353312" cy="1166648"/>
          </a:xfrm>
          <a:prstGeom prst="triangle">
            <a:avLst/>
          </a:prstGeom>
          <a:solidFill>
            <a:schemeClr val="accent1">
              <a:alpha val="5882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3"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10"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1"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2"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3"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4"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15"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5"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6"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17"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18"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19"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hlinkClick r:id="rId6"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hlinkClick r:id="rId20"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a:hlinkClick r:id="rId21"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391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58987" y="1645920"/>
            <a:ext cx="7152541" cy="3635733"/>
          </a:xfrm>
          <a:prstGeom prst="rect">
            <a:avLst/>
          </a:prstGeom>
        </p:spPr>
      </p:pic>
      <p:sp>
        <p:nvSpPr>
          <p:cNvPr id="2" name="Title 1"/>
          <p:cNvSpPr>
            <a:spLocks noGrp="1"/>
          </p:cNvSpPr>
          <p:nvPr>
            <p:ph type="title"/>
          </p:nvPr>
        </p:nvSpPr>
        <p:spPr/>
        <p:txBody>
          <a:bodyPr/>
          <a:lstStyle/>
          <a:p>
            <a:r>
              <a:rPr lang="en-US" dirty="0"/>
              <a:t>New course proposal review – step-by-step instructions</a:t>
            </a:r>
          </a:p>
        </p:txBody>
      </p:sp>
      <p:graphicFrame>
        <p:nvGraphicFramePr>
          <p:cNvPr id="7" name="Table 6"/>
          <p:cNvGraphicFramePr>
            <a:graphicFrameLocks noGrp="1"/>
          </p:cNvGraphicFramePr>
          <p:nvPr>
            <p:extLst>
              <p:ext uri="{D42A27DB-BD31-4B8C-83A1-F6EECF244321}">
                <p14:modId xmlns:p14="http://schemas.microsoft.com/office/powerpoint/2010/main" val="786244650"/>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2"/>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a:t>
                      </a:r>
                      <a:r>
                        <a:rPr kumimoji="0" lang="en-US" sz="1400" b="1" i="0" u="none" strike="noStrike" kern="1200" cap="none" spc="0" normalizeH="0" baseline="0" noProof="0" dirty="0">
                          <a:ln>
                            <a:noFill/>
                          </a:ln>
                          <a:solidFill>
                            <a:schemeClr val="accent2"/>
                          </a:solidFill>
                          <a:effectLst/>
                          <a:uLnTx/>
                          <a:uFillTx/>
                          <a:latin typeface="+mn-lt"/>
                          <a:ea typeface="+mn-ea"/>
                          <a:cs typeface="+mn-cs"/>
                          <a:sym typeface="Wingdings" panose="05000000000000000000" pitchFamily="2" charset="2"/>
                        </a:rPr>
                        <a:t>3</a:t>
                      </a: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 </a:t>
                      </a:r>
                      <a:endParaRPr lang="en-US" sz="1400" b="1" dirty="0">
                        <a:solidFill>
                          <a:schemeClr val="accent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9" name="Rectangle 8">
            <a:hlinkClick r:id="rId3"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hlinkClick r:id="rId3"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4"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5"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6"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7"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8"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Isosceles Triangle 17">
            <a:hlinkClick r:id="rId9"/>
          </p:cNvPr>
          <p:cNvSpPr/>
          <p:nvPr/>
        </p:nvSpPr>
        <p:spPr>
          <a:xfrm rot="5400000">
            <a:off x="6611955" y="2755556"/>
            <a:ext cx="1353312" cy="1166648"/>
          </a:xfrm>
          <a:prstGeom prst="triangle">
            <a:avLst/>
          </a:prstGeom>
          <a:solidFill>
            <a:schemeClr val="bg2">
              <a:alpha val="5882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3"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10"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11"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2"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3"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4"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5"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5"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16"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7"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18"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19"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6"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hlinkClick r:id="rId20"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hlinkClick r:id="rId21"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664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758246" y="2276572"/>
            <a:ext cx="7158266" cy="4026524"/>
          </a:xfrm>
          <a:prstGeom prst="rect">
            <a:avLst/>
          </a:prstGeom>
        </p:spPr>
      </p:pic>
      <p:sp>
        <p:nvSpPr>
          <p:cNvPr id="2" name="Title 1"/>
          <p:cNvSpPr>
            <a:spLocks noGrp="1"/>
          </p:cNvSpPr>
          <p:nvPr>
            <p:ph type="title"/>
          </p:nvPr>
        </p:nvSpPr>
        <p:spPr/>
        <p:txBody>
          <a:bodyPr/>
          <a:lstStyle/>
          <a:p>
            <a:r>
              <a:rPr lang="en-US" dirty="0"/>
              <a:t>Senate meeting from 2017-18</a:t>
            </a:r>
          </a:p>
        </p:txBody>
      </p:sp>
      <p:sp>
        <p:nvSpPr>
          <p:cNvPr id="5" name="Content Placeholder 4"/>
          <p:cNvSpPr>
            <a:spLocks noGrp="1"/>
          </p:cNvSpPr>
          <p:nvPr>
            <p:ph sz="half" idx="2"/>
          </p:nvPr>
        </p:nvSpPr>
        <p:spPr>
          <a:xfrm>
            <a:off x="3709479" y="1302027"/>
            <a:ext cx="7158266" cy="996006"/>
          </a:xfrm>
        </p:spPr>
        <p:txBody>
          <a:bodyPr/>
          <a:lstStyle/>
          <a:p>
            <a:pPr marL="6350" indent="0">
              <a:buNone/>
            </a:pPr>
            <a:r>
              <a:rPr lang="en-US" dirty="0"/>
              <a:t>You may use the following link to watch a video of a recent Senate meeting. By skipping throughout the video you can find examples of Senate motion votes, new course proposal motion votes and other helpful information.</a:t>
            </a:r>
          </a:p>
        </p:txBody>
      </p:sp>
      <p:graphicFrame>
        <p:nvGraphicFramePr>
          <p:cNvPr id="7" name="Table 6"/>
          <p:cNvGraphicFramePr>
            <a:graphicFrameLocks noGrp="1"/>
          </p:cNvGraphicFramePr>
          <p:nvPr>
            <p:extLst>
              <p:ext uri="{D42A27DB-BD31-4B8C-83A1-F6EECF244321}">
                <p14:modId xmlns:p14="http://schemas.microsoft.com/office/powerpoint/2010/main" val="1951205712"/>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2"/>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a:t>
                      </a:r>
                      <a:r>
                        <a:rPr kumimoji="0" lang="en-US" sz="1400" b="1" i="0" u="none" strike="noStrike" kern="1200" cap="none" spc="0" normalizeH="0" baseline="0" noProof="0" dirty="0">
                          <a:ln>
                            <a:noFill/>
                          </a:ln>
                          <a:solidFill>
                            <a:schemeClr val="accent2"/>
                          </a:solidFill>
                          <a:effectLst/>
                          <a:uLnTx/>
                          <a:uFillTx/>
                          <a:latin typeface="+mn-lt"/>
                          <a:ea typeface="+mn-ea"/>
                          <a:cs typeface="+mn-cs"/>
                          <a:sym typeface="Wingdings" panose="05000000000000000000" pitchFamily="2" charset="2"/>
                        </a:rPr>
                        <a:t>3</a:t>
                      </a: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 </a:t>
                      </a:r>
                      <a:endParaRPr lang="en-US" sz="1400" b="1" dirty="0">
                        <a:solidFill>
                          <a:schemeClr val="accent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8" name="Rectangle 7">
            <a:hlinkClick r:id="rId3"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hlinkClick r:id="rId3"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4"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5"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6"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7"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8"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Isosceles Triangle 17">
            <a:hlinkClick r:id="rId9"/>
          </p:cNvPr>
          <p:cNvSpPr/>
          <p:nvPr/>
        </p:nvSpPr>
        <p:spPr>
          <a:xfrm rot="5400000">
            <a:off x="6611955" y="3658199"/>
            <a:ext cx="1353312" cy="1166648"/>
          </a:xfrm>
          <a:prstGeom prst="triangle">
            <a:avLst/>
          </a:prstGeom>
          <a:solidFill>
            <a:schemeClr val="bg2">
              <a:alpha val="5882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3"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10"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11"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2"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3"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4"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5"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5"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16"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7"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18"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19"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6"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hlinkClick r:id="rId20"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hlinkClick r:id="rId21"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344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Frequently asked questions</a:t>
            </a:r>
          </a:p>
        </p:txBody>
      </p:sp>
      <p:sp>
        <p:nvSpPr>
          <p:cNvPr id="18" name="Content Placeholder 2"/>
          <p:cNvSpPr>
            <a:spLocks noGrp="1"/>
          </p:cNvSpPr>
          <p:nvPr>
            <p:ph sz="half" idx="2"/>
          </p:nvPr>
        </p:nvSpPr>
        <p:spPr>
          <a:xfrm>
            <a:off x="3709479" y="1302026"/>
            <a:ext cx="3846353" cy="4824139"/>
          </a:xfrm>
        </p:spPr>
        <p:txBody>
          <a:bodyPr/>
          <a:lstStyle/>
          <a:p>
            <a:pPr marL="6350" indent="0">
              <a:buNone/>
            </a:pPr>
            <a:r>
              <a:rPr lang="en-US" dirty="0"/>
              <a:t>The following slides are a compilation of the most frequently asked questions when serving on the Senate. </a:t>
            </a:r>
          </a:p>
        </p:txBody>
      </p:sp>
      <p:sp>
        <p:nvSpPr>
          <p:cNvPr id="7" name="Action Button: Forward or Next 6">
            <a:hlinkClick r:id="" action="ppaction://hlinkshowjump?jump=nextslide" highlightClick="1"/>
          </p:cNvPr>
          <p:cNvSpPr/>
          <p:nvPr/>
        </p:nvSpPr>
        <p:spPr>
          <a:xfrm>
            <a:off x="11064554" y="5980741"/>
            <a:ext cx="948266" cy="548640"/>
          </a:xfrm>
          <a:prstGeom prst="actionButtonForwardNex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Action Button: Back or Previous 7">
            <a:hlinkClick r:id="" action="ppaction://hlinkshowjump?jump=previousslide" highlightClick="1"/>
          </p:cNvPr>
          <p:cNvSpPr/>
          <p:nvPr/>
        </p:nvSpPr>
        <p:spPr>
          <a:xfrm>
            <a:off x="10374492" y="5980741"/>
            <a:ext cx="948266" cy="548640"/>
          </a:xfrm>
          <a:prstGeom prst="actionButtonBackPrevious">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77855392"/>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6">
                            <a:lumMod val="7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11" name="Rectangle 10">
            <a:hlinkClick r:id="rId2"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2"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3"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4"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5"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6"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7"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2"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8"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9"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0"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1"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2"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13"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4"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4"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15"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16"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17"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hlinkClick r:id="rId5"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hlinkClick r:id="rId18"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a:hlinkClick r:id="rId19"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586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9477" y="639285"/>
            <a:ext cx="7888171" cy="503936"/>
          </a:xfrm>
        </p:spPr>
        <p:txBody>
          <a:bodyPr/>
          <a:lstStyle/>
          <a:p>
            <a:r>
              <a:rPr lang="en-US" dirty="0"/>
              <a:t>The university Senate: the big picture</a:t>
            </a:r>
          </a:p>
        </p:txBody>
      </p:sp>
      <p:sp>
        <p:nvSpPr>
          <p:cNvPr id="3" name="Content Placeholder 2"/>
          <p:cNvSpPr>
            <a:spLocks noGrp="1"/>
          </p:cNvSpPr>
          <p:nvPr>
            <p:ph sz="half" idx="2"/>
          </p:nvPr>
        </p:nvSpPr>
        <p:spPr>
          <a:xfrm>
            <a:off x="3709478" y="1302026"/>
            <a:ext cx="5129721" cy="4824139"/>
          </a:xfrm>
        </p:spPr>
        <p:txBody>
          <a:bodyPr/>
          <a:lstStyle/>
          <a:p>
            <a:pPr marL="6350" indent="0">
              <a:buNone/>
            </a:pPr>
            <a:r>
              <a:rPr lang="en-US" dirty="0"/>
              <a:t>Topics reviewed by the Senate require a big picture perspective of Arizona State University. When senators embrace the big-picture view, and use their unit level expertise, the Senate is able to efficiently and effectively execute its shared governance responsibilities.  </a:t>
            </a:r>
          </a:p>
          <a:p>
            <a:pPr marL="6350" indent="0">
              <a:buNone/>
            </a:pPr>
            <a:endParaRPr lang="en-US" dirty="0"/>
          </a:p>
        </p:txBody>
      </p:sp>
      <p:pic>
        <p:nvPicPr>
          <p:cNvPr id="4" name="Picture 3"/>
          <p:cNvPicPr>
            <a:picLocks noChangeAspect="1"/>
          </p:cNvPicPr>
          <p:nvPr/>
        </p:nvPicPr>
        <p:blipFill>
          <a:blip r:embed="rId2"/>
          <a:stretch>
            <a:fillRect/>
          </a:stretch>
        </p:blipFill>
        <p:spPr>
          <a:xfrm>
            <a:off x="3856401" y="2949291"/>
            <a:ext cx="7741248" cy="276846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370963132"/>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2"/>
                          </a:solidFill>
                        </a:rPr>
                        <a:t>The university</a:t>
                      </a:r>
                      <a:r>
                        <a:rPr lang="en-US" sz="1800" b="1" baseline="0" dirty="0">
                          <a:solidFill>
                            <a:schemeClr val="accent2"/>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2"/>
                          </a:solidFill>
                          <a:effectLst/>
                          <a:uLnTx/>
                          <a:uFillTx/>
                          <a:latin typeface="+mn-lt"/>
                          <a:ea typeface="+mn-ea"/>
                          <a:cs typeface="+mn-cs"/>
                          <a:sym typeface="Wingdings" panose="05000000000000000000" pitchFamily="2" charset="2"/>
                        </a:rPr>
                        <a:t>1</a:t>
                      </a: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7" name="Rectangle 6">
            <a:hlinkClick r:id="rId3"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hlinkClick r:id="rId3"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hlinkClick r:id="rId4"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hlinkClick r:id="rId5"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6"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7"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8"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a:hlinkClick r:id="rId3"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a:hlinkClick r:id="rId9"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a:hlinkClick r:id="rId10"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a:hlinkClick r:id="rId11"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ectangle 39">
            <a:hlinkClick r:id="rId12"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a:hlinkClick r:id="rId13"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ectangle 41">
            <a:hlinkClick r:id="rId14"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ectangle 42">
            <a:hlinkClick r:id="rId5"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a:hlinkClick r:id="rId15"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ectangle 44">
            <a:hlinkClick r:id="rId16"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45">
            <a:hlinkClick r:id="rId17"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ectangle 46">
            <a:hlinkClick r:id="rId18"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a:hlinkClick r:id="rId6"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48">
            <a:hlinkClick r:id="rId19"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a:hlinkClick r:id="rId20"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92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 1</a:t>
            </a:r>
          </a:p>
        </p:txBody>
      </p:sp>
      <p:sp>
        <p:nvSpPr>
          <p:cNvPr id="3" name="Content Placeholder 2"/>
          <p:cNvSpPr>
            <a:spLocks noGrp="1"/>
          </p:cNvSpPr>
          <p:nvPr>
            <p:ph sz="half" idx="2"/>
          </p:nvPr>
        </p:nvSpPr>
        <p:spPr>
          <a:xfrm>
            <a:off x="3709479" y="1302026"/>
            <a:ext cx="5118432" cy="4824139"/>
          </a:xfrm>
        </p:spPr>
        <p:txBody>
          <a:bodyPr/>
          <a:lstStyle/>
          <a:p>
            <a:pPr marL="6350" indent="0">
              <a:buNone/>
            </a:pPr>
            <a:r>
              <a:rPr lang="en-US" sz="1800" b="1" u="heavy" dirty="0">
                <a:solidFill>
                  <a:schemeClr val="tx1"/>
                </a:solidFill>
                <a:uFill>
                  <a:solidFill>
                    <a:schemeClr val="accent2"/>
                  </a:solidFill>
                </a:uFill>
                <a:latin typeface="+mn-lt"/>
                <a:ea typeface="+mn-ea"/>
                <a:cs typeface="+mn-cs"/>
              </a:rPr>
              <a:t>When do I start, and how long is my term?</a:t>
            </a:r>
          </a:p>
          <a:p>
            <a:r>
              <a:rPr lang="en-US" dirty="0"/>
              <a:t>Your term begins on June 1 of the year you are elected but your first Senate meeting will not be until early the following fall semester. Your term ends on May 31, three years after your start date.</a:t>
            </a:r>
          </a:p>
          <a:p>
            <a:r>
              <a:rPr lang="en-US" dirty="0"/>
              <a:t>Each semester is kicked off with an Academic Assembly Reception.  Invitations with exact times and locations will be sent out for this event. </a:t>
            </a:r>
          </a:p>
          <a:p>
            <a:r>
              <a:rPr lang="en-US" dirty="0"/>
              <a:t>You will attend your first Senate meeting on Monday, September 9, 2019</a:t>
            </a:r>
          </a:p>
          <a:p>
            <a:endParaRPr lang="en-US" dirty="0"/>
          </a:p>
        </p:txBody>
      </p:sp>
      <p:sp>
        <p:nvSpPr>
          <p:cNvPr id="5" name="Action Button: Forward or Next 4">
            <a:hlinkClick r:id="" action="ppaction://hlinkshowjump?jump=nextslide" highlightClick="1"/>
          </p:cNvPr>
          <p:cNvSpPr/>
          <p:nvPr/>
        </p:nvSpPr>
        <p:spPr>
          <a:xfrm>
            <a:off x="11064554" y="5980741"/>
            <a:ext cx="948266" cy="548640"/>
          </a:xfrm>
          <a:prstGeom prst="actionButtonForwardNex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Action Button: Back or Previous 3">
            <a:hlinkClick r:id="" action="ppaction://hlinkshowjump?jump=previousslide" highlightClick="1"/>
          </p:cNvPr>
          <p:cNvSpPr/>
          <p:nvPr/>
        </p:nvSpPr>
        <p:spPr>
          <a:xfrm>
            <a:off x="10374492" y="5980741"/>
            <a:ext cx="948266" cy="548640"/>
          </a:xfrm>
          <a:prstGeom prst="actionButtonBackPrevious">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247538365"/>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6">
                            <a:lumMod val="7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9" name="Rectangle 8">
            <a:hlinkClick r:id="rId2"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hlinkClick r:id="rId2"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hlinkClick r:id="rId3"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4"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5"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6"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7"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2"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8"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9"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10"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11"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2"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3"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4"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4"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15"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16"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7"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5"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18"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19"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947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 2</a:t>
            </a:r>
          </a:p>
        </p:txBody>
      </p:sp>
      <p:sp>
        <p:nvSpPr>
          <p:cNvPr id="3" name="Content Placeholder 2"/>
          <p:cNvSpPr>
            <a:spLocks noGrp="1"/>
          </p:cNvSpPr>
          <p:nvPr>
            <p:ph sz="half" idx="2"/>
          </p:nvPr>
        </p:nvSpPr>
        <p:spPr>
          <a:xfrm>
            <a:off x="3709479" y="1302026"/>
            <a:ext cx="5220032" cy="4824139"/>
          </a:xfrm>
        </p:spPr>
        <p:txBody>
          <a:bodyPr/>
          <a:lstStyle/>
          <a:p>
            <a:pPr marL="6350" indent="0">
              <a:buNone/>
            </a:pPr>
            <a:r>
              <a:rPr lang="en-US" sz="1800" b="1" u="heavy" dirty="0">
                <a:solidFill>
                  <a:schemeClr val="tx1"/>
                </a:solidFill>
                <a:uFill>
                  <a:solidFill>
                    <a:schemeClr val="accent2"/>
                  </a:solidFill>
                </a:uFill>
                <a:latin typeface="+mn-lt"/>
                <a:ea typeface="+mn-ea"/>
                <a:cs typeface="+mn-cs"/>
              </a:rPr>
              <a:t>Where are the meetings held?</a:t>
            </a:r>
          </a:p>
          <a:p>
            <a:r>
              <a:rPr lang="en-US" dirty="0"/>
              <a:t>Senate meetings are video conferenced and you may attend them at any of the locations noted below. If you intend to permanently attend Senate meetings at a location other than your home campus, please notify your campus president and Pam Hoyle in the Senate Office. Parking for Senate meetings is the responsibility of each senator.</a:t>
            </a:r>
          </a:p>
          <a:p>
            <a:r>
              <a:rPr lang="en-US" dirty="0"/>
              <a:t>The Senate agenda is posted six days prior to the meeting and a reminder email is sent to all senators. Agendas will not be provided at meetings. Please bring a computer or print them in advance.</a:t>
            </a:r>
          </a:p>
          <a:p>
            <a:r>
              <a:rPr lang="en-US" dirty="0"/>
              <a:t>Click </a:t>
            </a:r>
            <a:r>
              <a:rPr lang="en-US" dirty="0">
                <a:hlinkClick r:id="rId2"/>
              </a:rPr>
              <a:t>here</a:t>
            </a:r>
            <a:r>
              <a:rPr lang="en-US" dirty="0"/>
              <a:t> for the 2019-20 meeting schedule.</a:t>
            </a:r>
          </a:p>
        </p:txBody>
      </p:sp>
      <p:graphicFrame>
        <p:nvGraphicFramePr>
          <p:cNvPr id="4" name="Table 3"/>
          <p:cNvGraphicFramePr>
            <a:graphicFrameLocks noGrp="1"/>
          </p:cNvGraphicFramePr>
          <p:nvPr>
            <p:extLst>
              <p:ext uri="{D42A27DB-BD31-4B8C-83A1-F6EECF244321}">
                <p14:modId xmlns:p14="http://schemas.microsoft.com/office/powerpoint/2010/main" val="4080745719"/>
              </p:ext>
            </p:extLst>
          </p:nvPr>
        </p:nvGraphicFramePr>
        <p:xfrm>
          <a:off x="4006143" y="4628877"/>
          <a:ext cx="4675013" cy="1379625"/>
        </p:xfrm>
        <a:graphic>
          <a:graphicData uri="http://schemas.openxmlformats.org/drawingml/2006/table">
            <a:tbl>
              <a:tblPr firstRow="1" bandRow="1">
                <a:tableStyleId>{72833802-FEF1-4C79-8D5D-14CF1EAF98D9}</a:tableStyleId>
              </a:tblPr>
              <a:tblGrid>
                <a:gridCol w="1930468">
                  <a:extLst>
                    <a:ext uri="{9D8B030D-6E8A-4147-A177-3AD203B41FA5}">
                      <a16:colId xmlns:a16="http://schemas.microsoft.com/office/drawing/2014/main" val="244344349"/>
                    </a:ext>
                  </a:extLst>
                </a:gridCol>
                <a:gridCol w="1050711">
                  <a:extLst>
                    <a:ext uri="{9D8B030D-6E8A-4147-A177-3AD203B41FA5}">
                      <a16:colId xmlns:a16="http://schemas.microsoft.com/office/drawing/2014/main" val="2084939647"/>
                    </a:ext>
                  </a:extLst>
                </a:gridCol>
                <a:gridCol w="822038">
                  <a:extLst>
                    <a:ext uri="{9D8B030D-6E8A-4147-A177-3AD203B41FA5}">
                      <a16:colId xmlns:a16="http://schemas.microsoft.com/office/drawing/2014/main" val="2502168760"/>
                    </a:ext>
                  </a:extLst>
                </a:gridCol>
                <a:gridCol w="871796">
                  <a:extLst>
                    <a:ext uri="{9D8B030D-6E8A-4147-A177-3AD203B41FA5}">
                      <a16:colId xmlns:a16="http://schemas.microsoft.com/office/drawing/2014/main" val="2271691734"/>
                    </a:ext>
                  </a:extLst>
                </a:gridCol>
              </a:tblGrid>
              <a:tr h="282345">
                <a:tc>
                  <a:txBody>
                    <a:bodyPr/>
                    <a:lstStyle/>
                    <a:p>
                      <a:pPr marL="91440" indent="0">
                        <a:lnSpc>
                          <a:spcPct val="100000"/>
                        </a:lnSpc>
                        <a:buFont typeface="Arial" panose="020B0604020202020204" pitchFamily="34" charset="0"/>
                        <a:buNone/>
                      </a:pPr>
                      <a:r>
                        <a:rPr lang="en-US" sz="1400" spc="-5" dirty="0">
                          <a:solidFill>
                            <a:schemeClr val="tx1"/>
                          </a:solidFill>
                        </a:rPr>
                        <a:t>Campus</a:t>
                      </a:r>
                      <a:endParaRPr sz="1400" dirty="0">
                        <a:solidFill>
                          <a:schemeClr val="tx1"/>
                        </a:solidFill>
                        <a:latin typeface="+mn-lt"/>
                        <a:cs typeface="Arial" panose="020B0604020202020204" pitchFamily="34" charset="0"/>
                      </a:endParaRPr>
                    </a:p>
                  </a:txBody>
                  <a:tcPr marL="0" marR="0" marT="0" marB="0" anchor="ctr">
                    <a:lnL w="12700" cap="flat" cmpd="sng" algn="ctr">
                      <a:noFill/>
                      <a:prstDash val="solid"/>
                      <a:round/>
                      <a:headEnd type="none" w="med" len="med"/>
                      <a:tailEnd type="none" w="med" len="med"/>
                    </a:lnL>
                  </a:tcPr>
                </a:tc>
                <a:tc>
                  <a:txBody>
                    <a:bodyPr/>
                    <a:lstStyle/>
                    <a:p>
                      <a:pPr marL="91440" indent="0" algn="l">
                        <a:lnSpc>
                          <a:spcPct val="100000"/>
                        </a:lnSpc>
                        <a:buFont typeface="Arial" panose="020B0604020202020204" pitchFamily="34" charset="0"/>
                        <a:buNone/>
                      </a:pPr>
                      <a:r>
                        <a:rPr lang="en-US" sz="1400" dirty="0">
                          <a:solidFill>
                            <a:schemeClr val="tx1"/>
                          </a:solidFill>
                        </a:rPr>
                        <a:t>Building</a:t>
                      </a:r>
                      <a:endParaRPr sz="1400" dirty="0">
                        <a:solidFill>
                          <a:schemeClr val="tx1"/>
                        </a:solidFill>
                        <a:latin typeface="+mn-lt"/>
                        <a:cs typeface="Arial" panose="020B0604020202020204" pitchFamily="34" charset="0"/>
                      </a:endParaRPr>
                    </a:p>
                  </a:txBody>
                  <a:tcPr marL="0" marR="0" marT="0" marB="0" anchor="ctr"/>
                </a:tc>
                <a:tc>
                  <a:txBody>
                    <a:bodyPr/>
                    <a:lstStyle/>
                    <a:p>
                      <a:pPr marL="91440" indent="0">
                        <a:lnSpc>
                          <a:spcPct val="100000"/>
                        </a:lnSpc>
                        <a:buFont typeface="Arial" panose="020B0604020202020204" pitchFamily="34" charset="0"/>
                        <a:buNone/>
                      </a:pPr>
                      <a:r>
                        <a:rPr lang="en-US" sz="1400" spc="-10" dirty="0">
                          <a:solidFill>
                            <a:schemeClr val="tx1"/>
                          </a:solidFill>
                        </a:rPr>
                        <a:t>Room</a:t>
                      </a:r>
                      <a:endParaRPr sz="1400" dirty="0">
                        <a:solidFill>
                          <a:schemeClr val="tx1"/>
                        </a:solidFill>
                        <a:latin typeface="+mn-lt"/>
                        <a:cs typeface="Arial" panose="020B0604020202020204" pitchFamily="34" charset="0"/>
                      </a:endParaRPr>
                    </a:p>
                  </a:txBody>
                  <a:tcPr marL="0" marR="0" marT="0" marB="0" anchor="ctr"/>
                </a:tc>
                <a:tc>
                  <a:txBody>
                    <a:bodyPr/>
                    <a:lstStyle/>
                    <a:p>
                      <a:pPr marL="91440" indent="0">
                        <a:lnSpc>
                          <a:spcPct val="100000"/>
                        </a:lnSpc>
                        <a:buFont typeface="Arial" panose="020B0604020202020204" pitchFamily="34" charset="0"/>
                        <a:buNone/>
                      </a:pPr>
                      <a:r>
                        <a:rPr lang="en-US" sz="1400" dirty="0">
                          <a:solidFill>
                            <a:schemeClr val="tx1"/>
                          </a:solidFill>
                          <a:latin typeface="+mn-lt"/>
                          <a:cs typeface="Arial" panose="020B0604020202020204" pitchFamily="34" charset="0"/>
                        </a:rPr>
                        <a:t>Time</a:t>
                      </a:r>
                      <a:endParaRPr sz="1400" dirty="0">
                        <a:solidFill>
                          <a:schemeClr val="tx1"/>
                        </a:solidFill>
                        <a:latin typeface="+mn-lt"/>
                        <a:cs typeface="Arial" panose="020B0604020202020204" pitchFamily="34" charset="0"/>
                      </a:endParaRPr>
                    </a:p>
                  </a:txBody>
                  <a:tcPr marL="0" marR="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1300346677"/>
                  </a:ext>
                </a:extLst>
              </a:tr>
              <a:tr h="274320">
                <a:tc>
                  <a:txBody>
                    <a:bodyPr/>
                    <a:lstStyle/>
                    <a:p>
                      <a:pPr marL="91440" indent="0">
                        <a:lnSpc>
                          <a:spcPct val="100000"/>
                        </a:lnSpc>
                        <a:buFont typeface="Arial" panose="020B0604020202020204" pitchFamily="34" charset="0"/>
                        <a:buNone/>
                      </a:pPr>
                      <a:r>
                        <a:rPr sz="1300" spc="0" baseline="0" dirty="0"/>
                        <a:t>Downtown </a:t>
                      </a:r>
                      <a:r>
                        <a:rPr lang="en-US" sz="1300" spc="0" baseline="0" dirty="0"/>
                        <a:t>Phoenix</a:t>
                      </a:r>
                      <a:endParaRPr sz="1300" spc="0" baseline="0" dirty="0">
                        <a:latin typeface="+mn-lt"/>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pPr marL="91440" indent="0" algn="l">
                        <a:lnSpc>
                          <a:spcPct val="100000"/>
                        </a:lnSpc>
                        <a:buFont typeface="Arial" panose="020B0604020202020204" pitchFamily="34" charset="0"/>
                        <a:buNone/>
                      </a:pPr>
                      <a:r>
                        <a:rPr sz="1300" spc="0" baseline="0" dirty="0"/>
                        <a:t>UCENT</a:t>
                      </a:r>
                      <a:endParaRPr sz="1300" spc="0" baseline="0" dirty="0">
                        <a:latin typeface="+mn-lt"/>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pPr marL="91440" indent="0">
                        <a:lnSpc>
                          <a:spcPct val="100000"/>
                        </a:lnSpc>
                        <a:buFont typeface="Arial" panose="020B0604020202020204" pitchFamily="34" charset="0"/>
                        <a:buNone/>
                      </a:pPr>
                      <a:r>
                        <a:rPr sz="1300" spc="0" baseline="0" dirty="0"/>
                        <a:t>317</a:t>
                      </a:r>
                      <a:endParaRPr sz="1300" spc="0" baseline="0" dirty="0">
                        <a:latin typeface="+mn-lt"/>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pPr marL="91440" indent="0">
                        <a:lnSpc>
                          <a:spcPct val="100000"/>
                        </a:lnSpc>
                        <a:buFont typeface="Arial" panose="020B0604020202020204" pitchFamily="34" charset="0"/>
                        <a:buNone/>
                      </a:pPr>
                      <a:r>
                        <a:rPr lang="en-US" sz="1300" spc="0" baseline="0" dirty="0">
                          <a:latin typeface="+mn-lt"/>
                          <a:cs typeface="Arial" panose="020B0604020202020204" pitchFamily="34" charset="0"/>
                        </a:rPr>
                        <a:t>3 p.m.</a:t>
                      </a:r>
                      <a:endParaRPr sz="1300" spc="0" baseline="0" dirty="0">
                        <a:latin typeface="+mn-lt"/>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812482565"/>
                  </a:ext>
                </a:extLst>
              </a:tr>
              <a:tr h="274320">
                <a:tc>
                  <a:txBody>
                    <a:bodyPr/>
                    <a:lstStyle/>
                    <a:p>
                      <a:pPr marL="91440" marR="0" lvl="0" indent="0" algn="l" defTabSz="45718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spc="0" baseline="0" dirty="0"/>
                        <a:t>Polytechnic</a:t>
                      </a:r>
                      <a:endParaRPr lang="en-US" sz="1300" spc="0" baseline="0" dirty="0">
                        <a:latin typeface="+mn-lt"/>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91440" indent="0" algn="l">
                        <a:lnSpc>
                          <a:spcPct val="100000"/>
                        </a:lnSpc>
                        <a:buFont typeface="Arial" panose="020B0604020202020204" pitchFamily="34" charset="0"/>
                        <a:buNone/>
                      </a:pPr>
                      <a:r>
                        <a:rPr sz="1300" spc="0" baseline="0" dirty="0"/>
                        <a:t>PICHO</a:t>
                      </a:r>
                      <a:endParaRPr sz="1300" spc="0" baseline="0" dirty="0">
                        <a:latin typeface="+mn-lt"/>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91440" indent="0">
                        <a:lnSpc>
                          <a:spcPct val="100000"/>
                        </a:lnSpc>
                        <a:buFont typeface="Arial" panose="020B0604020202020204" pitchFamily="34" charset="0"/>
                        <a:buNone/>
                      </a:pPr>
                      <a:r>
                        <a:rPr sz="1300" spc="0" baseline="0" dirty="0"/>
                        <a:t>155</a:t>
                      </a:r>
                      <a:endParaRPr sz="1300" spc="0" baseline="0" dirty="0">
                        <a:latin typeface="+mn-lt"/>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91440" marR="0" lvl="0" indent="0" algn="l" defTabSz="45718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spc="0" baseline="0" dirty="0">
                          <a:latin typeface="+mn-lt"/>
                          <a:cs typeface="Arial" panose="020B0604020202020204" pitchFamily="34" charset="0"/>
                        </a:rPr>
                        <a:t>3 p.m.</a:t>
                      </a:r>
                    </a:p>
                  </a:txBody>
                  <a:tcPr marL="0" marR="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721990451"/>
                  </a:ext>
                </a:extLst>
              </a:tr>
              <a:tr h="274320">
                <a:tc>
                  <a:txBody>
                    <a:bodyPr/>
                    <a:lstStyle/>
                    <a:p>
                      <a:pPr marL="91440" indent="0">
                        <a:lnSpc>
                          <a:spcPct val="100000"/>
                        </a:lnSpc>
                        <a:buFont typeface="Arial" panose="020B0604020202020204" pitchFamily="34" charset="0"/>
                        <a:buNone/>
                      </a:pPr>
                      <a:r>
                        <a:rPr sz="1300" spc="0" baseline="0" dirty="0"/>
                        <a:t>Tempe</a:t>
                      </a:r>
                    </a:p>
                  </a:txBody>
                  <a:tcPr marL="0" marR="0" marT="0" marB="0" anchor="ct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91440" indent="0" algn="l">
                        <a:lnSpc>
                          <a:spcPct val="100000"/>
                        </a:lnSpc>
                        <a:buFont typeface="Arial" panose="020B0604020202020204" pitchFamily="34" charset="0"/>
                        <a:buNone/>
                      </a:pPr>
                      <a:r>
                        <a:rPr sz="1300" spc="0" baseline="0" dirty="0"/>
                        <a:t>EDC</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91440" indent="0">
                        <a:lnSpc>
                          <a:spcPct val="100000"/>
                        </a:lnSpc>
                        <a:buFont typeface="Arial" panose="020B0604020202020204" pitchFamily="34" charset="0"/>
                        <a:buNone/>
                      </a:pPr>
                      <a:r>
                        <a:rPr sz="1300" spc="0" baseline="0" dirty="0"/>
                        <a:t>117</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91440" marR="0" lvl="0" indent="0" algn="l" defTabSz="45718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spc="0" baseline="0" dirty="0">
                          <a:latin typeface="+mn-lt"/>
                          <a:cs typeface="Arial" panose="020B0604020202020204" pitchFamily="34" charset="0"/>
                        </a:rPr>
                        <a:t>3 p.m.</a:t>
                      </a:r>
                    </a:p>
                  </a:txBody>
                  <a:tcPr marL="0" marR="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103074943"/>
                  </a:ext>
                </a:extLst>
              </a:tr>
              <a:tr h="274320">
                <a:tc>
                  <a:txBody>
                    <a:bodyPr/>
                    <a:lstStyle/>
                    <a:p>
                      <a:pPr marL="91440" marR="0" lvl="0" indent="0" algn="l" defTabSz="457189" rtl="0" eaLnBrk="1" fontAlgn="auto" latinLnBrk="0" hangingPunct="1">
                        <a:lnSpc>
                          <a:spcPct val="100000"/>
                        </a:lnSpc>
                        <a:spcBef>
                          <a:spcPts val="705"/>
                        </a:spcBef>
                        <a:spcAft>
                          <a:spcPts val="0"/>
                        </a:spcAft>
                        <a:buClrTx/>
                        <a:buSzTx/>
                        <a:buFont typeface="Arial" panose="020B0604020202020204" pitchFamily="34" charset="0"/>
                        <a:buNone/>
                        <a:tabLst/>
                        <a:defRPr/>
                      </a:pPr>
                      <a:r>
                        <a:rPr lang="en-US" sz="1300" spc="0" baseline="0" dirty="0"/>
                        <a:t>West</a:t>
                      </a:r>
                      <a:endParaRPr lang="en-US" sz="1300" spc="0" baseline="0" dirty="0">
                        <a:latin typeface="+mn-lt"/>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pPr marL="91440" marR="0" lvl="0" indent="0" algn="l" defTabSz="457189" rtl="0" eaLnBrk="1" fontAlgn="auto" latinLnBrk="0" hangingPunct="1">
                        <a:lnSpc>
                          <a:spcPct val="100000"/>
                        </a:lnSpc>
                        <a:spcBef>
                          <a:spcPts val="705"/>
                        </a:spcBef>
                        <a:spcAft>
                          <a:spcPts val="0"/>
                        </a:spcAft>
                        <a:buClrTx/>
                        <a:buSzTx/>
                        <a:buFont typeface="Arial" panose="020B0604020202020204" pitchFamily="34" charset="0"/>
                        <a:buNone/>
                        <a:tabLst/>
                        <a:defRPr/>
                      </a:pPr>
                      <a:r>
                        <a:rPr lang="en-US" sz="1300" spc="0" baseline="0" dirty="0"/>
                        <a:t>FAB</a:t>
                      </a:r>
                      <a:endParaRPr lang="en-US" sz="1300" spc="0" baseline="0" dirty="0">
                        <a:latin typeface="+mn-lt"/>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pPr marL="91440" marR="0" lvl="0" indent="0" algn="l" defTabSz="457189" rtl="0" eaLnBrk="1" fontAlgn="auto" latinLnBrk="0" hangingPunct="1">
                        <a:lnSpc>
                          <a:spcPct val="100000"/>
                        </a:lnSpc>
                        <a:spcBef>
                          <a:spcPts val="705"/>
                        </a:spcBef>
                        <a:spcAft>
                          <a:spcPts val="0"/>
                        </a:spcAft>
                        <a:buClrTx/>
                        <a:buSzTx/>
                        <a:buFont typeface="Arial" panose="020B0604020202020204" pitchFamily="34" charset="0"/>
                        <a:buNone/>
                        <a:tabLst/>
                        <a:defRPr/>
                      </a:pPr>
                      <a:r>
                        <a:rPr lang="en-US" sz="1300" spc="0" baseline="0" dirty="0"/>
                        <a:t>S101</a:t>
                      </a:r>
                      <a:endParaRPr lang="en-US" sz="1300" spc="0" baseline="0" dirty="0">
                        <a:latin typeface="+mn-lt"/>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pPr marL="91440" marR="0" lvl="0" indent="0" algn="l" defTabSz="457189" rtl="0" eaLnBrk="1" fontAlgn="auto" latinLnBrk="0" hangingPunct="1">
                        <a:lnSpc>
                          <a:spcPct val="100000"/>
                        </a:lnSpc>
                        <a:spcBef>
                          <a:spcPts val="705"/>
                        </a:spcBef>
                        <a:spcAft>
                          <a:spcPts val="0"/>
                        </a:spcAft>
                        <a:buClrTx/>
                        <a:buSzTx/>
                        <a:buFont typeface="Arial" panose="020B0604020202020204" pitchFamily="34" charset="0"/>
                        <a:buNone/>
                        <a:tabLst/>
                        <a:defRPr/>
                      </a:pPr>
                      <a:r>
                        <a:rPr lang="en-US" sz="1300" spc="0" baseline="0" dirty="0">
                          <a:latin typeface="+mn-lt"/>
                          <a:cs typeface="Arial" panose="020B0604020202020204" pitchFamily="34" charset="0"/>
                        </a:rPr>
                        <a:t>3 p.m.</a:t>
                      </a:r>
                    </a:p>
                  </a:txBody>
                  <a:tcPr marL="0" marR="0" marT="0" marB="0"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785043381"/>
                  </a:ext>
                </a:extLst>
              </a:tr>
            </a:tbl>
          </a:graphicData>
        </a:graphic>
      </p:graphicFrame>
      <p:sp>
        <p:nvSpPr>
          <p:cNvPr id="9" name="Action Button: Forward or Next 8">
            <a:hlinkClick r:id="" action="ppaction://hlinkshowjump?jump=nextslide" highlightClick="1"/>
          </p:cNvPr>
          <p:cNvSpPr/>
          <p:nvPr/>
        </p:nvSpPr>
        <p:spPr>
          <a:xfrm>
            <a:off x="11064554" y="5980741"/>
            <a:ext cx="948266" cy="548640"/>
          </a:xfrm>
          <a:prstGeom prst="actionButtonForwardNex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Action Button: Back or Previous 9">
            <a:hlinkClick r:id="" action="ppaction://hlinkshowjump?jump=previousslide" highlightClick="1"/>
          </p:cNvPr>
          <p:cNvSpPr/>
          <p:nvPr/>
        </p:nvSpPr>
        <p:spPr>
          <a:xfrm>
            <a:off x="10374492" y="5980741"/>
            <a:ext cx="948266" cy="548640"/>
          </a:xfrm>
          <a:prstGeom prst="actionButtonBackPrevious">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3096944933"/>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6">
                            <a:lumMod val="7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12" name="Rectangle 11">
            <a:hlinkClick r:id="rId3"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3"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4"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5"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6"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7"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8"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3"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9"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0"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1"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2"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3"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14"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5"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5"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16"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17"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18"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hlinkClick r:id="rId6"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hlinkClick r:id="rId19"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a:hlinkClick r:id="rId20"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462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 3</a:t>
            </a:r>
          </a:p>
        </p:txBody>
      </p:sp>
      <p:sp>
        <p:nvSpPr>
          <p:cNvPr id="3" name="Content Placeholder 2"/>
          <p:cNvSpPr>
            <a:spLocks noGrp="1"/>
          </p:cNvSpPr>
          <p:nvPr>
            <p:ph sz="half" idx="2"/>
          </p:nvPr>
        </p:nvSpPr>
        <p:spPr>
          <a:xfrm>
            <a:off x="3709479" y="1302026"/>
            <a:ext cx="5129721" cy="4824139"/>
          </a:xfrm>
        </p:spPr>
        <p:txBody>
          <a:bodyPr/>
          <a:lstStyle/>
          <a:p>
            <a:pPr marL="6350" indent="0">
              <a:buNone/>
            </a:pPr>
            <a:r>
              <a:rPr lang="en-US" sz="1800" b="1" u="heavy" dirty="0">
                <a:solidFill>
                  <a:schemeClr val="tx1"/>
                </a:solidFill>
                <a:uFill>
                  <a:solidFill>
                    <a:schemeClr val="accent2"/>
                  </a:solidFill>
                </a:uFill>
                <a:latin typeface="+mn-lt"/>
                <a:ea typeface="+mn-ea"/>
                <a:cs typeface="+mn-cs"/>
              </a:rPr>
              <a:t>What if I need to miss a meeting?</a:t>
            </a:r>
          </a:p>
          <a:p>
            <a:r>
              <a:rPr lang="en-US" dirty="0"/>
              <a:t>Attendance at Senate meetings is critical to the success of the organization, a quorum of 50% +1 is required in order to conduct business. Three (3) unexcused absences can result in removal from the Senate. </a:t>
            </a:r>
          </a:p>
          <a:p>
            <a:r>
              <a:rPr lang="en-US" dirty="0"/>
              <a:t>If you need to miss a single meeting: locate a replacement and notify Pam Hoyle (</a:t>
            </a:r>
            <a:r>
              <a:rPr lang="en-US" dirty="0">
                <a:hlinkClick r:id="rId2"/>
              </a:rPr>
              <a:t>pamela.hoyle@asu.edu</a:t>
            </a:r>
            <a:r>
              <a:rPr lang="en-US" dirty="0"/>
              <a:t>) prior to the Senate meeting.</a:t>
            </a:r>
          </a:p>
          <a:p>
            <a:r>
              <a:rPr lang="en-US" dirty="0"/>
              <a:t>If you miss a meeting you must review the minutes for any important announcement or action items.  </a:t>
            </a:r>
          </a:p>
          <a:p>
            <a:r>
              <a:rPr lang="en-US" dirty="0"/>
              <a:t>If you are going on sabbatical: request your unit to elect or assign a replacement, and then notify the Senate office. </a:t>
            </a:r>
          </a:p>
          <a:p>
            <a:endParaRPr lang="en-US" dirty="0"/>
          </a:p>
          <a:p>
            <a:endParaRPr lang="en-US" dirty="0"/>
          </a:p>
        </p:txBody>
      </p:sp>
      <p:sp>
        <p:nvSpPr>
          <p:cNvPr id="8" name="Action Button: Forward or Next 7">
            <a:hlinkClick r:id="" action="ppaction://hlinkshowjump?jump=nextslide" highlightClick="1"/>
          </p:cNvPr>
          <p:cNvSpPr/>
          <p:nvPr/>
        </p:nvSpPr>
        <p:spPr>
          <a:xfrm>
            <a:off x="11064554" y="5980741"/>
            <a:ext cx="948266" cy="548640"/>
          </a:xfrm>
          <a:prstGeom prst="actionButtonForwardNex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Action Button: Back or Previous 8">
            <a:hlinkClick r:id="" action="ppaction://hlinkshowjump?jump=previousslide" highlightClick="1"/>
          </p:cNvPr>
          <p:cNvSpPr/>
          <p:nvPr/>
        </p:nvSpPr>
        <p:spPr>
          <a:xfrm>
            <a:off x="10374492" y="5980741"/>
            <a:ext cx="948266" cy="548640"/>
          </a:xfrm>
          <a:prstGeom prst="actionButtonBackPrevious">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4284027776"/>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6">
                            <a:lumMod val="7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11" name="Rectangle 10">
            <a:hlinkClick r:id="rId3"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3"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4"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5"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6"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7"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8"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3"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9"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10"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1"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2"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3"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4"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5"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15"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6"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17"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18"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6"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hlinkClick r:id="rId19"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hlinkClick r:id="rId20"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886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 4</a:t>
            </a:r>
          </a:p>
        </p:txBody>
      </p:sp>
      <p:sp>
        <p:nvSpPr>
          <p:cNvPr id="3" name="Content Placeholder 2"/>
          <p:cNvSpPr>
            <a:spLocks noGrp="1"/>
          </p:cNvSpPr>
          <p:nvPr>
            <p:ph sz="half" idx="2"/>
          </p:nvPr>
        </p:nvSpPr>
        <p:spPr>
          <a:xfrm>
            <a:off x="3709479" y="1302026"/>
            <a:ext cx="5626432" cy="4824139"/>
          </a:xfrm>
        </p:spPr>
        <p:txBody>
          <a:bodyPr/>
          <a:lstStyle/>
          <a:p>
            <a:pPr marL="6350" indent="0">
              <a:buNone/>
            </a:pPr>
            <a:r>
              <a:rPr lang="en-US" sz="1800" b="1" u="heavy" dirty="0">
                <a:solidFill>
                  <a:schemeClr val="tx1"/>
                </a:solidFill>
                <a:uFill>
                  <a:solidFill>
                    <a:schemeClr val="accent2"/>
                  </a:solidFill>
                </a:uFill>
                <a:latin typeface="+mn-lt"/>
                <a:ea typeface="+mn-ea"/>
                <a:cs typeface="+mn-cs"/>
              </a:rPr>
              <a:t>Once I arrive at a Senate meeting…What do I do?</a:t>
            </a:r>
          </a:p>
          <a:p>
            <a:pPr marL="6350" indent="0">
              <a:buNone/>
            </a:pPr>
            <a:r>
              <a:rPr lang="en-US" sz="1600" b="1" dirty="0"/>
              <a:t>Tempe campus:</a:t>
            </a:r>
          </a:p>
          <a:p>
            <a:r>
              <a:rPr lang="en-US" dirty="0"/>
              <a:t>Seating chart will be provided, sit in front of the name plate provided to you and sign the attendance sheet that is passed around after the meeting begins. </a:t>
            </a:r>
          </a:p>
          <a:p>
            <a:r>
              <a:rPr lang="en-US" dirty="0"/>
              <a:t>Make sure you have a clicker but do not push the clicker buttons, they don’t look turned on, but they are.</a:t>
            </a:r>
            <a:br>
              <a:rPr lang="en-US" dirty="0"/>
            </a:br>
            <a:endParaRPr lang="en-US" dirty="0"/>
          </a:p>
          <a:p>
            <a:pPr marL="6350" indent="0">
              <a:buNone/>
            </a:pPr>
            <a:r>
              <a:rPr lang="en-US" sz="1600" b="1" dirty="0"/>
              <a:t>Downtown Phoenix, Polytechnic and West campuses: </a:t>
            </a:r>
          </a:p>
          <a:p>
            <a:r>
              <a:rPr lang="en-US" dirty="0"/>
              <a:t>Open seating, make sure to sign the attendance sheet and pickup your name plate when you enter the room.</a:t>
            </a:r>
          </a:p>
          <a:p>
            <a:r>
              <a:rPr lang="en-US" dirty="0"/>
              <a:t>Make sure you have a clicker but do not push the clicker buttons, they </a:t>
            </a:r>
            <a:r>
              <a:rPr lang="en-US" b="1" dirty="0"/>
              <a:t>don’t look turned on</a:t>
            </a:r>
            <a:r>
              <a:rPr lang="en-US" dirty="0"/>
              <a:t>, </a:t>
            </a:r>
            <a:r>
              <a:rPr lang="en-US" dirty="0">
                <a:highlight>
                  <a:srgbClr val="FFFF00"/>
                </a:highlight>
              </a:rPr>
              <a:t>but they are</a:t>
            </a:r>
            <a:r>
              <a:rPr lang="en-US" dirty="0"/>
              <a:t>.</a:t>
            </a:r>
          </a:p>
          <a:p>
            <a:endParaRPr lang="en-US" dirty="0"/>
          </a:p>
        </p:txBody>
      </p:sp>
      <p:sp>
        <p:nvSpPr>
          <p:cNvPr id="8" name="Action Button: Forward or Next 7">
            <a:hlinkClick r:id="" action="ppaction://hlinkshowjump?jump=nextslide" highlightClick="1"/>
          </p:cNvPr>
          <p:cNvSpPr/>
          <p:nvPr/>
        </p:nvSpPr>
        <p:spPr>
          <a:xfrm>
            <a:off x="11064554" y="5980741"/>
            <a:ext cx="948266" cy="548640"/>
          </a:xfrm>
          <a:prstGeom prst="actionButtonForwardNex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Action Button: Back or Previous 8">
            <a:hlinkClick r:id="" action="ppaction://hlinkshowjump?jump=previousslide" highlightClick="1"/>
          </p:cNvPr>
          <p:cNvSpPr/>
          <p:nvPr/>
        </p:nvSpPr>
        <p:spPr>
          <a:xfrm>
            <a:off x="10374492" y="5980741"/>
            <a:ext cx="948266" cy="548640"/>
          </a:xfrm>
          <a:prstGeom prst="actionButtonBackPrevious">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601400153"/>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6">
                            <a:lumMod val="7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11" name="Rectangle 10">
            <a:hlinkClick r:id="rId2"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2"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3"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4"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5"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6"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7"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2"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8"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9"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0"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1"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2"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3"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4"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14"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5"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16"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17"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5"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hlinkClick r:id="rId18"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hlinkClick r:id="rId19"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095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 5</a:t>
            </a:r>
          </a:p>
        </p:txBody>
      </p:sp>
      <p:sp>
        <p:nvSpPr>
          <p:cNvPr id="3" name="Content Placeholder 2"/>
          <p:cNvSpPr>
            <a:spLocks noGrp="1"/>
          </p:cNvSpPr>
          <p:nvPr>
            <p:ph sz="half" idx="2"/>
          </p:nvPr>
        </p:nvSpPr>
        <p:spPr>
          <a:xfrm>
            <a:off x="3709479" y="1302026"/>
            <a:ext cx="3899232" cy="4015041"/>
          </a:xfrm>
        </p:spPr>
        <p:txBody>
          <a:bodyPr/>
          <a:lstStyle/>
          <a:p>
            <a:pPr marL="6350" indent="0">
              <a:buNone/>
            </a:pPr>
            <a:r>
              <a:rPr lang="en-US" sz="1800" b="1" u="heavy" dirty="0">
                <a:solidFill>
                  <a:schemeClr val="tx1"/>
                </a:solidFill>
                <a:uFill>
                  <a:solidFill>
                    <a:schemeClr val="accent2"/>
                  </a:solidFill>
                </a:uFill>
                <a:latin typeface="+mn-lt"/>
                <a:ea typeface="+mn-ea"/>
                <a:cs typeface="+mn-cs"/>
              </a:rPr>
              <a:t>How do I vote?</a:t>
            </a:r>
          </a:p>
          <a:p>
            <a:pPr marL="6350" indent="0">
              <a:buNone/>
            </a:pPr>
            <a:r>
              <a:rPr lang="en-US" dirty="0"/>
              <a:t>Voting is done by using the clicker located next to your sign placard.</a:t>
            </a:r>
          </a:p>
          <a:p>
            <a:pPr marL="6350" indent="0">
              <a:buNone/>
            </a:pPr>
            <a:r>
              <a:rPr lang="en-US" dirty="0"/>
              <a:t>Do not vote until the question has been presented on the screen.</a:t>
            </a:r>
          </a:p>
          <a:p>
            <a:pPr marL="6350" indent="0">
              <a:buNone/>
            </a:pPr>
            <a:r>
              <a:rPr lang="en-US" dirty="0"/>
              <a:t>Follow the instructions on the video screen at your meeting. (Typically):</a:t>
            </a:r>
          </a:p>
          <a:p>
            <a:r>
              <a:rPr lang="en-US" dirty="0"/>
              <a:t>Press 1/A for Yes “in favor”</a:t>
            </a:r>
          </a:p>
          <a:p>
            <a:r>
              <a:rPr lang="en-US" dirty="0"/>
              <a:t>Press 2/B for No “oppose”</a:t>
            </a:r>
          </a:p>
          <a:p>
            <a:r>
              <a:rPr lang="en-US" dirty="0"/>
              <a:t>Press 3/C for “abstain”</a:t>
            </a:r>
          </a:p>
        </p:txBody>
      </p:sp>
      <p:sp>
        <p:nvSpPr>
          <p:cNvPr id="8" name="Action Button: Forward or Next 7">
            <a:hlinkClick r:id="" action="ppaction://hlinkshowjump?jump=nextslide" highlightClick="1"/>
          </p:cNvPr>
          <p:cNvSpPr/>
          <p:nvPr/>
        </p:nvSpPr>
        <p:spPr>
          <a:xfrm>
            <a:off x="11064554" y="5980741"/>
            <a:ext cx="948266" cy="548640"/>
          </a:xfrm>
          <a:prstGeom prst="actionButtonForwardNex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Action Button: Back or Previous 8">
            <a:hlinkClick r:id="" action="ppaction://hlinkshowjump?jump=previousslide" highlightClick="1"/>
          </p:cNvPr>
          <p:cNvSpPr/>
          <p:nvPr/>
        </p:nvSpPr>
        <p:spPr>
          <a:xfrm>
            <a:off x="10374492" y="5980741"/>
            <a:ext cx="948266" cy="548640"/>
          </a:xfrm>
          <a:prstGeom prst="actionButtonBackPrevious">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3709479" y="5611408"/>
            <a:ext cx="3592993" cy="738664"/>
          </a:xfrm>
          <a:prstGeom prst="rect">
            <a:avLst/>
          </a:prstGeom>
        </p:spPr>
        <p:txBody>
          <a:bodyPr wrap="square">
            <a:spAutoFit/>
          </a:bodyPr>
          <a:lstStyle/>
          <a:p>
            <a:r>
              <a:rPr lang="en-US" sz="1400" dirty="0"/>
              <a:t>You may change your vote anytime prior to the voting question being closed…the last vote will be the only one that registers.</a:t>
            </a:r>
          </a:p>
        </p:txBody>
      </p:sp>
      <p:sp>
        <p:nvSpPr>
          <p:cNvPr id="11" name="object 3"/>
          <p:cNvSpPr/>
          <p:nvPr/>
        </p:nvSpPr>
        <p:spPr>
          <a:xfrm>
            <a:off x="9414936" y="1391788"/>
            <a:ext cx="1907822" cy="3556000"/>
          </a:xfrm>
          <a:prstGeom prst="rect">
            <a:avLst/>
          </a:prstGeom>
          <a:blipFill>
            <a:blip r:embed="rId2" cstate="print"/>
            <a:srcRect/>
            <a:stretch>
              <a:fillRect l="-38314" t="-3927" r="-37426" b="-18215"/>
            </a:stretch>
          </a:blipFill>
        </p:spPr>
        <p:txBody>
          <a:bodyPr wrap="square" lIns="0" tIns="0" rIns="0" bIns="0" rtlCol="0"/>
          <a:lstStyle/>
          <a:p>
            <a:endParaRPr dirty="0"/>
          </a:p>
        </p:txBody>
      </p:sp>
      <p:sp>
        <p:nvSpPr>
          <p:cNvPr id="4" name="Line Callout 1 (Accent Bar) 3"/>
          <p:cNvSpPr/>
          <p:nvPr/>
        </p:nvSpPr>
        <p:spPr>
          <a:xfrm>
            <a:off x="7913513" y="5067422"/>
            <a:ext cx="1693333" cy="793684"/>
          </a:xfrm>
          <a:prstGeom prst="accentCallout1">
            <a:avLst>
              <a:gd name="adj1" fmla="val 41508"/>
              <a:gd name="adj2" fmla="val 106334"/>
              <a:gd name="adj3" fmla="val -21199"/>
              <a:gd name="adj4" fmla="val 140334"/>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700"/>
              </a:lnSpc>
            </a:pPr>
            <a:r>
              <a:rPr lang="en-US" b="1" dirty="0">
                <a:solidFill>
                  <a:schemeClr val="tx1"/>
                </a:solidFill>
              </a:rPr>
              <a:t>Please leave the clickers in the room.</a:t>
            </a:r>
          </a:p>
        </p:txBody>
      </p:sp>
      <p:graphicFrame>
        <p:nvGraphicFramePr>
          <p:cNvPr id="12" name="Table 11"/>
          <p:cNvGraphicFramePr>
            <a:graphicFrameLocks noGrp="1"/>
          </p:cNvGraphicFramePr>
          <p:nvPr>
            <p:extLst>
              <p:ext uri="{D42A27DB-BD31-4B8C-83A1-F6EECF244321}">
                <p14:modId xmlns:p14="http://schemas.microsoft.com/office/powerpoint/2010/main" val="3191219324"/>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6">
                            <a:lumMod val="7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13" name="Rectangle 12">
            <a:hlinkClick r:id="rId3"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3"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4"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5"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6"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7"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8"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3"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9"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0"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1"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2"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13"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14"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5"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15"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16"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17"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hlinkClick r:id="rId18"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hlinkClick r:id="rId6"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a:hlinkClick r:id="rId19"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a:hlinkClick r:id="rId20"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632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 6</a:t>
            </a:r>
          </a:p>
        </p:txBody>
      </p:sp>
      <p:sp>
        <p:nvSpPr>
          <p:cNvPr id="3" name="Content Placeholder 2"/>
          <p:cNvSpPr>
            <a:spLocks noGrp="1"/>
          </p:cNvSpPr>
          <p:nvPr>
            <p:ph sz="half" idx="2"/>
          </p:nvPr>
        </p:nvSpPr>
        <p:spPr>
          <a:xfrm>
            <a:off x="3709479" y="1302026"/>
            <a:ext cx="4994254" cy="4824139"/>
          </a:xfrm>
        </p:spPr>
        <p:txBody>
          <a:bodyPr/>
          <a:lstStyle/>
          <a:p>
            <a:pPr marL="6350" indent="0">
              <a:buNone/>
            </a:pPr>
            <a:r>
              <a:rPr lang="en-US" sz="1800" b="1" u="heavy" dirty="0">
                <a:solidFill>
                  <a:schemeClr val="tx1"/>
                </a:solidFill>
                <a:uFill>
                  <a:solidFill>
                    <a:schemeClr val="accent2"/>
                  </a:solidFill>
                </a:uFill>
                <a:latin typeface="+mn-lt"/>
                <a:ea typeface="+mn-ea"/>
                <a:cs typeface="+mn-cs"/>
              </a:rPr>
              <a:t>Who runs the Senate meetings?</a:t>
            </a:r>
          </a:p>
          <a:p>
            <a:r>
              <a:rPr lang="en-US" dirty="0"/>
              <a:t>The Senate meetings are run by the University Senate President. She/he is assisted by the campus Presidents, Parliamentarian, Senate Secretary and the Senate office staff.</a:t>
            </a:r>
          </a:p>
          <a:p>
            <a:r>
              <a:rPr lang="en-US" dirty="0"/>
              <a:t>Topics for discussion, and meeting agenda items are developed from Senate input, and finalized by the University Academic Council (UAC) and the Executive Committee. </a:t>
            </a:r>
          </a:p>
          <a:p>
            <a:endParaRPr lang="en-US" dirty="0"/>
          </a:p>
          <a:p>
            <a:endParaRPr lang="en-US" dirty="0"/>
          </a:p>
        </p:txBody>
      </p:sp>
      <p:sp>
        <p:nvSpPr>
          <p:cNvPr id="8" name="Action Button: Forward or Next 7">
            <a:hlinkClick r:id="" action="ppaction://hlinkshowjump?jump=nextslide" highlightClick="1"/>
          </p:cNvPr>
          <p:cNvSpPr/>
          <p:nvPr/>
        </p:nvSpPr>
        <p:spPr>
          <a:xfrm>
            <a:off x="11064554" y="5980741"/>
            <a:ext cx="948266" cy="548640"/>
          </a:xfrm>
          <a:prstGeom prst="actionButtonForwardNex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Action Button: Back or Previous 8">
            <a:hlinkClick r:id="" action="ppaction://hlinkshowjump?jump=previousslide" highlightClick="1"/>
          </p:cNvPr>
          <p:cNvSpPr/>
          <p:nvPr/>
        </p:nvSpPr>
        <p:spPr>
          <a:xfrm>
            <a:off x="10374492" y="5980741"/>
            <a:ext cx="948266" cy="548640"/>
          </a:xfrm>
          <a:prstGeom prst="actionButtonBackPrevious">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3666101368"/>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6">
                            <a:lumMod val="7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11" name="Rectangle 10">
            <a:hlinkClick r:id="rId2"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2"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3"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4"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5"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6"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7"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2"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8"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9"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0"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1"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2"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3"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4"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14"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5"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16"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17"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5"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hlinkClick r:id="rId18"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hlinkClick r:id="rId19"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665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 7</a:t>
            </a:r>
          </a:p>
        </p:txBody>
      </p:sp>
      <p:sp>
        <p:nvSpPr>
          <p:cNvPr id="3" name="Content Placeholder 2"/>
          <p:cNvSpPr>
            <a:spLocks noGrp="1"/>
          </p:cNvSpPr>
          <p:nvPr>
            <p:ph sz="half" idx="2"/>
          </p:nvPr>
        </p:nvSpPr>
        <p:spPr>
          <a:xfrm>
            <a:off x="3709479" y="1302026"/>
            <a:ext cx="5220032" cy="4824139"/>
          </a:xfrm>
        </p:spPr>
        <p:txBody>
          <a:bodyPr/>
          <a:lstStyle/>
          <a:p>
            <a:pPr marL="6350" indent="0">
              <a:buNone/>
            </a:pPr>
            <a:r>
              <a:rPr lang="en-US" sz="1800" b="1" u="heavy" dirty="0">
                <a:solidFill>
                  <a:schemeClr val="tx1"/>
                </a:solidFill>
                <a:uFill>
                  <a:solidFill>
                    <a:schemeClr val="accent2"/>
                  </a:solidFill>
                </a:uFill>
                <a:latin typeface="+mn-lt"/>
                <a:ea typeface="+mn-ea"/>
                <a:cs typeface="+mn-cs"/>
              </a:rPr>
              <a:t>How do I speak at a Senate meeting?</a:t>
            </a:r>
          </a:p>
          <a:p>
            <a:pPr marL="6350" indent="0">
              <a:buNone/>
            </a:pPr>
            <a:r>
              <a:rPr lang="en-US" dirty="0"/>
              <a:t>Discussion at Senate meetings is encouraged. Please state your name and unit before addressing the Senate.</a:t>
            </a:r>
          </a:p>
          <a:p>
            <a:r>
              <a:rPr lang="en-US" dirty="0"/>
              <a:t>The Senate adheres to Roberts Rules of Order for discussion and conducting business.</a:t>
            </a:r>
          </a:p>
          <a:p>
            <a:r>
              <a:rPr lang="en-US" dirty="0"/>
              <a:t>There are three typical occasions for speaking at a meeting: after the presentation of a motion, during the open forum or to ask questions of a presenter.</a:t>
            </a:r>
          </a:p>
          <a:p>
            <a:r>
              <a:rPr lang="en-US" dirty="0"/>
              <a:t>At the Tempe campus, approach the microphone in the center aisle, and wait to be acknowledged by the president or chair.</a:t>
            </a:r>
          </a:p>
          <a:p>
            <a:r>
              <a:rPr lang="en-US" dirty="0"/>
              <a:t>At the Downtown Phoenix, Polytechnic or West campuses, notify your campus president.</a:t>
            </a:r>
          </a:p>
          <a:p>
            <a:endParaRPr lang="en-US" dirty="0"/>
          </a:p>
        </p:txBody>
      </p:sp>
      <p:sp>
        <p:nvSpPr>
          <p:cNvPr id="8" name="Action Button: Forward or Next 7">
            <a:hlinkClick r:id="" action="ppaction://hlinkshowjump?jump=nextslide" highlightClick="1"/>
          </p:cNvPr>
          <p:cNvSpPr/>
          <p:nvPr/>
        </p:nvSpPr>
        <p:spPr>
          <a:xfrm>
            <a:off x="11064554" y="5980741"/>
            <a:ext cx="948266" cy="548640"/>
          </a:xfrm>
          <a:prstGeom prst="actionButtonForwardNex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Action Button: Back or Previous 8">
            <a:hlinkClick r:id="" action="ppaction://hlinkshowjump?jump=previousslide" highlightClick="1"/>
          </p:cNvPr>
          <p:cNvSpPr/>
          <p:nvPr/>
        </p:nvSpPr>
        <p:spPr>
          <a:xfrm>
            <a:off x="10374492" y="5980741"/>
            <a:ext cx="948266" cy="548640"/>
          </a:xfrm>
          <a:prstGeom prst="actionButtonBackPrevious">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482320053"/>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6">
                            <a:lumMod val="7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11" name="Rectangle 10">
            <a:hlinkClick r:id="rId2"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2"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3"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4"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5"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6"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7"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2"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8"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9"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0"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1"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2"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3"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4"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14"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5"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16"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17"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5"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hlinkClick r:id="rId18"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hlinkClick r:id="rId19"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112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 8</a:t>
            </a:r>
          </a:p>
        </p:txBody>
      </p:sp>
      <p:sp>
        <p:nvSpPr>
          <p:cNvPr id="3" name="Content Placeholder 2"/>
          <p:cNvSpPr>
            <a:spLocks noGrp="1"/>
          </p:cNvSpPr>
          <p:nvPr>
            <p:ph sz="half" idx="2"/>
          </p:nvPr>
        </p:nvSpPr>
        <p:spPr>
          <a:xfrm>
            <a:off x="3709479" y="1302026"/>
            <a:ext cx="5321632" cy="4824139"/>
          </a:xfrm>
        </p:spPr>
        <p:txBody>
          <a:bodyPr/>
          <a:lstStyle/>
          <a:p>
            <a:pPr marL="6350" indent="0">
              <a:buNone/>
            </a:pPr>
            <a:r>
              <a:rPr lang="en-US" sz="1800" b="1" u="heavy" dirty="0">
                <a:solidFill>
                  <a:schemeClr val="tx1"/>
                </a:solidFill>
                <a:uFill>
                  <a:solidFill>
                    <a:schemeClr val="accent2"/>
                  </a:solidFill>
                </a:uFill>
                <a:latin typeface="+mn-lt"/>
                <a:ea typeface="+mn-ea"/>
                <a:cs typeface="+mn-cs"/>
              </a:rPr>
              <a:t>How do I get on one of the Senate Standing Committees?</a:t>
            </a:r>
          </a:p>
          <a:p>
            <a:r>
              <a:rPr lang="en-US" dirty="0"/>
              <a:t>The Committee on Committees will issue a preference survey to all Senators in August. This survey will ask you to indicate which committees you are most willing to serve on.</a:t>
            </a:r>
          </a:p>
          <a:p>
            <a:r>
              <a:rPr lang="en-US" dirty="0"/>
              <a:t>After the survey is complete the Committee on Committee evaluates preferences and develops a slate to fill all vacancies.</a:t>
            </a:r>
          </a:p>
          <a:p>
            <a:r>
              <a:rPr lang="en-US" dirty="0"/>
              <a:t>If you are selected for a committee, you will be notified </a:t>
            </a:r>
            <a:br>
              <a:rPr lang="en-US" dirty="0"/>
            </a:br>
            <a:r>
              <a:rPr lang="en-US" dirty="0"/>
              <a:t>via email.</a:t>
            </a:r>
          </a:p>
          <a:p>
            <a:r>
              <a:rPr lang="en-US" dirty="0"/>
              <a:t>Senators who are not placed on a committee are on standby and used as needed.</a:t>
            </a:r>
          </a:p>
          <a:p>
            <a:r>
              <a:rPr lang="en-US" dirty="0"/>
              <a:t>There are also task forces, and special projects that a senator might be asked to serve on as well.</a:t>
            </a:r>
          </a:p>
          <a:p>
            <a:endParaRPr lang="en-US" dirty="0"/>
          </a:p>
        </p:txBody>
      </p:sp>
      <p:sp>
        <p:nvSpPr>
          <p:cNvPr id="8" name="Action Button: Forward or Next 7">
            <a:hlinkClick r:id="" action="ppaction://hlinkshowjump?jump=nextslide" highlightClick="1"/>
          </p:cNvPr>
          <p:cNvSpPr/>
          <p:nvPr/>
        </p:nvSpPr>
        <p:spPr>
          <a:xfrm>
            <a:off x="11064554" y="5980741"/>
            <a:ext cx="948266" cy="548640"/>
          </a:xfrm>
          <a:prstGeom prst="actionButtonForwardNex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Action Button: Back or Previous 8">
            <a:hlinkClick r:id="" action="ppaction://hlinkshowjump?jump=previousslide" highlightClick="1"/>
          </p:cNvPr>
          <p:cNvSpPr/>
          <p:nvPr/>
        </p:nvSpPr>
        <p:spPr>
          <a:xfrm>
            <a:off x="10374492" y="5980741"/>
            <a:ext cx="948266" cy="548640"/>
          </a:xfrm>
          <a:prstGeom prst="actionButtonBackPrevious">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471872327"/>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6">
                            <a:lumMod val="7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11" name="Rectangle 10">
            <a:hlinkClick r:id="rId2"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2"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3"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4"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5"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6"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7"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2"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8"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9"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0"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1"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2"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3"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4"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14"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5"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16"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17"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5"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hlinkClick r:id="rId18"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hlinkClick r:id="rId19"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949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 9</a:t>
            </a:r>
          </a:p>
        </p:txBody>
      </p:sp>
      <p:sp>
        <p:nvSpPr>
          <p:cNvPr id="3" name="Content Placeholder 2"/>
          <p:cNvSpPr>
            <a:spLocks noGrp="1"/>
          </p:cNvSpPr>
          <p:nvPr>
            <p:ph sz="half" idx="2"/>
          </p:nvPr>
        </p:nvSpPr>
        <p:spPr>
          <a:xfrm>
            <a:off x="3709479" y="1302026"/>
            <a:ext cx="5126049" cy="4824139"/>
          </a:xfrm>
        </p:spPr>
        <p:txBody>
          <a:bodyPr/>
          <a:lstStyle/>
          <a:p>
            <a:pPr marL="6350" indent="0">
              <a:buNone/>
            </a:pPr>
            <a:r>
              <a:rPr lang="en-US" sz="1800" b="1" u="heavy" dirty="0">
                <a:solidFill>
                  <a:schemeClr val="tx1"/>
                </a:solidFill>
                <a:uFill>
                  <a:solidFill>
                    <a:schemeClr val="accent2"/>
                  </a:solidFill>
                </a:uFill>
                <a:latin typeface="+mn-lt"/>
                <a:ea typeface="+mn-ea"/>
                <a:cs typeface="+mn-cs"/>
              </a:rPr>
              <a:t>Where do I get Senate information?</a:t>
            </a:r>
          </a:p>
          <a:p>
            <a:pPr marL="6350" indent="0">
              <a:buNone/>
            </a:pPr>
            <a:r>
              <a:rPr lang="en-US" dirty="0"/>
              <a:t>Information can be obtained from the </a:t>
            </a:r>
            <a:r>
              <a:rPr lang="en-US" dirty="0">
                <a:hlinkClick r:id="rId2" action="ppaction://hlinkfile"/>
              </a:rPr>
              <a:t>Senate website</a:t>
            </a:r>
            <a:r>
              <a:rPr lang="en-US" dirty="0"/>
              <a:t> or by contacting any of the people below:</a:t>
            </a:r>
          </a:p>
          <a:p>
            <a:pPr marL="6350" indent="0">
              <a:buNone/>
            </a:pPr>
            <a:r>
              <a:rPr lang="en-US" b="1" dirty="0"/>
              <a:t>Maria Coca</a:t>
            </a:r>
            <a:br>
              <a:rPr lang="en-US" b="1" dirty="0"/>
            </a:br>
            <a:r>
              <a:rPr lang="en-US" dirty="0"/>
              <a:t>Senate Manager</a:t>
            </a:r>
            <a:br>
              <a:rPr lang="en-US" dirty="0"/>
            </a:br>
            <a:r>
              <a:rPr lang="en-US" dirty="0"/>
              <a:t>480-965-7940</a:t>
            </a:r>
            <a:br>
              <a:rPr lang="en-US" dirty="0"/>
            </a:br>
            <a:r>
              <a:rPr lang="en-US" dirty="0">
                <a:hlinkClick r:id="rId3"/>
              </a:rPr>
              <a:t>maria.coca@asu.edu</a:t>
            </a:r>
            <a:r>
              <a:rPr lang="en-US" dirty="0"/>
              <a:t>	</a:t>
            </a:r>
          </a:p>
          <a:p>
            <a:pPr marL="6350" indent="0">
              <a:buNone/>
            </a:pPr>
            <a:r>
              <a:rPr lang="en-US" b="1" dirty="0"/>
              <a:t>Pam Hoyle</a:t>
            </a:r>
            <a:br>
              <a:rPr lang="en-US" b="1" dirty="0"/>
            </a:br>
            <a:r>
              <a:rPr lang="en-US" dirty="0"/>
              <a:t>Administrative Specialist	</a:t>
            </a:r>
            <a:br>
              <a:rPr lang="en-US" dirty="0"/>
            </a:br>
            <a:r>
              <a:rPr lang="en-US" dirty="0"/>
              <a:t>480-965-2222</a:t>
            </a:r>
            <a:br>
              <a:rPr lang="en-US" dirty="0"/>
            </a:br>
            <a:r>
              <a:rPr lang="en-US" dirty="0">
                <a:hlinkClick r:id="rId4"/>
              </a:rPr>
              <a:t>pamela.hoyle@asu.edu</a:t>
            </a:r>
            <a:r>
              <a:rPr lang="en-US" dirty="0"/>
              <a:t> </a:t>
            </a:r>
          </a:p>
          <a:p>
            <a:pPr marL="6350" indent="0">
              <a:buNone/>
            </a:pPr>
            <a:r>
              <a:rPr lang="en-US" b="1" dirty="0"/>
              <a:t>Chris Kyselka</a:t>
            </a:r>
            <a:br>
              <a:rPr lang="en-US" b="1" dirty="0"/>
            </a:br>
            <a:r>
              <a:rPr lang="en-US" dirty="0"/>
              <a:t>Secretary for Academic Assembly and Senate</a:t>
            </a:r>
            <a:br>
              <a:rPr lang="en-US" dirty="0"/>
            </a:br>
            <a:r>
              <a:rPr lang="en-US" dirty="0"/>
              <a:t>480-727-1097</a:t>
            </a:r>
            <a:br>
              <a:rPr lang="en-US" dirty="0"/>
            </a:br>
            <a:r>
              <a:rPr lang="en-US" dirty="0">
                <a:hlinkClick r:id="rId5"/>
              </a:rPr>
              <a:t>ckyselka@asu.edu</a:t>
            </a:r>
            <a:r>
              <a:rPr lang="en-US" dirty="0"/>
              <a:t> </a:t>
            </a:r>
          </a:p>
        </p:txBody>
      </p:sp>
      <p:sp>
        <p:nvSpPr>
          <p:cNvPr id="8" name="Action Button: Forward or Next 7">
            <a:hlinkClick r:id="" action="ppaction://hlinkshowjump?jump=nextslide" highlightClick="1"/>
          </p:cNvPr>
          <p:cNvSpPr/>
          <p:nvPr/>
        </p:nvSpPr>
        <p:spPr>
          <a:xfrm>
            <a:off x="11064554" y="5980741"/>
            <a:ext cx="948266" cy="548640"/>
          </a:xfrm>
          <a:prstGeom prst="actionButtonForwardNex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Action Button: Back or Previous 8">
            <a:hlinkClick r:id="" action="ppaction://hlinkshowjump?jump=previousslide" highlightClick="1"/>
          </p:cNvPr>
          <p:cNvSpPr/>
          <p:nvPr/>
        </p:nvSpPr>
        <p:spPr>
          <a:xfrm>
            <a:off x="10374492" y="5980741"/>
            <a:ext cx="948266" cy="548640"/>
          </a:xfrm>
          <a:prstGeom prst="actionButtonBackPrevious">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3807684571"/>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6">
                            <a:lumMod val="7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11" name="Rectangle 10">
            <a:hlinkClick r:id="rId6"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6"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7"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8"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9"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10"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11"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6"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12"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13"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4"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5"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6"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7"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8"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18"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9"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20"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21"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9"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hlinkClick r:id="rId22"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hlinkClick r:id="rId23"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721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709479" y="1302026"/>
            <a:ext cx="5070964" cy="4824139"/>
          </a:xfrm>
        </p:spPr>
        <p:txBody>
          <a:bodyPr/>
          <a:lstStyle/>
          <a:p>
            <a:pPr marL="6350" indent="0">
              <a:buNone/>
            </a:pPr>
            <a:r>
              <a:rPr lang="en-US" sz="2000" dirty="0"/>
              <a:t>If you have questions after reviewing this document, please contact your </a:t>
            </a:r>
            <a:r>
              <a:rPr lang="en-US" sz="2000" dirty="0">
                <a:hlinkClick r:id="rId2"/>
              </a:rPr>
              <a:t>campus president </a:t>
            </a:r>
            <a:r>
              <a:rPr lang="en-US" sz="2000" dirty="0"/>
              <a:t>or the </a:t>
            </a:r>
            <a:r>
              <a:rPr lang="en-US" sz="2000" dirty="0">
                <a:hlinkClick r:id="rId3"/>
              </a:rPr>
              <a:t>University Senate office</a:t>
            </a:r>
            <a:endParaRPr lang="en-US" sz="2000" dirty="0"/>
          </a:p>
          <a:p>
            <a:pPr marL="6350" indent="0">
              <a:buNone/>
            </a:pPr>
            <a:endParaRPr lang="en-US" sz="2000" dirty="0"/>
          </a:p>
        </p:txBody>
      </p:sp>
      <p:graphicFrame>
        <p:nvGraphicFramePr>
          <p:cNvPr id="6" name="Table 5"/>
          <p:cNvGraphicFramePr>
            <a:graphicFrameLocks noGrp="1"/>
          </p:cNvGraphicFramePr>
          <p:nvPr>
            <p:extLst>
              <p:ext uri="{D42A27DB-BD31-4B8C-83A1-F6EECF244321}">
                <p14:modId xmlns:p14="http://schemas.microsoft.com/office/powerpoint/2010/main" val="4204151937"/>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6">
                            <a:lumMod val="7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7" name="Rectangle 6">
            <a:hlinkClick r:id="rId4"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hlinkClick r:id="rId4"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hlinkClick r:id="rId5"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hlinkClick r:id="rId6"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hlinkClick r:id="rId7"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8"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9"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4"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10"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11"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12"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13"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14"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15"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6"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6"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7"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8"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19"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7"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20"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21"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52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a:t>
            </a:r>
          </a:p>
        </p:txBody>
      </p:sp>
      <p:sp>
        <p:nvSpPr>
          <p:cNvPr id="3" name="Content Placeholder 2"/>
          <p:cNvSpPr>
            <a:spLocks noGrp="1"/>
          </p:cNvSpPr>
          <p:nvPr>
            <p:ph sz="half" idx="2"/>
          </p:nvPr>
        </p:nvSpPr>
        <p:spPr>
          <a:xfrm>
            <a:off x="3709479" y="1302026"/>
            <a:ext cx="5129721" cy="4824139"/>
          </a:xfrm>
        </p:spPr>
        <p:txBody>
          <a:bodyPr/>
          <a:lstStyle/>
          <a:p>
            <a:pPr marL="6350" indent="0">
              <a:buNone/>
            </a:pPr>
            <a:r>
              <a:rPr lang="en-US" dirty="0"/>
              <a:t>The University Senate has the power* to act for and represent the Academic Assembly under existing regulations in all matters including but not limited to:</a:t>
            </a:r>
          </a:p>
          <a:p>
            <a:r>
              <a:rPr lang="en-US" dirty="0"/>
              <a:t>academic affairs, personnel affairs, faculty-student policies, financial affairs and university services and facilities</a:t>
            </a:r>
          </a:p>
          <a:p>
            <a:r>
              <a:rPr lang="en-US" dirty="0"/>
              <a:t>the Senate also works diligently to enhance </a:t>
            </a:r>
            <a:br>
              <a:rPr lang="en-US" dirty="0"/>
            </a:br>
            <a:r>
              <a:rPr lang="en-US" dirty="0"/>
              <a:t>the reputation of the university, as well as </a:t>
            </a:r>
            <a:br>
              <a:rPr lang="en-US" dirty="0"/>
            </a:br>
            <a:r>
              <a:rPr lang="en-US" dirty="0"/>
              <a:t>communicate the outstanding </a:t>
            </a:r>
            <a:br>
              <a:rPr lang="en-US" dirty="0"/>
            </a:br>
            <a:r>
              <a:rPr lang="en-US" dirty="0"/>
              <a:t>accomplishments of our faculty </a:t>
            </a:r>
            <a:br>
              <a:rPr lang="en-US" dirty="0"/>
            </a:br>
            <a:r>
              <a:rPr lang="en-US" dirty="0"/>
              <a:t>and academic professionals.</a:t>
            </a:r>
          </a:p>
        </p:txBody>
      </p:sp>
      <p:sp>
        <p:nvSpPr>
          <p:cNvPr id="5" name="Rectangle 4"/>
          <p:cNvSpPr/>
          <p:nvPr/>
        </p:nvSpPr>
        <p:spPr>
          <a:xfrm>
            <a:off x="4055166" y="6478927"/>
            <a:ext cx="2533386" cy="246221"/>
          </a:xfrm>
          <a:prstGeom prst="rect">
            <a:avLst/>
          </a:prstGeom>
        </p:spPr>
        <p:txBody>
          <a:bodyPr wrap="none">
            <a:spAutoFit/>
          </a:bodyPr>
          <a:lstStyle/>
          <a:p>
            <a:pPr marL="12700">
              <a:lnSpc>
                <a:spcPct val="100000"/>
              </a:lnSpc>
              <a:spcBef>
                <a:spcPts val="2165"/>
              </a:spcBef>
            </a:pPr>
            <a:r>
              <a:rPr lang="en-US" sz="1000" spc="-10" dirty="0">
                <a:solidFill>
                  <a:schemeClr val="accent6">
                    <a:lumMod val="75000"/>
                  </a:schemeClr>
                </a:solidFill>
                <a:cs typeface="Arial" panose="020B0604020202020204" pitchFamily="34" charset="0"/>
              </a:rPr>
              <a:t>*A</a:t>
            </a:r>
            <a:r>
              <a:rPr lang="en-US" sz="1000" spc="-5" dirty="0">
                <a:solidFill>
                  <a:schemeClr val="accent6">
                    <a:lumMod val="75000"/>
                  </a:schemeClr>
                </a:solidFill>
                <a:cs typeface="Arial" panose="020B0604020202020204" pitchFamily="34" charset="0"/>
              </a:rPr>
              <a:t>BO</a:t>
            </a:r>
            <a:r>
              <a:rPr lang="en-US" sz="1000" dirty="0">
                <a:solidFill>
                  <a:schemeClr val="accent6">
                    <a:lumMod val="75000"/>
                  </a:schemeClr>
                </a:solidFill>
                <a:cs typeface="Arial" panose="020B0604020202020204" pitchFamily="34" charset="0"/>
              </a:rPr>
              <a:t>R</a:t>
            </a:r>
            <a:r>
              <a:rPr lang="en-US" sz="1000" spc="-20" dirty="0">
                <a:solidFill>
                  <a:schemeClr val="accent6">
                    <a:lumMod val="75000"/>
                  </a:schemeClr>
                </a:solidFill>
                <a:cs typeface="Arial" panose="020B0604020202020204" pitchFamily="34" charset="0"/>
              </a:rPr>
              <a:t> </a:t>
            </a:r>
            <a:r>
              <a:rPr lang="en-US" sz="1000" spc="-55" dirty="0">
                <a:solidFill>
                  <a:schemeClr val="accent6">
                    <a:lumMod val="75000"/>
                  </a:schemeClr>
                </a:solidFill>
                <a:cs typeface="Arial" panose="020B0604020202020204" pitchFamily="34" charset="0"/>
              </a:rPr>
              <a:t>P</a:t>
            </a:r>
            <a:r>
              <a:rPr lang="en-US" sz="1000" spc="-5" dirty="0">
                <a:solidFill>
                  <a:schemeClr val="accent6">
                    <a:lumMod val="75000"/>
                  </a:schemeClr>
                </a:solidFill>
                <a:cs typeface="Arial" panose="020B0604020202020204" pitchFamily="34" charset="0"/>
              </a:rPr>
              <a:t>o</a:t>
            </a:r>
            <a:r>
              <a:rPr lang="en-US" sz="1000" spc="-10" dirty="0">
                <a:solidFill>
                  <a:schemeClr val="accent6">
                    <a:lumMod val="75000"/>
                  </a:schemeClr>
                </a:solidFill>
                <a:cs typeface="Arial" panose="020B0604020202020204" pitchFamily="34" charset="0"/>
              </a:rPr>
              <a:t>l</a:t>
            </a:r>
            <a:r>
              <a:rPr lang="en-US" sz="1000" spc="-5" dirty="0">
                <a:solidFill>
                  <a:schemeClr val="accent6">
                    <a:lumMod val="75000"/>
                  </a:schemeClr>
                </a:solidFill>
                <a:cs typeface="Arial" panose="020B0604020202020204" pitchFamily="34" charset="0"/>
              </a:rPr>
              <a:t>i</a:t>
            </a:r>
            <a:r>
              <a:rPr lang="en-US" sz="1000" spc="-20" dirty="0">
                <a:solidFill>
                  <a:schemeClr val="accent6">
                    <a:lumMod val="75000"/>
                  </a:schemeClr>
                </a:solidFill>
                <a:cs typeface="Arial" panose="020B0604020202020204" pitchFamily="34" charset="0"/>
              </a:rPr>
              <a:t>c</a:t>
            </a:r>
            <a:r>
              <a:rPr lang="en-US" sz="1000" spc="-10" dirty="0">
                <a:solidFill>
                  <a:schemeClr val="accent6">
                    <a:lumMod val="75000"/>
                  </a:schemeClr>
                </a:solidFill>
                <a:cs typeface="Arial" panose="020B0604020202020204" pitchFamily="34" charset="0"/>
              </a:rPr>
              <a:t>y</a:t>
            </a:r>
            <a:r>
              <a:rPr lang="en-US" sz="1000" spc="20" dirty="0">
                <a:solidFill>
                  <a:schemeClr val="accent6">
                    <a:lumMod val="75000"/>
                  </a:schemeClr>
                </a:solidFill>
                <a:cs typeface="Arial" panose="020B0604020202020204" pitchFamily="34" charset="0"/>
              </a:rPr>
              <a:t> </a:t>
            </a:r>
            <a:r>
              <a:rPr lang="en-US" sz="1000" spc="-10" dirty="0">
                <a:solidFill>
                  <a:schemeClr val="accent6">
                    <a:lumMod val="75000"/>
                  </a:schemeClr>
                </a:solidFill>
                <a:cs typeface="Arial" panose="020B0604020202020204" pitchFamily="34" charset="0"/>
              </a:rPr>
              <a:t>6</a:t>
            </a:r>
            <a:r>
              <a:rPr lang="en-US" sz="1000" dirty="0">
                <a:solidFill>
                  <a:schemeClr val="accent6">
                    <a:lumMod val="75000"/>
                  </a:schemeClr>
                </a:solidFill>
                <a:cs typeface="Arial" panose="020B0604020202020204" pitchFamily="34" charset="0"/>
              </a:rPr>
              <a:t>-</a:t>
            </a:r>
            <a:r>
              <a:rPr lang="en-US" sz="1000" spc="-10" dirty="0">
                <a:solidFill>
                  <a:schemeClr val="accent6">
                    <a:lumMod val="75000"/>
                  </a:schemeClr>
                </a:solidFill>
                <a:cs typeface="Arial" panose="020B0604020202020204" pitchFamily="34" charset="0"/>
              </a:rPr>
              <a:t>201</a:t>
            </a:r>
            <a:r>
              <a:rPr lang="en-US" sz="1000" spc="-5" dirty="0">
                <a:solidFill>
                  <a:schemeClr val="accent6">
                    <a:lumMod val="75000"/>
                  </a:schemeClr>
                </a:solidFill>
                <a:cs typeface="Arial" panose="020B0604020202020204" pitchFamily="34" charset="0"/>
              </a:rPr>
              <a:t> </a:t>
            </a:r>
            <a:r>
              <a:rPr lang="en-US" sz="1000" dirty="0">
                <a:solidFill>
                  <a:schemeClr val="accent6">
                    <a:lumMod val="75000"/>
                  </a:schemeClr>
                </a:solidFill>
                <a:cs typeface="Arial" panose="020B0604020202020204" pitchFamily="34" charset="0"/>
              </a:rPr>
              <a:t>and</a:t>
            </a:r>
            <a:r>
              <a:rPr lang="en-US" sz="1000" spc="10" dirty="0">
                <a:solidFill>
                  <a:schemeClr val="accent6">
                    <a:lumMod val="75000"/>
                  </a:schemeClr>
                </a:solidFill>
                <a:cs typeface="Arial" panose="020B0604020202020204" pitchFamily="34" charset="0"/>
              </a:rPr>
              <a:t> </a:t>
            </a:r>
            <a:r>
              <a:rPr lang="en-US" sz="1000" spc="-5" dirty="0">
                <a:solidFill>
                  <a:schemeClr val="accent6">
                    <a:lumMod val="75000"/>
                  </a:schemeClr>
                </a:solidFill>
                <a:cs typeface="Arial" panose="020B0604020202020204" pitchFamily="34" charset="0"/>
              </a:rPr>
              <a:t>A.</a:t>
            </a:r>
            <a:r>
              <a:rPr lang="en-US" sz="1000" spc="5" dirty="0">
                <a:solidFill>
                  <a:schemeClr val="accent6">
                    <a:lumMod val="75000"/>
                  </a:schemeClr>
                </a:solidFill>
                <a:cs typeface="Arial" panose="020B0604020202020204" pitchFamily="34" charset="0"/>
              </a:rPr>
              <a:t>R</a:t>
            </a:r>
            <a:r>
              <a:rPr lang="en-US" sz="1000" spc="-5" dirty="0">
                <a:solidFill>
                  <a:schemeClr val="accent6">
                    <a:lumMod val="75000"/>
                  </a:schemeClr>
                </a:solidFill>
                <a:cs typeface="Arial" panose="020B0604020202020204" pitchFamily="34" charset="0"/>
              </a:rPr>
              <a:t>.S</a:t>
            </a:r>
            <a:r>
              <a:rPr lang="en-US" sz="1000" dirty="0">
                <a:solidFill>
                  <a:schemeClr val="accent6">
                    <a:lumMod val="75000"/>
                  </a:schemeClr>
                </a:solidFill>
                <a:cs typeface="Arial" panose="020B0604020202020204" pitchFamily="34" charset="0"/>
              </a:rPr>
              <a:t>.</a:t>
            </a:r>
            <a:r>
              <a:rPr lang="en-US" sz="1000" spc="-10" dirty="0">
                <a:solidFill>
                  <a:schemeClr val="accent6">
                    <a:lumMod val="75000"/>
                  </a:schemeClr>
                </a:solidFill>
                <a:cs typeface="Arial" panose="020B0604020202020204" pitchFamily="34" charset="0"/>
              </a:rPr>
              <a:t> </a:t>
            </a:r>
            <a:r>
              <a:rPr lang="en-US" sz="1000" dirty="0">
                <a:solidFill>
                  <a:schemeClr val="accent6">
                    <a:lumMod val="75000"/>
                  </a:schemeClr>
                </a:solidFill>
                <a:cs typeface="Arial" panose="020B0604020202020204" pitchFamily="34" charset="0"/>
              </a:rPr>
              <a:t>§</a:t>
            </a:r>
            <a:r>
              <a:rPr lang="en-US" sz="1000" spc="-15" dirty="0">
                <a:solidFill>
                  <a:schemeClr val="accent6">
                    <a:lumMod val="75000"/>
                  </a:schemeClr>
                </a:solidFill>
                <a:cs typeface="Arial" panose="020B0604020202020204" pitchFamily="34" charset="0"/>
              </a:rPr>
              <a:t>15</a:t>
            </a:r>
            <a:r>
              <a:rPr lang="en-US" sz="1000" dirty="0">
                <a:solidFill>
                  <a:schemeClr val="accent6">
                    <a:lumMod val="75000"/>
                  </a:schemeClr>
                </a:solidFill>
                <a:cs typeface="Arial" panose="020B0604020202020204" pitchFamily="34" charset="0"/>
              </a:rPr>
              <a:t>-</a:t>
            </a:r>
            <a:r>
              <a:rPr lang="en-US" sz="1000" spc="-15" dirty="0">
                <a:solidFill>
                  <a:schemeClr val="accent6">
                    <a:lumMod val="75000"/>
                  </a:schemeClr>
                </a:solidFill>
                <a:cs typeface="Arial" panose="020B0604020202020204" pitchFamily="34" charset="0"/>
              </a:rPr>
              <a:t>1601</a:t>
            </a:r>
            <a:endParaRPr lang="en-US" sz="1000" dirty="0">
              <a:solidFill>
                <a:schemeClr val="accent6">
                  <a:lumMod val="75000"/>
                </a:schemeClr>
              </a:solidFill>
              <a:cs typeface="Arial" panose="020B0604020202020204" pitchFamily="34" charset="0"/>
            </a:endParaRPr>
          </a:p>
        </p:txBody>
      </p:sp>
      <p:graphicFrame>
        <p:nvGraphicFramePr>
          <p:cNvPr id="6" name="Diagram 5"/>
          <p:cNvGraphicFramePr/>
          <p:nvPr>
            <p:extLst>
              <p:ext uri="{D42A27DB-BD31-4B8C-83A1-F6EECF244321}">
                <p14:modId xmlns:p14="http://schemas.microsoft.com/office/powerpoint/2010/main" val="895982948"/>
              </p:ext>
            </p:extLst>
          </p:nvPr>
        </p:nvGraphicFramePr>
        <p:xfrm>
          <a:off x="6973956" y="2911206"/>
          <a:ext cx="3730487" cy="30499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503750004"/>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2"/>
                          </a:solidFill>
                        </a:rPr>
                        <a:t>The university</a:t>
                      </a:r>
                      <a:r>
                        <a:rPr lang="en-US" sz="1800" b="1" baseline="0" dirty="0">
                          <a:solidFill>
                            <a:schemeClr val="accent2"/>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a:t>
                      </a:r>
                      <a:r>
                        <a:rPr kumimoji="0" lang="en-US" sz="1400" b="1" i="0" u="none" strike="noStrike" kern="1200" cap="none" spc="0" normalizeH="0" baseline="0" noProof="0" dirty="0">
                          <a:ln>
                            <a:noFill/>
                          </a:ln>
                          <a:solidFill>
                            <a:schemeClr val="accent2"/>
                          </a:solidFill>
                          <a:effectLst/>
                          <a:uLnTx/>
                          <a:uFillTx/>
                          <a:latin typeface="+mn-lt"/>
                          <a:ea typeface="+mn-ea"/>
                          <a:cs typeface="+mn-cs"/>
                          <a:sym typeface="Wingdings" panose="05000000000000000000" pitchFamily="2" charset="2"/>
                        </a:rPr>
                        <a:t>2</a:t>
                      </a: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8" name="Rectangle 7">
            <a:hlinkClick r:id="rId7"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hlinkClick r:id="rId7"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hlinkClick r:id="rId8"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hlinkClick r:id="rId9"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10"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11"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12"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7"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13"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14"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15"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16"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7"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8"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9"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9"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20"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21"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22"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10"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23"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24"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484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runs the Senate?</a:t>
            </a:r>
          </a:p>
        </p:txBody>
      </p:sp>
      <p:graphicFrame>
        <p:nvGraphicFramePr>
          <p:cNvPr id="25" name="Diagram 24"/>
          <p:cNvGraphicFramePr/>
          <p:nvPr>
            <p:extLst>
              <p:ext uri="{D42A27DB-BD31-4B8C-83A1-F6EECF244321}">
                <p14:modId xmlns:p14="http://schemas.microsoft.com/office/powerpoint/2010/main" val="4243237210"/>
              </p:ext>
            </p:extLst>
          </p:nvPr>
        </p:nvGraphicFramePr>
        <p:xfrm>
          <a:off x="3691835" y="116692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43644591"/>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2"/>
                          </a:solidFill>
                        </a:rPr>
                        <a:t>The university</a:t>
                      </a:r>
                      <a:r>
                        <a:rPr lang="en-US" sz="1800" b="1" baseline="0" dirty="0">
                          <a:solidFill>
                            <a:schemeClr val="accent2"/>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a:t>
                      </a:r>
                      <a:r>
                        <a:rPr kumimoji="0" lang="en-US" sz="1400" b="1" i="0" u="none" strike="noStrike" kern="1200" cap="none" spc="0" normalizeH="0" baseline="0" noProof="0" dirty="0">
                          <a:ln>
                            <a:noFill/>
                          </a:ln>
                          <a:solidFill>
                            <a:schemeClr val="accent2"/>
                          </a:solidFill>
                          <a:effectLst/>
                          <a:uLnTx/>
                          <a:uFillTx/>
                          <a:latin typeface="+mn-lt"/>
                          <a:ea typeface="+mn-ea"/>
                          <a:cs typeface="+mn-cs"/>
                          <a:sym typeface="Wingdings" panose="05000000000000000000" pitchFamily="2" charset="2"/>
                        </a:rPr>
                        <a:t>3</a:t>
                      </a: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6" name="Rectangle 5">
            <a:hlinkClick r:id="rId7"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hlinkClick r:id="rId7"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hlinkClick r:id="rId8"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hlinkClick r:id="rId9"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hlinkClick r:id="rId10"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11"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12"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7"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13"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14"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15"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16"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17"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18"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9"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9"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20"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21"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22"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0"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23"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24"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499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Senate presidents and secretary</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4783" b="20211"/>
          <a:stretch/>
        </p:blipFill>
        <p:spPr>
          <a:xfrm>
            <a:off x="7047572" y="5262564"/>
            <a:ext cx="1345582" cy="1461615"/>
          </a:xfrm>
          <a:prstGeom prst="rect">
            <a:avLst/>
          </a:prstGeom>
        </p:spPr>
      </p:pic>
      <p:sp>
        <p:nvSpPr>
          <p:cNvPr id="13" name="Content Placeholder 2"/>
          <p:cNvSpPr txBox="1">
            <a:spLocks/>
          </p:cNvSpPr>
          <p:nvPr/>
        </p:nvSpPr>
        <p:spPr bwMode="auto">
          <a:xfrm>
            <a:off x="8299785" y="2461576"/>
            <a:ext cx="2281726" cy="69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spcCol="457200" anchor="t" anchorCtr="0" compatLnSpc="1">
            <a:prstTxWarp prst="textNoShape">
              <a:avLst/>
            </a:prstTxWarp>
          </a:bodyPr>
          <a:lstStyle>
            <a:lvl1pPr marL="231775" marR="0" indent="-225425" algn="l" defTabSz="457189" rtl="0" eaLnBrk="1" fontAlgn="base" latinLnBrk="0" hangingPunct="1">
              <a:lnSpc>
                <a:spcPct val="100000"/>
              </a:lnSpc>
              <a:spcBef>
                <a:spcPts val="300"/>
              </a:spcBef>
              <a:spcAft>
                <a:spcPts val="300"/>
              </a:spcAft>
              <a:buClrTx/>
              <a:buSzTx/>
              <a:buFont typeface="Wingdings" panose="05000000000000000000" pitchFamily="2" charset="2"/>
              <a:buChar char="§"/>
              <a:tabLst/>
              <a:defRPr sz="1800"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marL="682625" marR="0" indent="-220663" algn="l" defTabSz="457189" rtl="0" eaLnBrk="1" fontAlgn="base" latinLnBrk="0" hangingPunct="1">
              <a:lnSpc>
                <a:spcPct val="100000"/>
              </a:lnSpc>
              <a:spcBef>
                <a:spcPts val="300"/>
              </a:spcBef>
              <a:spcAft>
                <a:spcPts val="300"/>
              </a:spcAft>
              <a:buClrTx/>
              <a:buSzPct val="125000"/>
              <a:buFont typeface="Arial" panose="020B0604020202020204" pitchFamily="34" charset="0"/>
              <a:buChar char="•"/>
              <a:tabLst/>
              <a:defRPr sz="1600"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2pPr>
            <a:lvl3pPr marL="1142971" marR="0" indent="-228594" algn="l" defTabSz="457189" rtl="0" eaLnBrk="1" fontAlgn="base" latinLnBrk="0" hangingPunct="1">
              <a:lnSpc>
                <a:spcPct val="100000"/>
              </a:lnSpc>
              <a:spcBef>
                <a:spcPts val="300"/>
              </a:spcBef>
              <a:spcAft>
                <a:spcPts val="300"/>
              </a:spcAft>
              <a:buClrTx/>
              <a:buSzPct val="75000"/>
              <a:buFont typeface="Courier New" panose="02070309020205020404" pitchFamily="49" charset="0"/>
              <a:buChar char="o"/>
              <a:tabLst/>
              <a:defRPr sz="14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3pPr>
            <a:lvl4pPr marL="1600160" marR="0" indent="-228594" algn="l" defTabSz="457189" rtl="0" eaLnBrk="1" fontAlgn="base" latinLnBrk="0" hangingPunct="1">
              <a:lnSpc>
                <a:spcPct val="100000"/>
              </a:lnSpc>
              <a:spcBef>
                <a:spcPts val="300"/>
              </a:spcBef>
              <a:spcAft>
                <a:spcPts val="300"/>
              </a:spcAft>
              <a:buClrTx/>
              <a:buSzTx/>
              <a:buFont typeface="Arial" panose="020B0604020202020204" pitchFamily="34" charset="0"/>
              <a:buChar char="–"/>
              <a:tabLst/>
              <a:defRPr sz="16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4pPr>
            <a:lvl5pPr marL="2057349" marR="0" indent="-228594" algn="l" defTabSz="457189" rtl="0" eaLnBrk="1" fontAlgn="base" latinLnBrk="0" hangingPunct="1">
              <a:lnSpc>
                <a:spcPct val="100000"/>
              </a:lnSpc>
              <a:spcBef>
                <a:spcPts val="300"/>
              </a:spcBef>
              <a:spcAft>
                <a:spcPts val="300"/>
              </a:spcAft>
              <a:buClrTx/>
              <a:buSzTx/>
              <a:buFont typeface="Arial" panose="020B0604020202020204" pitchFamily="34" charset="0"/>
              <a:buChar char="»"/>
              <a:tabLst/>
              <a:defRPr sz="16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5pPr>
            <a:lvl6pPr marL="2514537" indent="-228594" algn="l" defTabSz="457189" rtl="0" eaLnBrk="1" latinLnBrk="0" hangingPunct="1">
              <a:spcBef>
                <a:spcPct val="20000"/>
              </a:spcBef>
              <a:buFont typeface="Arial"/>
              <a:buChar char="•"/>
              <a:defRPr sz="18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18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18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1800" kern="1200">
                <a:solidFill>
                  <a:schemeClr val="tx1"/>
                </a:solidFill>
                <a:latin typeface="+mn-lt"/>
                <a:ea typeface="+mn-ea"/>
                <a:cs typeface="+mn-cs"/>
              </a:defRPr>
            </a:lvl9pPr>
          </a:lstStyle>
          <a:p>
            <a:pPr marL="6350" indent="0">
              <a:lnSpc>
                <a:spcPts val="1300"/>
              </a:lnSpc>
              <a:buNone/>
            </a:pPr>
            <a:r>
              <a:rPr lang="en-US" sz="1100" b="1" dirty="0"/>
              <a:t>Shirley Rose</a:t>
            </a:r>
            <a:br>
              <a:rPr lang="en-US" sz="1100" b="1" dirty="0"/>
            </a:br>
            <a:r>
              <a:rPr lang="en-US" sz="1100" b="1" dirty="0"/>
              <a:t>University </a:t>
            </a:r>
            <a:r>
              <a:rPr lang="en-US" sz="1100" dirty="0"/>
              <a:t>Senate</a:t>
            </a:r>
            <a:r>
              <a:rPr lang="en-US" sz="1100" b="1" dirty="0"/>
              <a:t> </a:t>
            </a:r>
            <a:r>
              <a:rPr lang="en-US" sz="1100" dirty="0"/>
              <a:t>President</a:t>
            </a:r>
            <a:br>
              <a:rPr lang="en-US" sz="1100" dirty="0"/>
            </a:br>
            <a:endParaRPr lang="en-US" sz="1100" dirty="0"/>
          </a:p>
        </p:txBody>
      </p:sp>
      <p:sp>
        <p:nvSpPr>
          <p:cNvPr id="14" name="Content Placeholder 2"/>
          <p:cNvSpPr txBox="1">
            <a:spLocks/>
          </p:cNvSpPr>
          <p:nvPr/>
        </p:nvSpPr>
        <p:spPr bwMode="auto">
          <a:xfrm>
            <a:off x="8393153" y="5802971"/>
            <a:ext cx="2490912" cy="75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spcCol="457200" anchor="t" anchorCtr="0" compatLnSpc="1">
            <a:prstTxWarp prst="textNoShape">
              <a:avLst/>
            </a:prstTxWarp>
          </a:bodyPr>
          <a:lstStyle>
            <a:lvl1pPr marL="231775" marR="0" indent="-225425" algn="l" defTabSz="457189" rtl="0" eaLnBrk="1" fontAlgn="base" latinLnBrk="0" hangingPunct="1">
              <a:lnSpc>
                <a:spcPct val="100000"/>
              </a:lnSpc>
              <a:spcBef>
                <a:spcPts val="300"/>
              </a:spcBef>
              <a:spcAft>
                <a:spcPts val="300"/>
              </a:spcAft>
              <a:buClrTx/>
              <a:buSzTx/>
              <a:buFont typeface="Wingdings" panose="05000000000000000000" pitchFamily="2" charset="2"/>
              <a:buChar char="§"/>
              <a:tabLst/>
              <a:defRPr sz="1800"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marL="682625" marR="0" indent="-220663" algn="l" defTabSz="457189" rtl="0" eaLnBrk="1" fontAlgn="base" latinLnBrk="0" hangingPunct="1">
              <a:lnSpc>
                <a:spcPct val="100000"/>
              </a:lnSpc>
              <a:spcBef>
                <a:spcPts val="300"/>
              </a:spcBef>
              <a:spcAft>
                <a:spcPts val="300"/>
              </a:spcAft>
              <a:buClrTx/>
              <a:buSzPct val="125000"/>
              <a:buFont typeface="Arial" panose="020B0604020202020204" pitchFamily="34" charset="0"/>
              <a:buChar char="•"/>
              <a:tabLst/>
              <a:defRPr sz="1600"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2pPr>
            <a:lvl3pPr marL="1142971" marR="0" indent="-228594" algn="l" defTabSz="457189" rtl="0" eaLnBrk="1" fontAlgn="base" latinLnBrk="0" hangingPunct="1">
              <a:lnSpc>
                <a:spcPct val="100000"/>
              </a:lnSpc>
              <a:spcBef>
                <a:spcPts val="300"/>
              </a:spcBef>
              <a:spcAft>
                <a:spcPts val="300"/>
              </a:spcAft>
              <a:buClrTx/>
              <a:buSzPct val="75000"/>
              <a:buFont typeface="Courier New" panose="02070309020205020404" pitchFamily="49" charset="0"/>
              <a:buChar char="o"/>
              <a:tabLst/>
              <a:defRPr sz="14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3pPr>
            <a:lvl4pPr marL="1600160" marR="0" indent="-228594" algn="l" defTabSz="457189" rtl="0" eaLnBrk="1" fontAlgn="base" latinLnBrk="0" hangingPunct="1">
              <a:lnSpc>
                <a:spcPct val="100000"/>
              </a:lnSpc>
              <a:spcBef>
                <a:spcPts val="300"/>
              </a:spcBef>
              <a:spcAft>
                <a:spcPts val="300"/>
              </a:spcAft>
              <a:buClrTx/>
              <a:buSzTx/>
              <a:buFont typeface="Arial" panose="020B0604020202020204" pitchFamily="34" charset="0"/>
              <a:buChar char="–"/>
              <a:tabLst/>
              <a:defRPr sz="16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4pPr>
            <a:lvl5pPr marL="2057349" marR="0" indent="-228594" algn="l" defTabSz="457189" rtl="0" eaLnBrk="1" fontAlgn="base" latinLnBrk="0" hangingPunct="1">
              <a:lnSpc>
                <a:spcPct val="100000"/>
              </a:lnSpc>
              <a:spcBef>
                <a:spcPts val="300"/>
              </a:spcBef>
              <a:spcAft>
                <a:spcPts val="300"/>
              </a:spcAft>
              <a:buClrTx/>
              <a:buSzTx/>
              <a:buFont typeface="Arial" panose="020B0604020202020204" pitchFamily="34" charset="0"/>
              <a:buChar char="»"/>
              <a:tabLst/>
              <a:defRPr sz="16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5pPr>
            <a:lvl6pPr marL="2514537" indent="-228594" algn="l" defTabSz="457189" rtl="0" eaLnBrk="1" latinLnBrk="0" hangingPunct="1">
              <a:spcBef>
                <a:spcPct val="20000"/>
              </a:spcBef>
              <a:buFont typeface="Arial"/>
              <a:buChar char="•"/>
              <a:defRPr sz="18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18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18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1800" kern="1200">
                <a:solidFill>
                  <a:schemeClr val="tx1"/>
                </a:solidFill>
                <a:latin typeface="+mn-lt"/>
                <a:ea typeface="+mn-ea"/>
                <a:cs typeface="+mn-cs"/>
              </a:defRPr>
            </a:lvl9pPr>
          </a:lstStyle>
          <a:p>
            <a:pPr marL="6350" indent="0">
              <a:lnSpc>
                <a:spcPts val="1300"/>
              </a:lnSpc>
              <a:buNone/>
            </a:pPr>
            <a:r>
              <a:rPr lang="en-US" sz="1100" b="1" dirty="0"/>
              <a:t>Chris Kyselka</a:t>
            </a:r>
            <a:br>
              <a:rPr lang="en-US" sz="1100" b="1" dirty="0"/>
            </a:br>
            <a:r>
              <a:rPr lang="en-US" sz="1100" dirty="0"/>
              <a:t>Secretary</a:t>
            </a:r>
            <a:br>
              <a:rPr lang="en-US" sz="1100" dirty="0"/>
            </a:br>
            <a:r>
              <a:rPr lang="en-US" sz="1100" dirty="0"/>
              <a:t>Academic Assembly and Senate</a:t>
            </a:r>
          </a:p>
        </p:txBody>
      </p:sp>
      <p:cxnSp>
        <p:nvCxnSpPr>
          <p:cNvPr id="15" name="Straight Connector 14"/>
          <p:cNvCxnSpPr/>
          <p:nvPr/>
        </p:nvCxnSpPr>
        <p:spPr>
          <a:xfrm flipV="1">
            <a:off x="3866920" y="2984264"/>
            <a:ext cx="7772400" cy="11017"/>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3866920" y="5130716"/>
            <a:ext cx="7772400" cy="0"/>
          </a:xfrm>
          <a:prstGeom prst="line">
            <a:avLst/>
          </a:prstGeom>
        </p:spPr>
        <p:style>
          <a:lnRef idx="2">
            <a:schemeClr val="dk1"/>
          </a:lnRef>
          <a:fillRef idx="0">
            <a:schemeClr val="dk1"/>
          </a:fillRef>
          <a:effectRef idx="1">
            <a:schemeClr val="dk1"/>
          </a:effectRef>
          <a:fontRef idx="minor">
            <a:schemeClr val="tx1"/>
          </a:fontRef>
        </p:style>
      </p:cxnSp>
      <p:sp>
        <p:nvSpPr>
          <p:cNvPr id="21" name="Content Placeholder 2"/>
          <p:cNvSpPr txBox="1">
            <a:spLocks/>
          </p:cNvSpPr>
          <p:nvPr/>
        </p:nvSpPr>
        <p:spPr bwMode="auto">
          <a:xfrm>
            <a:off x="4042900" y="4468900"/>
            <a:ext cx="1939471" cy="62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spcCol="457200" anchor="t" anchorCtr="0" compatLnSpc="1">
            <a:prstTxWarp prst="textNoShape">
              <a:avLst/>
            </a:prstTxWarp>
          </a:bodyPr>
          <a:lstStyle>
            <a:lvl1pPr marL="231775" marR="0" indent="-225425" algn="l" defTabSz="457189" rtl="0" eaLnBrk="1" fontAlgn="base" latinLnBrk="0" hangingPunct="1">
              <a:lnSpc>
                <a:spcPct val="100000"/>
              </a:lnSpc>
              <a:spcBef>
                <a:spcPts val="300"/>
              </a:spcBef>
              <a:spcAft>
                <a:spcPts val="300"/>
              </a:spcAft>
              <a:buClrTx/>
              <a:buSzTx/>
              <a:buFont typeface="Wingdings" panose="05000000000000000000" pitchFamily="2" charset="2"/>
              <a:buChar char="§"/>
              <a:tabLst/>
              <a:defRPr sz="1800"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marL="682625" marR="0" indent="-220663" algn="l" defTabSz="457189" rtl="0" eaLnBrk="1" fontAlgn="base" latinLnBrk="0" hangingPunct="1">
              <a:lnSpc>
                <a:spcPct val="100000"/>
              </a:lnSpc>
              <a:spcBef>
                <a:spcPts val="300"/>
              </a:spcBef>
              <a:spcAft>
                <a:spcPts val="300"/>
              </a:spcAft>
              <a:buClrTx/>
              <a:buSzPct val="125000"/>
              <a:buFont typeface="Arial" panose="020B0604020202020204" pitchFamily="34" charset="0"/>
              <a:buChar char="•"/>
              <a:tabLst/>
              <a:defRPr sz="1600"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2pPr>
            <a:lvl3pPr marL="1142971" marR="0" indent="-228594" algn="l" defTabSz="457189" rtl="0" eaLnBrk="1" fontAlgn="base" latinLnBrk="0" hangingPunct="1">
              <a:lnSpc>
                <a:spcPct val="100000"/>
              </a:lnSpc>
              <a:spcBef>
                <a:spcPts val="300"/>
              </a:spcBef>
              <a:spcAft>
                <a:spcPts val="300"/>
              </a:spcAft>
              <a:buClrTx/>
              <a:buSzPct val="75000"/>
              <a:buFont typeface="Courier New" panose="02070309020205020404" pitchFamily="49" charset="0"/>
              <a:buChar char="o"/>
              <a:tabLst/>
              <a:defRPr sz="14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3pPr>
            <a:lvl4pPr marL="1600160" marR="0" indent="-228594" algn="l" defTabSz="457189" rtl="0" eaLnBrk="1" fontAlgn="base" latinLnBrk="0" hangingPunct="1">
              <a:lnSpc>
                <a:spcPct val="100000"/>
              </a:lnSpc>
              <a:spcBef>
                <a:spcPts val="300"/>
              </a:spcBef>
              <a:spcAft>
                <a:spcPts val="300"/>
              </a:spcAft>
              <a:buClrTx/>
              <a:buSzTx/>
              <a:buFont typeface="Arial" panose="020B0604020202020204" pitchFamily="34" charset="0"/>
              <a:buChar char="–"/>
              <a:tabLst/>
              <a:defRPr sz="16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4pPr>
            <a:lvl5pPr marL="2057349" marR="0" indent="-228594" algn="l" defTabSz="457189" rtl="0" eaLnBrk="1" fontAlgn="base" latinLnBrk="0" hangingPunct="1">
              <a:lnSpc>
                <a:spcPct val="100000"/>
              </a:lnSpc>
              <a:spcBef>
                <a:spcPts val="300"/>
              </a:spcBef>
              <a:spcAft>
                <a:spcPts val="300"/>
              </a:spcAft>
              <a:buClrTx/>
              <a:buSzTx/>
              <a:buFont typeface="Arial" panose="020B0604020202020204" pitchFamily="34" charset="0"/>
              <a:buChar char="»"/>
              <a:tabLst/>
              <a:defRPr sz="16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5pPr>
            <a:lvl6pPr marL="2514537" indent="-228594" algn="l" defTabSz="457189" rtl="0" eaLnBrk="1" latinLnBrk="0" hangingPunct="1">
              <a:spcBef>
                <a:spcPct val="20000"/>
              </a:spcBef>
              <a:buFont typeface="Arial"/>
              <a:buChar char="•"/>
              <a:defRPr sz="18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18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18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1800" kern="1200">
                <a:solidFill>
                  <a:schemeClr val="tx1"/>
                </a:solidFill>
                <a:latin typeface="+mn-lt"/>
                <a:ea typeface="+mn-ea"/>
                <a:cs typeface="+mn-cs"/>
              </a:defRPr>
            </a:lvl9pPr>
          </a:lstStyle>
          <a:p>
            <a:pPr marL="6350" indent="0">
              <a:lnSpc>
                <a:spcPts val="1300"/>
              </a:lnSpc>
              <a:buNone/>
            </a:pPr>
            <a:r>
              <a:rPr lang="en-US" sz="1100" b="1" dirty="0"/>
              <a:t>Simin Levinson</a:t>
            </a:r>
            <a:br>
              <a:rPr lang="en-US" sz="1100" b="1" dirty="0"/>
            </a:br>
            <a:r>
              <a:rPr lang="en-US" sz="1100" dirty="0"/>
              <a:t>President</a:t>
            </a:r>
            <a:br>
              <a:rPr lang="en-US" sz="1100" b="1" dirty="0"/>
            </a:br>
            <a:r>
              <a:rPr lang="en-US" sz="1100" dirty="0"/>
              <a:t>Downtown Phoenix campus</a:t>
            </a:r>
          </a:p>
        </p:txBody>
      </p:sp>
      <p:sp>
        <p:nvSpPr>
          <p:cNvPr id="22" name="Content Placeholder 2"/>
          <p:cNvSpPr txBox="1">
            <a:spLocks/>
          </p:cNvSpPr>
          <p:nvPr/>
        </p:nvSpPr>
        <p:spPr bwMode="auto">
          <a:xfrm>
            <a:off x="7965763" y="4487455"/>
            <a:ext cx="1505362" cy="61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spcCol="457200" anchor="t" anchorCtr="0" compatLnSpc="1">
            <a:prstTxWarp prst="textNoShape">
              <a:avLst/>
            </a:prstTxWarp>
          </a:bodyPr>
          <a:lstStyle>
            <a:lvl1pPr marL="231775" marR="0" indent="-225425" algn="l" defTabSz="457189" rtl="0" eaLnBrk="1" fontAlgn="base" latinLnBrk="0" hangingPunct="1">
              <a:lnSpc>
                <a:spcPct val="100000"/>
              </a:lnSpc>
              <a:spcBef>
                <a:spcPts val="300"/>
              </a:spcBef>
              <a:spcAft>
                <a:spcPts val="300"/>
              </a:spcAft>
              <a:buClrTx/>
              <a:buSzTx/>
              <a:buFont typeface="Wingdings" panose="05000000000000000000" pitchFamily="2" charset="2"/>
              <a:buChar char="§"/>
              <a:tabLst/>
              <a:defRPr sz="1800"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marL="682625" marR="0" indent="-220663" algn="l" defTabSz="457189" rtl="0" eaLnBrk="1" fontAlgn="base" latinLnBrk="0" hangingPunct="1">
              <a:lnSpc>
                <a:spcPct val="100000"/>
              </a:lnSpc>
              <a:spcBef>
                <a:spcPts val="300"/>
              </a:spcBef>
              <a:spcAft>
                <a:spcPts val="300"/>
              </a:spcAft>
              <a:buClrTx/>
              <a:buSzPct val="125000"/>
              <a:buFont typeface="Arial" panose="020B0604020202020204" pitchFamily="34" charset="0"/>
              <a:buChar char="•"/>
              <a:tabLst/>
              <a:defRPr sz="1600"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2pPr>
            <a:lvl3pPr marL="1142971" marR="0" indent="-228594" algn="l" defTabSz="457189" rtl="0" eaLnBrk="1" fontAlgn="base" latinLnBrk="0" hangingPunct="1">
              <a:lnSpc>
                <a:spcPct val="100000"/>
              </a:lnSpc>
              <a:spcBef>
                <a:spcPts val="300"/>
              </a:spcBef>
              <a:spcAft>
                <a:spcPts val="300"/>
              </a:spcAft>
              <a:buClrTx/>
              <a:buSzPct val="75000"/>
              <a:buFont typeface="Courier New" panose="02070309020205020404" pitchFamily="49" charset="0"/>
              <a:buChar char="o"/>
              <a:tabLst/>
              <a:defRPr sz="14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3pPr>
            <a:lvl4pPr marL="1600160" marR="0" indent="-228594" algn="l" defTabSz="457189" rtl="0" eaLnBrk="1" fontAlgn="base" latinLnBrk="0" hangingPunct="1">
              <a:lnSpc>
                <a:spcPct val="100000"/>
              </a:lnSpc>
              <a:spcBef>
                <a:spcPts val="300"/>
              </a:spcBef>
              <a:spcAft>
                <a:spcPts val="300"/>
              </a:spcAft>
              <a:buClrTx/>
              <a:buSzTx/>
              <a:buFont typeface="Arial" panose="020B0604020202020204" pitchFamily="34" charset="0"/>
              <a:buChar char="–"/>
              <a:tabLst/>
              <a:defRPr sz="16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4pPr>
            <a:lvl5pPr marL="2057349" marR="0" indent="-228594" algn="l" defTabSz="457189" rtl="0" eaLnBrk="1" fontAlgn="base" latinLnBrk="0" hangingPunct="1">
              <a:lnSpc>
                <a:spcPct val="100000"/>
              </a:lnSpc>
              <a:spcBef>
                <a:spcPts val="300"/>
              </a:spcBef>
              <a:spcAft>
                <a:spcPts val="300"/>
              </a:spcAft>
              <a:buClrTx/>
              <a:buSzTx/>
              <a:buFont typeface="Arial" panose="020B0604020202020204" pitchFamily="34" charset="0"/>
              <a:buChar char="»"/>
              <a:tabLst/>
              <a:defRPr sz="16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5pPr>
            <a:lvl6pPr marL="2514537" indent="-228594" algn="l" defTabSz="457189" rtl="0" eaLnBrk="1" latinLnBrk="0" hangingPunct="1">
              <a:spcBef>
                <a:spcPct val="20000"/>
              </a:spcBef>
              <a:buFont typeface="Arial"/>
              <a:buChar char="•"/>
              <a:defRPr sz="18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18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18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1800" kern="1200">
                <a:solidFill>
                  <a:schemeClr val="tx1"/>
                </a:solidFill>
                <a:latin typeface="+mn-lt"/>
                <a:ea typeface="+mn-ea"/>
                <a:cs typeface="+mn-cs"/>
              </a:defRPr>
            </a:lvl9pPr>
          </a:lstStyle>
          <a:p>
            <a:pPr marL="6350" indent="0">
              <a:lnSpc>
                <a:spcPts val="1300"/>
              </a:lnSpc>
              <a:buNone/>
            </a:pPr>
            <a:r>
              <a:rPr lang="en-US" sz="1100" b="1" dirty="0"/>
              <a:t>Yun Kang</a:t>
            </a:r>
            <a:br>
              <a:rPr lang="en-US" sz="1100" b="1" dirty="0"/>
            </a:br>
            <a:r>
              <a:rPr lang="en-US" sz="1100" dirty="0"/>
              <a:t>President </a:t>
            </a:r>
            <a:br>
              <a:rPr lang="en-US" sz="1100" dirty="0"/>
            </a:br>
            <a:r>
              <a:rPr lang="en-US" sz="1100" dirty="0"/>
              <a:t>Polytechnic campus</a:t>
            </a:r>
          </a:p>
        </p:txBody>
      </p:sp>
      <p:sp>
        <p:nvSpPr>
          <p:cNvPr id="23" name="Content Placeholder 2"/>
          <p:cNvSpPr txBox="1">
            <a:spLocks/>
          </p:cNvSpPr>
          <p:nvPr/>
        </p:nvSpPr>
        <p:spPr bwMode="auto">
          <a:xfrm>
            <a:off x="6014946" y="4481555"/>
            <a:ext cx="1747724" cy="62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spcCol="457200" anchor="t" anchorCtr="0" compatLnSpc="1">
            <a:prstTxWarp prst="textNoShape">
              <a:avLst/>
            </a:prstTxWarp>
          </a:bodyPr>
          <a:lstStyle>
            <a:lvl1pPr marL="231775" marR="0" indent="-225425" algn="l" defTabSz="457189" rtl="0" eaLnBrk="1" fontAlgn="base" latinLnBrk="0" hangingPunct="1">
              <a:lnSpc>
                <a:spcPct val="100000"/>
              </a:lnSpc>
              <a:spcBef>
                <a:spcPts val="300"/>
              </a:spcBef>
              <a:spcAft>
                <a:spcPts val="300"/>
              </a:spcAft>
              <a:buClrTx/>
              <a:buSzTx/>
              <a:buFont typeface="Wingdings" panose="05000000000000000000" pitchFamily="2" charset="2"/>
              <a:buChar char="§"/>
              <a:tabLst/>
              <a:defRPr sz="1800"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marL="682625" marR="0" indent="-220663" algn="l" defTabSz="457189" rtl="0" eaLnBrk="1" fontAlgn="base" latinLnBrk="0" hangingPunct="1">
              <a:lnSpc>
                <a:spcPct val="100000"/>
              </a:lnSpc>
              <a:spcBef>
                <a:spcPts val="300"/>
              </a:spcBef>
              <a:spcAft>
                <a:spcPts val="300"/>
              </a:spcAft>
              <a:buClrTx/>
              <a:buSzPct val="125000"/>
              <a:buFont typeface="Arial" panose="020B0604020202020204" pitchFamily="34" charset="0"/>
              <a:buChar char="•"/>
              <a:tabLst/>
              <a:defRPr sz="1600"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2pPr>
            <a:lvl3pPr marL="1142971" marR="0" indent="-228594" algn="l" defTabSz="457189" rtl="0" eaLnBrk="1" fontAlgn="base" latinLnBrk="0" hangingPunct="1">
              <a:lnSpc>
                <a:spcPct val="100000"/>
              </a:lnSpc>
              <a:spcBef>
                <a:spcPts val="300"/>
              </a:spcBef>
              <a:spcAft>
                <a:spcPts val="300"/>
              </a:spcAft>
              <a:buClrTx/>
              <a:buSzPct val="75000"/>
              <a:buFont typeface="Courier New" panose="02070309020205020404" pitchFamily="49" charset="0"/>
              <a:buChar char="o"/>
              <a:tabLst/>
              <a:defRPr sz="14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3pPr>
            <a:lvl4pPr marL="1600160" marR="0" indent="-228594" algn="l" defTabSz="457189" rtl="0" eaLnBrk="1" fontAlgn="base" latinLnBrk="0" hangingPunct="1">
              <a:lnSpc>
                <a:spcPct val="100000"/>
              </a:lnSpc>
              <a:spcBef>
                <a:spcPts val="300"/>
              </a:spcBef>
              <a:spcAft>
                <a:spcPts val="300"/>
              </a:spcAft>
              <a:buClrTx/>
              <a:buSzTx/>
              <a:buFont typeface="Arial" panose="020B0604020202020204" pitchFamily="34" charset="0"/>
              <a:buChar char="–"/>
              <a:tabLst/>
              <a:defRPr sz="16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4pPr>
            <a:lvl5pPr marL="2057349" marR="0" indent="-228594" algn="l" defTabSz="457189" rtl="0" eaLnBrk="1" fontAlgn="base" latinLnBrk="0" hangingPunct="1">
              <a:lnSpc>
                <a:spcPct val="100000"/>
              </a:lnSpc>
              <a:spcBef>
                <a:spcPts val="300"/>
              </a:spcBef>
              <a:spcAft>
                <a:spcPts val="300"/>
              </a:spcAft>
              <a:buClrTx/>
              <a:buSzTx/>
              <a:buFont typeface="Arial" panose="020B0604020202020204" pitchFamily="34" charset="0"/>
              <a:buChar char="»"/>
              <a:tabLst/>
              <a:defRPr sz="16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5pPr>
            <a:lvl6pPr marL="2514537" indent="-228594" algn="l" defTabSz="457189" rtl="0" eaLnBrk="1" latinLnBrk="0" hangingPunct="1">
              <a:spcBef>
                <a:spcPct val="20000"/>
              </a:spcBef>
              <a:buFont typeface="Arial"/>
              <a:buChar char="•"/>
              <a:defRPr sz="18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18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18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1800" kern="1200">
                <a:solidFill>
                  <a:schemeClr val="tx1"/>
                </a:solidFill>
                <a:latin typeface="+mn-lt"/>
                <a:ea typeface="+mn-ea"/>
                <a:cs typeface="+mn-cs"/>
              </a:defRPr>
            </a:lvl9pPr>
          </a:lstStyle>
          <a:p>
            <a:pPr marL="6350" indent="0">
              <a:lnSpc>
                <a:spcPts val="1300"/>
              </a:lnSpc>
              <a:buNone/>
            </a:pPr>
            <a:r>
              <a:rPr lang="en-US" sz="1100" b="1" dirty="0"/>
              <a:t>Caroline Harrison</a:t>
            </a:r>
            <a:br>
              <a:rPr lang="en-US" sz="1100" b="1" dirty="0"/>
            </a:br>
            <a:r>
              <a:rPr lang="en-US" sz="1100" dirty="0"/>
              <a:t>President </a:t>
            </a:r>
            <a:br>
              <a:rPr lang="en-US" sz="1100" dirty="0"/>
            </a:br>
            <a:r>
              <a:rPr lang="en-US" sz="1100" dirty="0"/>
              <a:t>Tempe campus</a:t>
            </a:r>
          </a:p>
        </p:txBody>
      </p:sp>
      <p:sp>
        <p:nvSpPr>
          <p:cNvPr id="25" name="Content Placeholder 2"/>
          <p:cNvSpPr txBox="1">
            <a:spLocks/>
          </p:cNvSpPr>
          <p:nvPr/>
        </p:nvSpPr>
        <p:spPr bwMode="auto">
          <a:xfrm>
            <a:off x="9919021" y="4497877"/>
            <a:ext cx="1505362" cy="62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spcCol="457200" anchor="t" anchorCtr="0" compatLnSpc="1">
            <a:prstTxWarp prst="textNoShape">
              <a:avLst/>
            </a:prstTxWarp>
          </a:bodyPr>
          <a:lstStyle>
            <a:lvl1pPr marL="231775" marR="0" indent="-225425" algn="l" defTabSz="457189" rtl="0" eaLnBrk="1" fontAlgn="base" latinLnBrk="0" hangingPunct="1">
              <a:lnSpc>
                <a:spcPct val="100000"/>
              </a:lnSpc>
              <a:spcBef>
                <a:spcPts val="300"/>
              </a:spcBef>
              <a:spcAft>
                <a:spcPts val="300"/>
              </a:spcAft>
              <a:buClrTx/>
              <a:buSzTx/>
              <a:buFont typeface="Wingdings" panose="05000000000000000000" pitchFamily="2" charset="2"/>
              <a:buChar char="§"/>
              <a:tabLst/>
              <a:defRPr sz="1800"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marL="682625" marR="0" indent="-220663" algn="l" defTabSz="457189" rtl="0" eaLnBrk="1" fontAlgn="base" latinLnBrk="0" hangingPunct="1">
              <a:lnSpc>
                <a:spcPct val="100000"/>
              </a:lnSpc>
              <a:spcBef>
                <a:spcPts val="300"/>
              </a:spcBef>
              <a:spcAft>
                <a:spcPts val="300"/>
              </a:spcAft>
              <a:buClrTx/>
              <a:buSzPct val="125000"/>
              <a:buFont typeface="Arial" panose="020B0604020202020204" pitchFamily="34" charset="0"/>
              <a:buChar char="•"/>
              <a:tabLst/>
              <a:defRPr sz="1600"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2pPr>
            <a:lvl3pPr marL="1142971" marR="0" indent="-228594" algn="l" defTabSz="457189" rtl="0" eaLnBrk="1" fontAlgn="base" latinLnBrk="0" hangingPunct="1">
              <a:lnSpc>
                <a:spcPct val="100000"/>
              </a:lnSpc>
              <a:spcBef>
                <a:spcPts val="300"/>
              </a:spcBef>
              <a:spcAft>
                <a:spcPts val="300"/>
              </a:spcAft>
              <a:buClrTx/>
              <a:buSzPct val="75000"/>
              <a:buFont typeface="Courier New" panose="02070309020205020404" pitchFamily="49" charset="0"/>
              <a:buChar char="o"/>
              <a:tabLst/>
              <a:defRPr sz="14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3pPr>
            <a:lvl4pPr marL="1600160" marR="0" indent="-228594" algn="l" defTabSz="457189" rtl="0" eaLnBrk="1" fontAlgn="base" latinLnBrk="0" hangingPunct="1">
              <a:lnSpc>
                <a:spcPct val="100000"/>
              </a:lnSpc>
              <a:spcBef>
                <a:spcPts val="300"/>
              </a:spcBef>
              <a:spcAft>
                <a:spcPts val="300"/>
              </a:spcAft>
              <a:buClrTx/>
              <a:buSzTx/>
              <a:buFont typeface="Arial" panose="020B0604020202020204" pitchFamily="34" charset="0"/>
              <a:buChar char="–"/>
              <a:tabLst/>
              <a:defRPr sz="16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4pPr>
            <a:lvl5pPr marL="2057349" marR="0" indent="-228594" algn="l" defTabSz="457189" rtl="0" eaLnBrk="1" fontAlgn="base" latinLnBrk="0" hangingPunct="1">
              <a:lnSpc>
                <a:spcPct val="100000"/>
              </a:lnSpc>
              <a:spcBef>
                <a:spcPts val="300"/>
              </a:spcBef>
              <a:spcAft>
                <a:spcPts val="300"/>
              </a:spcAft>
              <a:buClrTx/>
              <a:buSzTx/>
              <a:buFont typeface="Arial" panose="020B0604020202020204" pitchFamily="34" charset="0"/>
              <a:buChar char="»"/>
              <a:tabLst/>
              <a:defRPr sz="16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5pPr>
            <a:lvl6pPr marL="2514537" indent="-228594" algn="l" defTabSz="457189" rtl="0" eaLnBrk="1" latinLnBrk="0" hangingPunct="1">
              <a:spcBef>
                <a:spcPct val="20000"/>
              </a:spcBef>
              <a:buFont typeface="Arial"/>
              <a:buChar char="•"/>
              <a:defRPr sz="18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18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18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1800" kern="1200">
                <a:solidFill>
                  <a:schemeClr val="tx1"/>
                </a:solidFill>
                <a:latin typeface="+mn-lt"/>
                <a:ea typeface="+mn-ea"/>
                <a:cs typeface="+mn-cs"/>
              </a:defRPr>
            </a:lvl9pPr>
          </a:lstStyle>
          <a:p>
            <a:pPr marL="6350" indent="0">
              <a:lnSpc>
                <a:spcPts val="1300"/>
              </a:lnSpc>
              <a:buNone/>
            </a:pPr>
            <a:r>
              <a:rPr lang="en-US" sz="1100" b="1" dirty="0"/>
              <a:t>Ken Sweat</a:t>
            </a:r>
            <a:br>
              <a:rPr lang="en-US" sz="1100" b="1" dirty="0"/>
            </a:br>
            <a:r>
              <a:rPr lang="en-US" sz="1100" dirty="0"/>
              <a:t>President </a:t>
            </a:r>
            <a:br>
              <a:rPr lang="en-US" sz="1100" dirty="0"/>
            </a:br>
            <a:r>
              <a:rPr lang="en-US" sz="1100" dirty="0"/>
              <a:t>West campus</a:t>
            </a:r>
          </a:p>
        </p:txBody>
      </p:sp>
      <p:graphicFrame>
        <p:nvGraphicFramePr>
          <p:cNvPr id="24" name="Table 23"/>
          <p:cNvGraphicFramePr>
            <a:graphicFrameLocks noGrp="1"/>
          </p:cNvGraphicFramePr>
          <p:nvPr>
            <p:extLst>
              <p:ext uri="{D42A27DB-BD31-4B8C-83A1-F6EECF244321}">
                <p14:modId xmlns:p14="http://schemas.microsoft.com/office/powerpoint/2010/main" val="2430117839"/>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2"/>
                          </a:solidFill>
                        </a:rPr>
                        <a:t>The university</a:t>
                      </a:r>
                      <a:r>
                        <a:rPr lang="en-US" sz="1800" b="1" baseline="0" dirty="0">
                          <a:solidFill>
                            <a:schemeClr val="accent2"/>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r>
                        <a:rPr kumimoji="0" lang="en-US" sz="1400" b="1" i="0" u="none" strike="noStrike" kern="1200" cap="none" spc="0" normalizeH="0" baseline="0" noProof="0" dirty="0">
                          <a:ln>
                            <a:noFill/>
                          </a:ln>
                          <a:solidFill>
                            <a:schemeClr val="accent2"/>
                          </a:solidFill>
                          <a:effectLst/>
                          <a:uLnTx/>
                          <a:uFillTx/>
                          <a:latin typeface="+mn-lt"/>
                          <a:ea typeface="+mn-ea"/>
                          <a:cs typeface="+mn-cs"/>
                          <a:sym typeface="Wingdings" panose="05000000000000000000" pitchFamily="2" charset="2"/>
                        </a:rPr>
                        <a:t>4</a:t>
                      </a: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26" name="Rectangle 25">
            <a:hlinkClick r:id="rId3"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3"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4"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5"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hlinkClick r:id="rId6"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hlinkClick r:id="rId7"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a:hlinkClick r:id="rId8"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3"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a:hlinkClick r:id="rId9"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a:hlinkClick r:id="rId10"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a:hlinkClick r:id="rId11"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a:hlinkClick r:id="rId12"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a:hlinkClick r:id="rId13"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a:hlinkClick r:id="rId14"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ectangle 39">
            <a:hlinkClick r:id="rId5"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a:hlinkClick r:id="rId15"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ectangle 41">
            <a:hlinkClick r:id="rId16"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ectangle 42">
            <a:hlinkClick r:id="rId17"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a:hlinkClick r:id="rId18"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ectangle 44">
            <a:hlinkClick r:id="rId6"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45">
            <a:hlinkClick r:id="rId19"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ectangle 46">
            <a:hlinkClick r:id="rId20"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09A2C05-B1CB-4740-A113-C99576D399E5}"/>
              </a:ext>
            </a:extLst>
          </p:cNvPr>
          <p:cNvPicPr>
            <a:picLocks noChangeAspect="1"/>
          </p:cNvPicPr>
          <p:nvPr/>
        </p:nvPicPr>
        <p:blipFill>
          <a:blip r:embed="rId21"/>
          <a:stretch>
            <a:fillRect/>
          </a:stretch>
        </p:blipFill>
        <p:spPr>
          <a:xfrm>
            <a:off x="6823095" y="1468938"/>
            <a:ext cx="1476690" cy="1476690"/>
          </a:xfrm>
          <a:prstGeom prst="rect">
            <a:avLst/>
          </a:prstGeom>
        </p:spPr>
      </p:pic>
      <p:pic>
        <p:nvPicPr>
          <p:cNvPr id="4" name="Picture 3">
            <a:extLst>
              <a:ext uri="{FF2B5EF4-FFF2-40B4-BE49-F238E27FC236}">
                <a16:creationId xmlns:a16="http://schemas.microsoft.com/office/drawing/2014/main" id="{871D2616-5D0E-4F7E-846F-D26287DF982A}"/>
              </a:ext>
            </a:extLst>
          </p:cNvPr>
          <p:cNvPicPr>
            <a:picLocks noChangeAspect="1"/>
          </p:cNvPicPr>
          <p:nvPr/>
        </p:nvPicPr>
        <p:blipFill>
          <a:blip r:embed="rId22"/>
          <a:stretch>
            <a:fillRect/>
          </a:stretch>
        </p:blipFill>
        <p:spPr>
          <a:xfrm>
            <a:off x="4076776" y="3077239"/>
            <a:ext cx="1409380" cy="1409380"/>
          </a:xfrm>
          <a:prstGeom prst="rect">
            <a:avLst/>
          </a:prstGeom>
        </p:spPr>
      </p:pic>
      <p:pic>
        <p:nvPicPr>
          <p:cNvPr id="6" name="Picture 5">
            <a:extLst>
              <a:ext uri="{FF2B5EF4-FFF2-40B4-BE49-F238E27FC236}">
                <a16:creationId xmlns:a16="http://schemas.microsoft.com/office/drawing/2014/main" id="{9C05236A-2009-4AA8-BEA7-55361FC9A6CE}"/>
              </a:ext>
            </a:extLst>
          </p:cNvPr>
          <p:cNvPicPr>
            <a:picLocks noChangeAspect="1"/>
          </p:cNvPicPr>
          <p:nvPr/>
        </p:nvPicPr>
        <p:blipFill>
          <a:blip r:embed="rId23"/>
          <a:stretch>
            <a:fillRect/>
          </a:stretch>
        </p:blipFill>
        <p:spPr>
          <a:xfrm>
            <a:off x="7874898" y="3124290"/>
            <a:ext cx="1213346" cy="1361489"/>
          </a:xfrm>
          <a:prstGeom prst="rect">
            <a:avLst/>
          </a:prstGeom>
        </p:spPr>
      </p:pic>
      <p:pic>
        <p:nvPicPr>
          <p:cNvPr id="7" name="Picture 6">
            <a:extLst>
              <a:ext uri="{FF2B5EF4-FFF2-40B4-BE49-F238E27FC236}">
                <a16:creationId xmlns:a16="http://schemas.microsoft.com/office/drawing/2014/main" id="{9FAC0128-902A-4FC2-8410-C1466E3167F3}"/>
              </a:ext>
            </a:extLst>
          </p:cNvPr>
          <p:cNvPicPr>
            <a:picLocks noChangeAspect="1"/>
          </p:cNvPicPr>
          <p:nvPr/>
        </p:nvPicPr>
        <p:blipFill>
          <a:blip r:embed="rId24"/>
          <a:stretch>
            <a:fillRect/>
          </a:stretch>
        </p:blipFill>
        <p:spPr>
          <a:xfrm>
            <a:off x="9919021" y="3094359"/>
            <a:ext cx="1390548" cy="1390548"/>
          </a:xfrm>
          <a:prstGeom prst="rect">
            <a:avLst/>
          </a:prstGeom>
        </p:spPr>
      </p:pic>
      <p:pic>
        <p:nvPicPr>
          <p:cNvPr id="8" name="Picture 7">
            <a:extLst>
              <a:ext uri="{FF2B5EF4-FFF2-40B4-BE49-F238E27FC236}">
                <a16:creationId xmlns:a16="http://schemas.microsoft.com/office/drawing/2014/main" id="{EFF98651-0238-46A9-92DA-8BD960FC037B}"/>
              </a:ext>
            </a:extLst>
          </p:cNvPr>
          <p:cNvPicPr>
            <a:picLocks noChangeAspect="1"/>
          </p:cNvPicPr>
          <p:nvPr/>
        </p:nvPicPr>
        <p:blipFill>
          <a:blip r:embed="rId25"/>
          <a:stretch>
            <a:fillRect/>
          </a:stretch>
        </p:blipFill>
        <p:spPr>
          <a:xfrm>
            <a:off x="5982371" y="3033918"/>
            <a:ext cx="1404090" cy="1413352"/>
          </a:xfrm>
          <a:prstGeom prst="rect">
            <a:avLst/>
          </a:prstGeom>
        </p:spPr>
      </p:pic>
    </p:spTree>
    <p:extLst>
      <p:ext uri="{BB962C8B-B14F-4D97-AF65-F5344CB8AC3E}">
        <p14:creationId xmlns:p14="http://schemas.microsoft.com/office/powerpoint/2010/main" val="327911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University Academic Council</a:t>
            </a:r>
          </a:p>
        </p:txBody>
      </p:sp>
      <p:sp>
        <p:nvSpPr>
          <p:cNvPr id="3" name="Content Placeholder 2"/>
          <p:cNvSpPr>
            <a:spLocks noGrp="1"/>
          </p:cNvSpPr>
          <p:nvPr>
            <p:ph sz="half" idx="2"/>
          </p:nvPr>
        </p:nvSpPr>
        <p:spPr>
          <a:xfrm>
            <a:off x="3709479" y="1302026"/>
            <a:ext cx="5129721" cy="4824139"/>
          </a:xfrm>
        </p:spPr>
        <p:txBody>
          <a:bodyPr/>
          <a:lstStyle/>
          <a:p>
            <a:pPr marL="6350" indent="0">
              <a:buNone/>
            </a:pPr>
            <a:r>
              <a:rPr lang="en-US" dirty="0"/>
              <a:t>The University Academic Council (UAC) is the executive board of the University Senate, and is composed of the president, president-elect and past presidents of all four campuses. The overall Senate president and chair of the UAC is elected annually from among these individuals. </a:t>
            </a:r>
          </a:p>
          <a:p>
            <a:pPr marL="6350" indent="0">
              <a:buNone/>
            </a:pPr>
            <a:r>
              <a:rPr lang="en-US" dirty="0"/>
              <a:t>The UAC meets monthly with a primary task being discussion, delegation, implementation of Senate issues and strategic planning. Click on the button below to view the current members:</a:t>
            </a:r>
          </a:p>
          <a:p>
            <a:pPr marL="6350" indent="0">
              <a:buNone/>
            </a:pPr>
            <a:r>
              <a:rPr lang="en-US" dirty="0">
                <a:hlinkClick r:id="rId2"/>
              </a:rPr>
              <a:t>https://usenate.asu.edu/about/leadership</a:t>
            </a:r>
            <a:r>
              <a:rPr lang="en-US" dirty="0"/>
              <a:t>	</a:t>
            </a:r>
          </a:p>
        </p:txBody>
      </p:sp>
      <p:graphicFrame>
        <p:nvGraphicFramePr>
          <p:cNvPr id="6" name="Table 5"/>
          <p:cNvGraphicFramePr>
            <a:graphicFrameLocks noGrp="1"/>
          </p:cNvGraphicFramePr>
          <p:nvPr>
            <p:extLst>
              <p:ext uri="{D42A27DB-BD31-4B8C-83A1-F6EECF244321}">
                <p14:modId xmlns:p14="http://schemas.microsoft.com/office/powerpoint/2010/main" val="1709160885"/>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2"/>
                          </a:solidFill>
                        </a:rPr>
                        <a:t>The university</a:t>
                      </a:r>
                      <a:r>
                        <a:rPr lang="en-US" sz="1800" b="1" baseline="0" dirty="0">
                          <a:solidFill>
                            <a:schemeClr val="accent2"/>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a:t>
                      </a:r>
                      <a:r>
                        <a:rPr kumimoji="0" lang="en-US" sz="1400" b="1" i="0" u="none" strike="noStrike" kern="1200" cap="none" spc="0" normalizeH="0" baseline="0" noProof="0" dirty="0">
                          <a:ln>
                            <a:noFill/>
                          </a:ln>
                          <a:solidFill>
                            <a:schemeClr val="accent2"/>
                          </a:solidFill>
                          <a:effectLst/>
                          <a:uLnTx/>
                          <a:uFillTx/>
                          <a:latin typeface="+mn-lt"/>
                          <a:ea typeface="+mn-ea"/>
                          <a:cs typeface="+mn-cs"/>
                          <a:sym typeface="Wingdings" panose="05000000000000000000" pitchFamily="2" charset="2"/>
                        </a:rPr>
                        <a:t>5</a:t>
                      </a: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8" name="Rectangle 7">
            <a:hlinkClick r:id="rId3"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hlinkClick r:id="rId3"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4"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5"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6"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7"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8"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3"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9"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10"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11"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2"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3"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4"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5"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15"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16"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7"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18"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6"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19"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hlinkClick r:id="rId20"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10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Committee</a:t>
            </a:r>
          </a:p>
        </p:txBody>
      </p:sp>
      <p:sp>
        <p:nvSpPr>
          <p:cNvPr id="3" name="Content Placeholder 2"/>
          <p:cNvSpPr>
            <a:spLocks noGrp="1"/>
          </p:cNvSpPr>
          <p:nvPr>
            <p:ph sz="half" idx="2"/>
          </p:nvPr>
        </p:nvSpPr>
        <p:spPr>
          <a:xfrm>
            <a:off x="3709480" y="1302026"/>
            <a:ext cx="4915232" cy="4824139"/>
          </a:xfrm>
        </p:spPr>
        <p:txBody>
          <a:bodyPr/>
          <a:lstStyle/>
          <a:p>
            <a:pPr marL="6350" indent="0">
              <a:buNone/>
            </a:pPr>
            <a:r>
              <a:rPr lang="en-US" dirty="0"/>
              <a:t>The Executive Committee is composed of each individual UAC member and the chairperson of each of the Senate‘s standing committees.  </a:t>
            </a:r>
          </a:p>
          <a:p>
            <a:pPr marL="6350" indent="0">
              <a:buNone/>
            </a:pPr>
            <a:r>
              <a:rPr lang="en-US" dirty="0"/>
              <a:t>The Executive Committee meets once per month with its primary responsibility of setting the agenda for the next Senate meeting. </a:t>
            </a:r>
          </a:p>
        </p:txBody>
      </p:sp>
      <p:graphicFrame>
        <p:nvGraphicFramePr>
          <p:cNvPr id="6" name="Table 5"/>
          <p:cNvGraphicFramePr>
            <a:graphicFrameLocks noGrp="1"/>
          </p:cNvGraphicFramePr>
          <p:nvPr>
            <p:extLst>
              <p:ext uri="{D42A27DB-BD31-4B8C-83A1-F6EECF244321}">
                <p14:modId xmlns:p14="http://schemas.microsoft.com/office/powerpoint/2010/main" val="4179229101"/>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2"/>
                          </a:solidFill>
                        </a:rPr>
                        <a:t>The university</a:t>
                      </a:r>
                      <a:r>
                        <a:rPr lang="en-US" sz="1800" b="1" baseline="0" dirty="0">
                          <a:solidFill>
                            <a:schemeClr val="accent2"/>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r>
                        <a:rPr kumimoji="0" lang="en-US" sz="1400" b="1" i="0" u="none" strike="noStrike" kern="1200" cap="none" spc="0" normalizeH="0" baseline="0" noProof="0" dirty="0">
                          <a:ln>
                            <a:noFill/>
                          </a:ln>
                          <a:solidFill>
                            <a:schemeClr val="accent2"/>
                          </a:solidFill>
                          <a:effectLst/>
                          <a:uLnTx/>
                          <a:uFillTx/>
                          <a:latin typeface="+mn-lt"/>
                          <a:ea typeface="+mn-ea"/>
                          <a:cs typeface="+mn-cs"/>
                          <a:sym typeface="Wingdings" panose="05000000000000000000" pitchFamily="2" charset="2"/>
                        </a:rPr>
                        <a:t>6</a:t>
                      </a: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8" name="Rectangle 7">
            <a:hlinkClick r:id="rId2"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hlinkClick r:id="rId2"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3"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4"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5"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6"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7"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2"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8"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9"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10"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11"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2"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3"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4"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14"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15"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6"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17"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5"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18"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hlinkClick r:id="rId19"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341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University Senate Office staff</a:t>
            </a:r>
          </a:p>
        </p:txBody>
      </p:sp>
      <p:sp>
        <p:nvSpPr>
          <p:cNvPr id="3" name="Content Placeholder 2"/>
          <p:cNvSpPr>
            <a:spLocks noGrp="1"/>
          </p:cNvSpPr>
          <p:nvPr>
            <p:ph sz="half" idx="2"/>
          </p:nvPr>
        </p:nvSpPr>
        <p:spPr>
          <a:xfrm>
            <a:off x="3720495" y="4244261"/>
            <a:ext cx="5130266" cy="1246186"/>
          </a:xfrm>
        </p:spPr>
        <p:txBody>
          <a:bodyPr/>
          <a:lstStyle/>
          <a:p>
            <a:pPr marL="6350" indent="0">
              <a:buNone/>
            </a:pPr>
            <a:r>
              <a:rPr lang="en-US" dirty="0"/>
              <a:t>The University Senate Office Staff is located on the Tempe campus in Interdisciplinary B, Room 361, but services Senate business on all campuses.</a:t>
            </a:r>
          </a:p>
        </p:txBody>
      </p:sp>
      <p:sp>
        <p:nvSpPr>
          <p:cNvPr id="12" name="Content Placeholder 2"/>
          <p:cNvSpPr txBox="1">
            <a:spLocks/>
          </p:cNvSpPr>
          <p:nvPr/>
        </p:nvSpPr>
        <p:spPr bwMode="auto">
          <a:xfrm>
            <a:off x="6285628" y="3289903"/>
            <a:ext cx="3061253" cy="64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spcCol="457200" anchor="t" anchorCtr="0" compatLnSpc="1">
            <a:prstTxWarp prst="textNoShape">
              <a:avLst/>
            </a:prstTxWarp>
          </a:bodyPr>
          <a:lstStyle>
            <a:lvl1pPr marL="231775" marR="0" indent="-225425" algn="l" defTabSz="457189" rtl="0" eaLnBrk="1" fontAlgn="base" latinLnBrk="0" hangingPunct="1">
              <a:lnSpc>
                <a:spcPct val="100000"/>
              </a:lnSpc>
              <a:spcBef>
                <a:spcPts val="300"/>
              </a:spcBef>
              <a:spcAft>
                <a:spcPts val="300"/>
              </a:spcAft>
              <a:buClrTx/>
              <a:buSzTx/>
              <a:buFont typeface="Wingdings" panose="05000000000000000000" pitchFamily="2" charset="2"/>
              <a:buChar char="§"/>
              <a:tabLst/>
              <a:defRPr sz="1800"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marL="682625" marR="0" indent="-220663" algn="l" defTabSz="457189" rtl="0" eaLnBrk="1" fontAlgn="base" latinLnBrk="0" hangingPunct="1">
              <a:lnSpc>
                <a:spcPct val="100000"/>
              </a:lnSpc>
              <a:spcBef>
                <a:spcPts val="300"/>
              </a:spcBef>
              <a:spcAft>
                <a:spcPts val="300"/>
              </a:spcAft>
              <a:buClrTx/>
              <a:buSzPct val="125000"/>
              <a:buFont typeface="Arial" panose="020B0604020202020204" pitchFamily="34" charset="0"/>
              <a:buChar char="•"/>
              <a:tabLst/>
              <a:defRPr sz="1600"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2pPr>
            <a:lvl3pPr marL="1142971" marR="0" indent="-228594" algn="l" defTabSz="457189" rtl="0" eaLnBrk="1" fontAlgn="base" latinLnBrk="0" hangingPunct="1">
              <a:lnSpc>
                <a:spcPct val="100000"/>
              </a:lnSpc>
              <a:spcBef>
                <a:spcPts val="300"/>
              </a:spcBef>
              <a:spcAft>
                <a:spcPts val="300"/>
              </a:spcAft>
              <a:buClrTx/>
              <a:buSzPct val="75000"/>
              <a:buFont typeface="Courier New" panose="02070309020205020404" pitchFamily="49" charset="0"/>
              <a:buChar char="o"/>
              <a:tabLst/>
              <a:defRPr sz="14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3pPr>
            <a:lvl4pPr marL="1600160" marR="0" indent="-228594" algn="l" defTabSz="457189" rtl="0" eaLnBrk="1" fontAlgn="base" latinLnBrk="0" hangingPunct="1">
              <a:lnSpc>
                <a:spcPct val="100000"/>
              </a:lnSpc>
              <a:spcBef>
                <a:spcPts val="300"/>
              </a:spcBef>
              <a:spcAft>
                <a:spcPts val="300"/>
              </a:spcAft>
              <a:buClrTx/>
              <a:buSzTx/>
              <a:buFont typeface="Arial" panose="020B0604020202020204" pitchFamily="34" charset="0"/>
              <a:buChar char="–"/>
              <a:tabLst/>
              <a:defRPr sz="16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4pPr>
            <a:lvl5pPr marL="2057349" marR="0" indent="-228594" algn="l" defTabSz="457189" rtl="0" eaLnBrk="1" fontAlgn="base" latinLnBrk="0" hangingPunct="1">
              <a:lnSpc>
                <a:spcPct val="100000"/>
              </a:lnSpc>
              <a:spcBef>
                <a:spcPts val="300"/>
              </a:spcBef>
              <a:spcAft>
                <a:spcPts val="300"/>
              </a:spcAft>
              <a:buClrTx/>
              <a:buSzTx/>
              <a:buFont typeface="Arial" panose="020B0604020202020204" pitchFamily="34" charset="0"/>
              <a:buChar char="»"/>
              <a:tabLst/>
              <a:defRPr sz="16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5pPr>
            <a:lvl6pPr marL="2514537" indent="-228594" algn="l" defTabSz="457189" rtl="0" eaLnBrk="1" latinLnBrk="0" hangingPunct="1">
              <a:spcBef>
                <a:spcPct val="20000"/>
              </a:spcBef>
              <a:buFont typeface="Arial"/>
              <a:buChar char="•"/>
              <a:defRPr sz="18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18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18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1800" kern="1200">
                <a:solidFill>
                  <a:schemeClr val="tx1"/>
                </a:solidFill>
                <a:latin typeface="+mn-lt"/>
                <a:ea typeface="+mn-ea"/>
                <a:cs typeface="+mn-cs"/>
              </a:defRPr>
            </a:lvl9pPr>
          </a:lstStyle>
          <a:p>
            <a:pPr marL="6350" indent="0">
              <a:lnSpc>
                <a:spcPts val="1700"/>
              </a:lnSpc>
              <a:buNone/>
            </a:pPr>
            <a:r>
              <a:rPr lang="en-US" sz="1400" b="1" dirty="0"/>
              <a:t>Pamela Hoyle</a:t>
            </a:r>
            <a:br>
              <a:rPr lang="en-US" sz="1400" b="1" dirty="0"/>
            </a:br>
            <a:r>
              <a:rPr lang="en-US" sz="1400" dirty="0"/>
              <a:t>Administrative Specialist</a:t>
            </a:r>
          </a:p>
        </p:txBody>
      </p:sp>
      <p:sp>
        <p:nvSpPr>
          <p:cNvPr id="14" name="Content Placeholder 2"/>
          <p:cNvSpPr txBox="1">
            <a:spLocks/>
          </p:cNvSpPr>
          <p:nvPr/>
        </p:nvSpPr>
        <p:spPr bwMode="auto">
          <a:xfrm>
            <a:off x="3709478" y="3289903"/>
            <a:ext cx="1683643" cy="64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spcCol="457200" anchor="t" anchorCtr="0" compatLnSpc="1">
            <a:prstTxWarp prst="textNoShape">
              <a:avLst/>
            </a:prstTxWarp>
          </a:bodyPr>
          <a:lstStyle>
            <a:lvl1pPr marL="231775" marR="0" indent="-225425" algn="l" defTabSz="457189" rtl="0" eaLnBrk="1" fontAlgn="base" latinLnBrk="0" hangingPunct="1">
              <a:lnSpc>
                <a:spcPct val="100000"/>
              </a:lnSpc>
              <a:spcBef>
                <a:spcPts val="300"/>
              </a:spcBef>
              <a:spcAft>
                <a:spcPts val="300"/>
              </a:spcAft>
              <a:buClrTx/>
              <a:buSzTx/>
              <a:buFont typeface="Wingdings" panose="05000000000000000000" pitchFamily="2" charset="2"/>
              <a:buChar char="§"/>
              <a:tabLst/>
              <a:defRPr sz="1800"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1pPr>
            <a:lvl2pPr marL="682625" marR="0" indent="-220663" algn="l" defTabSz="457189" rtl="0" eaLnBrk="1" fontAlgn="base" latinLnBrk="0" hangingPunct="1">
              <a:lnSpc>
                <a:spcPct val="100000"/>
              </a:lnSpc>
              <a:spcBef>
                <a:spcPts val="300"/>
              </a:spcBef>
              <a:spcAft>
                <a:spcPts val="300"/>
              </a:spcAft>
              <a:buClrTx/>
              <a:buSzPct val="125000"/>
              <a:buFont typeface="Arial" panose="020B0604020202020204" pitchFamily="34" charset="0"/>
              <a:buChar char="•"/>
              <a:tabLst/>
              <a:defRPr sz="1600" kern="1200" baseline="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2pPr>
            <a:lvl3pPr marL="1142971" marR="0" indent="-228594" algn="l" defTabSz="457189" rtl="0" eaLnBrk="1" fontAlgn="base" latinLnBrk="0" hangingPunct="1">
              <a:lnSpc>
                <a:spcPct val="100000"/>
              </a:lnSpc>
              <a:spcBef>
                <a:spcPts val="300"/>
              </a:spcBef>
              <a:spcAft>
                <a:spcPts val="300"/>
              </a:spcAft>
              <a:buClrTx/>
              <a:buSzPct val="75000"/>
              <a:buFont typeface="Courier New" panose="02070309020205020404" pitchFamily="49" charset="0"/>
              <a:buChar char="o"/>
              <a:tabLst/>
              <a:defRPr sz="14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3pPr>
            <a:lvl4pPr marL="1600160" marR="0" indent="-228594" algn="l" defTabSz="457189" rtl="0" eaLnBrk="1" fontAlgn="base" latinLnBrk="0" hangingPunct="1">
              <a:lnSpc>
                <a:spcPct val="100000"/>
              </a:lnSpc>
              <a:spcBef>
                <a:spcPts val="300"/>
              </a:spcBef>
              <a:spcAft>
                <a:spcPts val="300"/>
              </a:spcAft>
              <a:buClrTx/>
              <a:buSzTx/>
              <a:buFont typeface="Arial" panose="020B0604020202020204" pitchFamily="34" charset="0"/>
              <a:buChar char="–"/>
              <a:tabLst/>
              <a:defRPr sz="16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4pPr>
            <a:lvl5pPr marL="2057349" marR="0" indent="-228594" algn="l" defTabSz="457189" rtl="0" eaLnBrk="1" fontAlgn="base" latinLnBrk="0" hangingPunct="1">
              <a:lnSpc>
                <a:spcPct val="100000"/>
              </a:lnSpc>
              <a:spcBef>
                <a:spcPts val="300"/>
              </a:spcBef>
              <a:spcAft>
                <a:spcPts val="300"/>
              </a:spcAft>
              <a:buClrTx/>
              <a:buSzTx/>
              <a:buFont typeface="Arial" panose="020B0604020202020204" pitchFamily="34" charset="0"/>
              <a:buChar char="»"/>
              <a:tabLst/>
              <a:defRPr sz="1600" kern="1200">
                <a:solidFill>
                  <a:schemeClr val="tx2"/>
                </a:solidFill>
                <a:latin typeface="Arial" panose="020B0604020202020204" pitchFamily="34" charset="0"/>
                <a:ea typeface="ＭＳ Ｐゴシック" panose="020B0600070205080204" pitchFamily="34" charset="-128"/>
                <a:cs typeface="Arial" panose="020B0604020202020204" pitchFamily="34" charset="0"/>
              </a:defRPr>
            </a:lvl5pPr>
            <a:lvl6pPr marL="2514537" indent="-228594" algn="l" defTabSz="457189" rtl="0" eaLnBrk="1" latinLnBrk="0" hangingPunct="1">
              <a:spcBef>
                <a:spcPct val="20000"/>
              </a:spcBef>
              <a:buFont typeface="Arial"/>
              <a:buChar char="•"/>
              <a:defRPr sz="18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18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18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1800" kern="1200">
                <a:solidFill>
                  <a:schemeClr val="tx1"/>
                </a:solidFill>
                <a:latin typeface="+mn-lt"/>
                <a:ea typeface="+mn-ea"/>
                <a:cs typeface="+mn-cs"/>
              </a:defRPr>
            </a:lvl9pPr>
          </a:lstStyle>
          <a:p>
            <a:pPr marL="6350" indent="0">
              <a:lnSpc>
                <a:spcPts val="1700"/>
              </a:lnSpc>
              <a:buNone/>
            </a:pPr>
            <a:r>
              <a:rPr lang="en-US" sz="1400" b="1" dirty="0"/>
              <a:t>Maria Coca</a:t>
            </a:r>
            <a:br>
              <a:rPr lang="en-US" sz="1400" b="1" dirty="0"/>
            </a:br>
            <a:r>
              <a:rPr lang="en-US" sz="1400" dirty="0"/>
              <a:t>Senate Manager</a:t>
            </a:r>
          </a:p>
        </p:txBody>
      </p:sp>
      <p:graphicFrame>
        <p:nvGraphicFramePr>
          <p:cNvPr id="10" name="Table 9"/>
          <p:cNvGraphicFramePr>
            <a:graphicFrameLocks noGrp="1"/>
          </p:cNvGraphicFramePr>
          <p:nvPr>
            <p:extLst>
              <p:ext uri="{D42A27DB-BD31-4B8C-83A1-F6EECF244321}">
                <p14:modId xmlns:p14="http://schemas.microsoft.com/office/powerpoint/2010/main" val="2612244671"/>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2"/>
                          </a:solidFill>
                        </a:rPr>
                        <a:t>The university</a:t>
                      </a:r>
                      <a:r>
                        <a:rPr lang="en-US" sz="1800" b="1" baseline="0" dirty="0">
                          <a:solidFill>
                            <a:schemeClr val="accent2"/>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a:t>
                      </a:r>
                      <a:r>
                        <a:rPr kumimoji="0" lang="en-US" sz="1400" b="1" i="0" u="none" strike="noStrike" kern="1200" cap="none" spc="0" normalizeH="0" baseline="0" noProof="0" dirty="0">
                          <a:ln>
                            <a:noFill/>
                          </a:ln>
                          <a:solidFill>
                            <a:schemeClr val="accent2"/>
                          </a:solidFill>
                          <a:effectLst/>
                          <a:uLnTx/>
                          <a:uFillTx/>
                          <a:latin typeface="+mn-lt"/>
                          <a:ea typeface="+mn-ea"/>
                          <a:cs typeface="+mn-cs"/>
                          <a:sym typeface="Wingdings" panose="05000000000000000000" pitchFamily="2" charset="2"/>
                        </a:rPr>
                        <a:t>7</a:t>
                      </a:r>
                      <a:endParaRPr kumimoji="0" lang="en-US" sz="1400" b="1" i="0" u="none" strike="noStrike" kern="1200" cap="none" spc="0" normalizeH="0" baseline="0" noProof="0" dirty="0">
                        <a:ln>
                          <a:noFill/>
                        </a:ln>
                        <a:solidFill>
                          <a:schemeClr val="accent2"/>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6">
                              <a:lumMod val="75000"/>
                            </a:schemeClr>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13" name="Rectangle 12">
            <a:hlinkClick r:id="rId2"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2"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3"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4"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5"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6"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7"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2"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8"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9"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10"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11"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hlinkClick r:id="rId12"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hlinkClick r:id="rId13"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hlinkClick r:id="rId4"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hlinkClick r:id="rId14"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a:hlinkClick r:id="rId15"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a:hlinkClick r:id="rId16"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a:hlinkClick r:id="rId17"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a:hlinkClick r:id="rId5"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a:hlinkClick r:id="rId18"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a:hlinkClick r:id="rId19"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F51CEC7-8418-43EE-B874-A4A7AFA82EB3}"/>
              </a:ext>
            </a:extLst>
          </p:cNvPr>
          <p:cNvPicPr>
            <a:picLocks noChangeAspect="1"/>
          </p:cNvPicPr>
          <p:nvPr/>
        </p:nvPicPr>
        <p:blipFill>
          <a:blip r:embed="rId20"/>
          <a:stretch>
            <a:fillRect/>
          </a:stretch>
        </p:blipFill>
        <p:spPr>
          <a:xfrm>
            <a:off x="3731512" y="1367553"/>
            <a:ext cx="1838154" cy="1837105"/>
          </a:xfrm>
          <a:prstGeom prst="rect">
            <a:avLst/>
          </a:prstGeom>
        </p:spPr>
      </p:pic>
      <p:pic>
        <p:nvPicPr>
          <p:cNvPr id="6" name="Picture 5">
            <a:extLst>
              <a:ext uri="{FF2B5EF4-FFF2-40B4-BE49-F238E27FC236}">
                <a16:creationId xmlns:a16="http://schemas.microsoft.com/office/drawing/2014/main" id="{E135174C-7998-40DA-9215-82D119617AB6}"/>
              </a:ext>
            </a:extLst>
          </p:cNvPr>
          <p:cNvPicPr>
            <a:picLocks noChangeAspect="1"/>
          </p:cNvPicPr>
          <p:nvPr/>
        </p:nvPicPr>
        <p:blipFill>
          <a:blip r:embed="rId21"/>
          <a:stretch>
            <a:fillRect/>
          </a:stretch>
        </p:blipFill>
        <p:spPr>
          <a:xfrm>
            <a:off x="6285628" y="1385735"/>
            <a:ext cx="1835681" cy="1837105"/>
          </a:xfrm>
          <a:prstGeom prst="rect">
            <a:avLst/>
          </a:prstGeom>
        </p:spPr>
      </p:pic>
    </p:spTree>
    <p:extLst>
      <p:ext uri="{BB962C8B-B14F-4D97-AF65-F5344CB8AC3E}">
        <p14:creationId xmlns:p14="http://schemas.microsoft.com/office/powerpoint/2010/main" val="204326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of senators</a:t>
            </a:r>
          </a:p>
        </p:txBody>
      </p:sp>
      <p:sp>
        <p:nvSpPr>
          <p:cNvPr id="3" name="Content Placeholder 2"/>
          <p:cNvSpPr>
            <a:spLocks noGrp="1"/>
          </p:cNvSpPr>
          <p:nvPr>
            <p:ph sz="half" idx="2"/>
          </p:nvPr>
        </p:nvSpPr>
        <p:spPr>
          <a:xfrm>
            <a:off x="3709479" y="1302026"/>
            <a:ext cx="7571793" cy="4272509"/>
          </a:xfrm>
        </p:spPr>
        <p:txBody>
          <a:bodyPr numCol="2"/>
          <a:lstStyle/>
          <a:p>
            <a:r>
              <a:rPr lang="en-US" dirty="0"/>
              <a:t>Listen and talk to individuals within your academic unit. Communicate important information both from your unit to the Senate and also from the Senate back to your unit.</a:t>
            </a:r>
          </a:p>
          <a:p>
            <a:r>
              <a:rPr lang="en-US" dirty="0"/>
              <a:t>Attend monthly Senate meetings held on your campus, making sure to sign in at each meeting.</a:t>
            </a:r>
          </a:p>
          <a:p>
            <a:r>
              <a:rPr lang="en-US" dirty="0"/>
              <a:t>If selected, serve on one of the Senate </a:t>
            </a:r>
            <a:r>
              <a:rPr lang="en-US" dirty="0">
                <a:hlinkClick r:id="rId2"/>
              </a:rPr>
              <a:t>standing committees</a:t>
            </a:r>
            <a:r>
              <a:rPr lang="en-US" dirty="0"/>
              <a:t>. All committee assignments will be ratified by the Senate in late August. </a:t>
            </a:r>
          </a:p>
          <a:p>
            <a:r>
              <a:rPr lang="en-US" dirty="0"/>
              <a:t>Develop or secure an e-mail distribution list of faculty and academic professionals within your unit to facilitate communication. </a:t>
            </a:r>
          </a:p>
          <a:p>
            <a:r>
              <a:rPr lang="en-US" dirty="0"/>
              <a:t>Review all new course proposals that might impact your particular unit/school/college (discussed below). </a:t>
            </a:r>
          </a:p>
          <a:p>
            <a:r>
              <a:rPr lang="en-US" dirty="0"/>
              <a:t>Review policy motions that come through the Senate (discussed below).</a:t>
            </a:r>
          </a:p>
          <a:p>
            <a:r>
              <a:rPr lang="en-US" dirty="0"/>
              <a:t>Attend and promote attendance at the Academic Assembly meeting held each semester.</a:t>
            </a:r>
          </a:p>
          <a:p>
            <a:r>
              <a:rPr lang="en-US" dirty="0"/>
              <a:t>Encourage colleagues to visit the </a:t>
            </a:r>
            <a:r>
              <a:rPr lang="en-US" dirty="0">
                <a:hlinkClick r:id="rId3"/>
              </a:rPr>
              <a:t>University Senate website</a:t>
            </a:r>
            <a:r>
              <a:rPr lang="en-US" dirty="0"/>
              <a:t> to stay informed. </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9950764"/>
              </p:ext>
            </p:extLst>
          </p:nvPr>
        </p:nvGraphicFramePr>
        <p:xfrm>
          <a:off x="99886" y="1302026"/>
          <a:ext cx="3190461" cy="4515439"/>
        </p:xfrm>
        <a:graphic>
          <a:graphicData uri="http://schemas.openxmlformats.org/drawingml/2006/table">
            <a:tbl>
              <a:tblPr firstRow="1" bandRow="1">
                <a:tableStyleId>{5C22544A-7EE6-4342-B048-85BDC9FD1C3A}</a:tableStyleId>
              </a:tblPr>
              <a:tblGrid>
                <a:gridCol w="3190461">
                  <a:extLst>
                    <a:ext uri="{9D8B030D-6E8A-4147-A177-3AD203B41FA5}">
                      <a16:colId xmlns:a16="http://schemas.microsoft.com/office/drawing/2014/main" val="20000"/>
                    </a:ext>
                  </a:extLst>
                </a:gridCol>
              </a:tblGrid>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Welcome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812532"/>
                  </a:ext>
                </a:extLst>
              </a:tr>
              <a:tr h="672441">
                <a:tc>
                  <a:txBody>
                    <a:bodyPr/>
                    <a:lstStyle/>
                    <a:p>
                      <a:pPr marL="91440">
                        <a:lnSpc>
                          <a:spcPts val="1900"/>
                        </a:lnSpc>
                        <a:spcBef>
                          <a:spcPts val="0"/>
                        </a:spcBef>
                        <a:spcAft>
                          <a:spcPts val="0"/>
                        </a:spcAft>
                      </a:pPr>
                      <a:r>
                        <a:rPr lang="en-US" sz="1800" b="1" dirty="0">
                          <a:solidFill>
                            <a:schemeClr val="accent6">
                              <a:lumMod val="75000"/>
                            </a:schemeClr>
                          </a:solidFill>
                        </a:rPr>
                        <a:t>The university</a:t>
                      </a:r>
                      <a:r>
                        <a:rPr lang="en-US" sz="1800" b="1" baseline="0" dirty="0">
                          <a:solidFill>
                            <a:schemeClr val="accent6">
                              <a:lumMod val="75000"/>
                            </a:schemeClr>
                          </a:solidFill>
                        </a:rPr>
                        <a:t> Senate</a:t>
                      </a:r>
                    </a:p>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1  2  3  4  5  6  7</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588">
                <a:tc>
                  <a:txBody>
                    <a:bodyPr/>
                    <a:lstStyle/>
                    <a:p>
                      <a:pPr marL="91440">
                        <a:lnSpc>
                          <a:spcPts val="1900"/>
                        </a:lnSpc>
                        <a:spcBef>
                          <a:spcPts val="0"/>
                        </a:spcBef>
                        <a:spcAft>
                          <a:spcPts val="0"/>
                        </a:spcAft>
                      </a:pPr>
                      <a:r>
                        <a:rPr lang="en-US" sz="1800" b="1" dirty="0">
                          <a:solidFill>
                            <a:schemeClr val="accent2"/>
                          </a:solidFill>
                        </a:rPr>
                        <a:t>Role of senators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4427">
                <a:tc>
                  <a:txBody>
                    <a:bodyPr/>
                    <a:lstStyle/>
                    <a:p>
                      <a:pPr marL="91440">
                        <a:lnSpc>
                          <a:spcPts val="1900"/>
                        </a:lnSpc>
                        <a:spcBef>
                          <a:spcPts val="0"/>
                        </a:spcBef>
                        <a:spcAft>
                          <a:spcPts val="0"/>
                        </a:spcAft>
                      </a:pPr>
                      <a:r>
                        <a:rPr lang="en-US" sz="1800" b="1" baseline="0" dirty="0">
                          <a:solidFill>
                            <a:schemeClr val="accent6">
                              <a:lumMod val="75000"/>
                            </a:schemeClr>
                          </a:solidFill>
                        </a:rPr>
                        <a:t>Senate terminology and processes</a:t>
                      </a:r>
                    </a:p>
                    <a:p>
                      <a:pPr marL="91440">
                        <a:lnSpc>
                          <a:spcPts val="2300"/>
                        </a:lnSpc>
                        <a:spcBef>
                          <a:spcPts val="0"/>
                        </a:spcBef>
                        <a:spcAft>
                          <a:spcPts val="0"/>
                        </a:spcAft>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1  2  3  4  5   </a:t>
                      </a:r>
                      <a:endPar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410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lang="en-US" sz="1800" b="1" dirty="0">
                          <a:solidFill>
                            <a:schemeClr val="accent6">
                              <a:lumMod val="75000"/>
                            </a:schemeClr>
                          </a:solidFill>
                        </a:rPr>
                        <a:t>Reviewing new course proposals</a:t>
                      </a:r>
                    </a:p>
                    <a:p>
                      <a:pPr marL="91440" marR="0" lvl="0" indent="0" algn="l" defTabSz="457189" rtl="0" eaLnBrk="1" fontAlgn="auto" latinLnBrk="0" hangingPunct="1">
                        <a:lnSpc>
                          <a:spcPts val="22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sym typeface="Wingdings" panose="05000000000000000000" pitchFamily="2" charset="2"/>
                        </a:rPr>
                        <a:t>1  2  3 </a:t>
                      </a:r>
                      <a:endParaRPr lang="en-US" sz="1400" b="1" dirty="0">
                        <a:solidFill>
                          <a:schemeClr val="accent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2441">
                <a:tc>
                  <a:txBody>
                    <a:bodyPr/>
                    <a:lstStyle/>
                    <a:p>
                      <a:pPr marL="91440" marR="0" lvl="0" indent="0" algn="l" defTabSz="457189"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rPr>
                        <a:t>FAQs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0625504"/>
                  </a:ext>
                </a:extLst>
              </a:tr>
            </a:tbl>
          </a:graphicData>
        </a:graphic>
      </p:graphicFrame>
      <p:sp>
        <p:nvSpPr>
          <p:cNvPr id="6" name="Rectangle 5">
            <a:hlinkClick r:id="rId4" action="ppaction://hlinksldjump"/>
          </p:cNvPr>
          <p:cNvSpPr/>
          <p:nvPr/>
        </p:nvSpPr>
        <p:spPr>
          <a:xfrm>
            <a:off x="256032" y="1511808"/>
            <a:ext cx="1072896" cy="2682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hlinkClick r:id="rId4" action="ppaction://hlinksldjump"/>
          </p:cNvPr>
          <p:cNvSpPr/>
          <p:nvPr/>
        </p:nvSpPr>
        <p:spPr>
          <a:xfrm>
            <a:off x="256032" y="2054352"/>
            <a:ext cx="2401824"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hlinkClick r:id="rId5" action="ppaction://hlinksldjump"/>
          </p:cNvPr>
          <p:cNvSpPr/>
          <p:nvPr/>
        </p:nvSpPr>
        <p:spPr>
          <a:xfrm>
            <a:off x="256032" y="2806678"/>
            <a:ext cx="1877568" cy="2499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hlinkClick r:id="rId6" action="ppaction://hlinksldjump"/>
          </p:cNvPr>
          <p:cNvSpPr/>
          <p:nvPr/>
        </p:nvSpPr>
        <p:spPr>
          <a:xfrm>
            <a:off x="256032" y="3338880"/>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hlinkClick r:id="rId7" action="ppaction://hlinksldjump"/>
          </p:cNvPr>
          <p:cNvSpPr/>
          <p:nvPr/>
        </p:nvSpPr>
        <p:spPr>
          <a:xfrm>
            <a:off x="256032" y="4304566"/>
            <a:ext cx="2657856" cy="4528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hlinkClick r:id="rId8" action="ppaction://hlinksldjump"/>
          </p:cNvPr>
          <p:cNvSpPr/>
          <p:nvPr/>
        </p:nvSpPr>
        <p:spPr>
          <a:xfrm>
            <a:off x="256032" y="5338962"/>
            <a:ext cx="707136" cy="2815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hlinkClick r:id="rId9" action="ppaction://hlinksldjump"/>
          </p:cNvPr>
          <p:cNvSpPr/>
          <p:nvPr/>
        </p:nvSpPr>
        <p:spPr>
          <a:xfrm>
            <a:off x="329184" y="343104"/>
            <a:ext cx="2157984" cy="68460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hlinkClick r:id="rId4" action="ppaction://hlinksldjump"/>
          </p:cNvPr>
          <p:cNvSpPr/>
          <p:nvPr/>
        </p:nvSpPr>
        <p:spPr>
          <a:xfrm>
            <a:off x="26964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hlinkClick r:id="rId10" action="ppaction://hlinksldjump"/>
          </p:cNvPr>
          <p:cNvSpPr/>
          <p:nvPr/>
        </p:nvSpPr>
        <p:spPr>
          <a:xfrm>
            <a:off x="467917"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hlinkClick r:id="rId11" action="ppaction://hlinksldjump"/>
          </p:cNvPr>
          <p:cNvSpPr/>
          <p:nvPr/>
        </p:nvSpPr>
        <p:spPr>
          <a:xfrm>
            <a:off x="66322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hlinkClick r:id="rId12" action="ppaction://hlinksldjump"/>
          </p:cNvPr>
          <p:cNvSpPr/>
          <p:nvPr/>
        </p:nvSpPr>
        <p:spPr>
          <a:xfrm>
            <a:off x="861494"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hlinkClick r:id="rId13" action="ppaction://hlinksldjump"/>
          </p:cNvPr>
          <p:cNvSpPr/>
          <p:nvPr/>
        </p:nvSpPr>
        <p:spPr>
          <a:xfrm>
            <a:off x="105975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hlinkClick r:id="rId14" action="ppaction://hlinksldjump"/>
          </p:cNvPr>
          <p:cNvSpPr/>
          <p:nvPr/>
        </p:nvSpPr>
        <p:spPr>
          <a:xfrm>
            <a:off x="1258029"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hlinkClick r:id="rId15" action="ppaction://hlinksldjump"/>
          </p:cNvPr>
          <p:cNvSpPr/>
          <p:nvPr/>
        </p:nvSpPr>
        <p:spPr>
          <a:xfrm>
            <a:off x="1447420" y="2341321"/>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6" action="ppaction://hlinksldjump"/>
          </p:cNvPr>
          <p:cNvSpPr/>
          <p:nvPr/>
        </p:nvSpPr>
        <p:spPr>
          <a:xfrm>
            <a:off x="26964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hlinkClick r:id="rId16" action="ppaction://hlinksldjump"/>
          </p:cNvPr>
          <p:cNvSpPr/>
          <p:nvPr/>
        </p:nvSpPr>
        <p:spPr>
          <a:xfrm>
            <a:off x="467917"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hlinkClick r:id="rId17" action="ppaction://hlinksldjump"/>
          </p:cNvPr>
          <p:cNvSpPr/>
          <p:nvPr/>
        </p:nvSpPr>
        <p:spPr>
          <a:xfrm>
            <a:off x="66322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hlinkClick r:id="rId18" action="ppaction://hlinksldjump"/>
          </p:cNvPr>
          <p:cNvSpPr/>
          <p:nvPr/>
        </p:nvSpPr>
        <p:spPr>
          <a:xfrm>
            <a:off x="861494"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hlinkClick r:id="rId19" action="ppaction://hlinksldjump"/>
          </p:cNvPr>
          <p:cNvSpPr/>
          <p:nvPr/>
        </p:nvSpPr>
        <p:spPr>
          <a:xfrm>
            <a:off x="1059759" y="3852686"/>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hlinkClick r:id="rId7" action="ppaction://hlinksldjump"/>
          </p:cNvPr>
          <p:cNvSpPr/>
          <p:nvPr/>
        </p:nvSpPr>
        <p:spPr>
          <a:xfrm>
            <a:off x="26964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hlinkClick r:id="rId20" action="ppaction://hlinksldjump"/>
          </p:cNvPr>
          <p:cNvSpPr/>
          <p:nvPr/>
        </p:nvSpPr>
        <p:spPr>
          <a:xfrm>
            <a:off x="467917"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hlinkClick r:id="rId21" action="ppaction://hlinksldjump"/>
          </p:cNvPr>
          <p:cNvSpPr/>
          <p:nvPr/>
        </p:nvSpPr>
        <p:spPr>
          <a:xfrm>
            <a:off x="663224" y="4809727"/>
            <a:ext cx="131626" cy="1987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772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ovostOffice-GoldBox-July2018">
  <a:themeElements>
    <a:clrScheme name="ASU Brand colors">
      <a:dk1>
        <a:srgbClr val="000000"/>
      </a:dk1>
      <a:lt1>
        <a:sysClr val="window" lastClr="FFFFFF"/>
      </a:lt1>
      <a:dk2>
        <a:srgbClr val="000000"/>
      </a:dk2>
      <a:lt2>
        <a:srgbClr val="FFFFFF"/>
      </a:lt2>
      <a:accent1>
        <a:srgbClr val="8C1D40"/>
      </a:accent1>
      <a:accent2>
        <a:srgbClr val="FFC627"/>
      </a:accent2>
      <a:accent3>
        <a:srgbClr val="78BE20"/>
      </a:accent3>
      <a:accent4>
        <a:srgbClr val="00A3E0"/>
      </a:accent4>
      <a:accent5>
        <a:srgbClr val="FF7F32"/>
      </a:accent5>
      <a:accent6>
        <a:srgbClr val="5C6670"/>
      </a:accent6>
      <a:hlink>
        <a:srgbClr val="8C1D40"/>
      </a:hlink>
      <a:folHlink>
        <a:srgbClr val="FFC627"/>
      </a:folHlink>
    </a:clrScheme>
    <a:fontScheme name="ASU Brand fonts">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ovostOffice-GoldBox-July2018" id="{E824A69C-505B-4286-B306-0F39C6967E6D}" vid="{2B6A0B4C-0E21-4695-A342-6DAD83481A7F}"/>
    </a:ext>
  </a:extLst>
</a:theme>
</file>

<file path=docProps/app.xml><?xml version="1.0" encoding="utf-8"?>
<Properties xmlns="http://schemas.openxmlformats.org/officeDocument/2006/extended-properties" xmlns:vt="http://schemas.openxmlformats.org/officeDocument/2006/docPropsVTypes">
  <Template>ProvostOffice-GoldBox-July2018</Template>
  <TotalTime>5509</TotalTime>
  <Words>2711</Words>
  <Application>Microsoft Office PowerPoint</Application>
  <PresentationFormat>Widescreen</PresentationFormat>
  <Paragraphs>417</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ＭＳ Ｐゴシック</vt:lpstr>
      <vt:lpstr>ＭＳ Ｐゴシック</vt:lpstr>
      <vt:lpstr>Arial</vt:lpstr>
      <vt:lpstr>Calibri</vt:lpstr>
      <vt:lpstr>Courier New</vt:lpstr>
      <vt:lpstr>Wingdings</vt:lpstr>
      <vt:lpstr>ProvostOffice-GoldBox-July2018</vt:lpstr>
      <vt:lpstr>Four campuses, one Senate…your voice!</vt:lpstr>
      <vt:lpstr>The university Senate: the big picture</vt:lpstr>
      <vt:lpstr>Representation</vt:lpstr>
      <vt:lpstr>Who runs the Senate?</vt:lpstr>
      <vt:lpstr>Senate presidents and secretary</vt:lpstr>
      <vt:lpstr>University Academic Council</vt:lpstr>
      <vt:lpstr>Executive Committee</vt:lpstr>
      <vt:lpstr>University Senate Office staff</vt:lpstr>
      <vt:lpstr>Role of senators</vt:lpstr>
      <vt:lpstr>  Senate terminology and processes </vt:lpstr>
      <vt:lpstr>Ways to submit a Request for Consultation</vt:lpstr>
      <vt:lpstr>Examples of Request for Consultation</vt:lpstr>
      <vt:lpstr>Processes for Request for Consultation: formal</vt:lpstr>
      <vt:lpstr>Processes for Request for Consultation: consultative</vt:lpstr>
      <vt:lpstr>Reviewing new course proposals</vt:lpstr>
      <vt:lpstr>Reviewing new course proposals overview </vt:lpstr>
      <vt:lpstr>New course proposal review – step-by-step instructions</vt:lpstr>
      <vt:lpstr>Senate meeting from 2017-18</vt:lpstr>
      <vt:lpstr>Frequently asked questions</vt:lpstr>
      <vt:lpstr>FAQ 1</vt:lpstr>
      <vt:lpstr>FAQ 2</vt:lpstr>
      <vt:lpstr>FAQ 3</vt:lpstr>
      <vt:lpstr>FAQ 4</vt:lpstr>
      <vt:lpstr>FAQ 5</vt:lpstr>
      <vt:lpstr>FAQ 6</vt:lpstr>
      <vt:lpstr>FAQ 7</vt:lpstr>
      <vt:lpstr>FAQ 8</vt:lpstr>
      <vt:lpstr>FAQ 9</vt:lpstr>
      <vt:lpstr>PowerPoint Presentation</vt:lpstr>
    </vt:vector>
  </TitlesOfParts>
  <Company>Arizona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Guadalupe Perez-Carrillo</dc:creator>
  <cp:lastModifiedBy>Maria Coca</cp:lastModifiedBy>
  <cp:revision>246</cp:revision>
  <dcterms:created xsi:type="dcterms:W3CDTF">2018-07-11T21:38:38Z</dcterms:created>
  <dcterms:modified xsi:type="dcterms:W3CDTF">2019-08-24T00:36:28Z</dcterms:modified>
</cp:coreProperties>
</file>