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20"/>
  </p:notesMasterIdLst>
  <p:sldIdLst>
    <p:sldId id="360" r:id="rId2"/>
    <p:sldId id="376" r:id="rId3"/>
    <p:sldId id="257" r:id="rId4"/>
    <p:sldId id="346" r:id="rId5"/>
    <p:sldId id="380" r:id="rId6"/>
    <p:sldId id="381" r:id="rId7"/>
    <p:sldId id="384" r:id="rId8"/>
    <p:sldId id="382" r:id="rId9"/>
    <p:sldId id="385" r:id="rId10"/>
    <p:sldId id="386" r:id="rId11"/>
    <p:sldId id="383" r:id="rId12"/>
    <p:sldId id="387" r:id="rId13"/>
    <p:sldId id="388" r:id="rId14"/>
    <p:sldId id="389" r:id="rId15"/>
    <p:sldId id="390" r:id="rId16"/>
    <p:sldId id="391" r:id="rId17"/>
    <p:sldId id="392" r:id="rId18"/>
    <p:sldId id="393" r:id="rId19"/>
  </p:sldIdLst>
  <p:sldSz cx="12192000" cy="6858000"/>
  <p:notesSz cx="6950075" cy="9236075"/>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0" pos="888" userDrawn="1">
          <p15:clr>
            <a:srgbClr val="A4A3A4"/>
          </p15:clr>
        </p15:guide>
        <p15:guide id="12" orient="horz" pos="3096"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adalupe Perez-Carrillo" initials="GP" lastIdx="2" clrIdx="0">
    <p:extLst>
      <p:ext uri="{19B8F6BF-5375-455C-9EA6-DF929625EA0E}">
        <p15:presenceInfo xmlns:p15="http://schemas.microsoft.com/office/powerpoint/2012/main" userId="S-1-5-21-1864253520-1647712531-16515117-151255" providerId="AD"/>
      </p:ext>
    </p:extLst>
  </p:cmAuthor>
  <p:cmAuthor id="2" name="Anas Raboei (Student)" initials="AR(" lastIdx="1" clrIdx="1">
    <p:extLst>
      <p:ext uri="{19B8F6BF-5375-455C-9EA6-DF929625EA0E}">
        <p15:presenceInfo xmlns:p15="http://schemas.microsoft.com/office/powerpoint/2012/main" userId="S-1-5-21-1864253520-1647712531-16515117-4781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31A"/>
    <a:srgbClr val="000000"/>
    <a:srgbClr val="FFFFFF"/>
    <a:srgbClr val="DDE0E3"/>
    <a:srgbClr val="F99C05"/>
    <a:srgbClr val="E99205"/>
    <a:srgbClr val="FAA31B"/>
    <a:srgbClr val="E0E4E7"/>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84" autoAdjust="0"/>
    <p:restoredTop sz="95806" autoAdjust="0"/>
  </p:normalViewPr>
  <p:slideViewPr>
    <p:cSldViewPr snapToGrid="0">
      <p:cViewPr varScale="1">
        <p:scale>
          <a:sx n="84" d="100"/>
          <a:sy n="84" d="100"/>
        </p:scale>
        <p:origin x="108" y="474"/>
      </p:cViewPr>
      <p:guideLst>
        <p:guide pos="888"/>
        <p:guide orient="horz" pos="3096"/>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66" d="100"/>
          <a:sy n="66" d="100"/>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C93712DB-8D2B-4031-8FF9-74C31FFBE80E}" type="datetimeFigureOut">
              <a:rPr lang="en-US" smtClean="0"/>
              <a:t>10/2/2023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65FE6885-1A98-4E81-940A-089853D1D4BF}" type="slidenum">
              <a:rPr lang="en-US" smtClean="0"/>
              <a:t>‹#›</a:t>
            </a:fld>
            <a:endParaRPr lang="en-US"/>
          </a:p>
        </p:txBody>
      </p:sp>
    </p:spTree>
    <p:extLst>
      <p:ext uri="{BB962C8B-B14F-4D97-AF65-F5344CB8AC3E}">
        <p14:creationId xmlns:p14="http://schemas.microsoft.com/office/powerpoint/2010/main" val="184395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FE6885-1A98-4E81-940A-089853D1D4BF}" type="slidenum">
              <a:rPr lang="en-US" smtClean="0"/>
              <a:t>1</a:t>
            </a:fld>
            <a:endParaRPr lang="en-US"/>
          </a:p>
        </p:txBody>
      </p:sp>
    </p:spTree>
    <p:extLst>
      <p:ext uri="{BB962C8B-B14F-4D97-AF65-F5344CB8AC3E}">
        <p14:creationId xmlns:p14="http://schemas.microsoft.com/office/powerpoint/2010/main" val="278076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Robert’s Rules are, simply put, one type of parliamentary procedure.  There are other types of procedures and rules designed to help groups run efficiently and positively, including Marthas Rules, Atwood’s Rules, simplified rules, and various collaborative and consensus building run by trained facilitators.  Effective meetings need rules and Robert’s Rules have been particularly robust and useful for bringing order to discussions, allowing all voices to be heard, and working with large groups.  Small groups (12 to 25) may work well with other forms of decision making.  Robert’s Rules are recognized by most organizations, including the non profit organizations, labor unions, universities, HOAs, professional organizations, and the NAACP.</a:t>
            </a:r>
          </a:p>
          <a:p>
            <a:endParaRPr lang="en-US" dirty="0"/>
          </a:p>
          <a:p>
            <a:r>
              <a:rPr lang="en-US" dirty="0"/>
              <a:t>What I like about Robert’s Rules is that they are pretty </a:t>
            </a:r>
            <a:r>
              <a:rPr lang="en-US" b="1" u="sng" dirty="0"/>
              <a:t>adaptable</a:t>
            </a:r>
            <a:r>
              <a:rPr lang="en-US" dirty="0"/>
              <a:t>.  They allow for change and tradition, can be used with small groups or large.  They provide a </a:t>
            </a:r>
            <a:r>
              <a:rPr lang="en-US" b="1" u="sng" dirty="0"/>
              <a:t>consistent structure </a:t>
            </a:r>
            <a:r>
              <a:rPr lang="en-US" dirty="0"/>
              <a:t>that can make meetings more efficient and effective.  They </a:t>
            </a:r>
            <a:r>
              <a:rPr lang="en-US" b="1" u="sng" dirty="0"/>
              <a:t>ensure the rights of all people </a:t>
            </a:r>
            <a:r>
              <a:rPr lang="en-US" dirty="0"/>
              <a:t>involved, allow for those taking minority positions to be heard, for </a:t>
            </a:r>
            <a:r>
              <a:rPr lang="en-US" b="1" u="sng" dirty="0"/>
              <a:t>free and open debate</a:t>
            </a:r>
            <a:r>
              <a:rPr lang="en-US" dirty="0"/>
              <a:t>, for votes to be counted equally, and for the majority to have the right to make decisions.  Don’t be mislead by thinking “the majority” always “wins” before voting.  In our own senate, we saw about 3 senators completely turn around an expected majority vote simply because they very cogently presented their case and the majority sided with them.</a:t>
            </a:r>
          </a:p>
        </p:txBody>
      </p:sp>
      <p:sp>
        <p:nvSpPr>
          <p:cNvPr id="4" name="Slide Number Placeholder 3"/>
          <p:cNvSpPr>
            <a:spLocks noGrp="1"/>
          </p:cNvSpPr>
          <p:nvPr>
            <p:ph type="sldNum" sz="quarter" idx="5"/>
          </p:nvPr>
        </p:nvSpPr>
        <p:spPr/>
        <p:txBody>
          <a:bodyPr/>
          <a:lstStyle/>
          <a:p>
            <a:fld id="{B8C50B6F-905C-4E18-B2AC-CA04EF6F70EA}" type="slidenum">
              <a:rPr lang="en-US" smtClean="0"/>
              <a:t>3</a:t>
            </a:fld>
            <a:endParaRPr lang="en-US"/>
          </a:p>
        </p:txBody>
      </p:sp>
      <p:sp>
        <p:nvSpPr>
          <p:cNvPr id="5" name="Date Placeholder 4">
            <a:extLst>
              <a:ext uri="{FF2B5EF4-FFF2-40B4-BE49-F238E27FC236}">
                <a16:creationId xmlns:a16="http://schemas.microsoft.com/office/drawing/2014/main" id="{DAB5812A-0F6B-034C-4E82-F44B205C6736}"/>
              </a:ext>
            </a:extLst>
          </p:cNvPr>
          <p:cNvSpPr>
            <a:spLocks noGrp="1"/>
          </p:cNvSpPr>
          <p:nvPr>
            <p:ph type="dt" idx="1"/>
          </p:nvPr>
        </p:nvSpPr>
        <p:spPr/>
        <p:txBody>
          <a:bodyPr/>
          <a:lstStyle/>
          <a:p>
            <a:endParaRPr lang="en-US"/>
          </a:p>
        </p:txBody>
      </p:sp>
      <p:sp>
        <p:nvSpPr>
          <p:cNvPr id="6" name="Header Placeholder 5">
            <a:extLst>
              <a:ext uri="{FF2B5EF4-FFF2-40B4-BE49-F238E27FC236}">
                <a16:creationId xmlns:a16="http://schemas.microsoft.com/office/drawing/2014/main" id="{31D58E7D-8537-5847-7FAA-90BBCBF294FF}"/>
              </a:ext>
            </a:extLst>
          </p:cNvPr>
          <p:cNvSpPr>
            <a:spLocks noGrp="1"/>
          </p:cNvSpPr>
          <p:nvPr>
            <p:ph type="hdr" sz="quarter"/>
          </p:nvPr>
        </p:nvSpPr>
        <p:spPr/>
        <p:txBody>
          <a:bodyPr/>
          <a:lstStyle/>
          <a:p>
            <a:r>
              <a:rPr lang="en-US"/>
              <a:t>Roberts Rules Part 1</a:t>
            </a:r>
          </a:p>
        </p:txBody>
      </p:sp>
    </p:spTree>
    <p:extLst>
      <p:ext uri="{BB962C8B-B14F-4D97-AF65-F5344CB8AC3E}">
        <p14:creationId xmlns:p14="http://schemas.microsoft.com/office/powerpoint/2010/main" val="2347193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951" y="2012787"/>
            <a:ext cx="10363200" cy="1763879"/>
          </a:xfrm>
          <a:noFill/>
        </p:spPr>
        <p:txBody>
          <a:bodyPr/>
          <a:lstStyle>
            <a:lvl1pPr marL="0" algn="l">
              <a:lnSpc>
                <a:spcPts val="6500"/>
              </a:lnSpc>
              <a:defRPr sz="6000" b="1">
                <a:solidFill>
                  <a:schemeClr val="tx2"/>
                </a:solidFill>
                <a:latin typeface="Arial" panose="020B0604020202020204" pitchFamily="34" charset="0"/>
                <a:cs typeface="Arial" panose="020B0604020202020204" pitchFamily="34" charset="0"/>
              </a:defRPr>
            </a:lvl1pPr>
          </a:lstStyle>
          <a:p>
            <a:r>
              <a:rPr lang="en-US" dirty="0"/>
              <a:t>Type your presentation title here</a:t>
            </a:r>
          </a:p>
        </p:txBody>
      </p:sp>
      <p:sp>
        <p:nvSpPr>
          <p:cNvPr id="3" name="Subtitle 2"/>
          <p:cNvSpPr>
            <a:spLocks noGrp="1"/>
          </p:cNvSpPr>
          <p:nvPr>
            <p:ph type="subTitle" idx="1" hasCustomPrompt="1"/>
          </p:nvPr>
        </p:nvSpPr>
        <p:spPr>
          <a:xfrm>
            <a:off x="615951" y="1611799"/>
            <a:ext cx="5676695" cy="366228"/>
          </a:xfrm>
          <a:solidFill>
            <a:schemeClr val="accent2"/>
          </a:solidFill>
        </p:spPr>
        <p:txBody>
          <a:bodyPr/>
          <a:lstStyle>
            <a:lvl1pPr marL="0" indent="0" algn="l">
              <a:lnSpc>
                <a:spcPts val="2400"/>
              </a:lnSpc>
              <a:spcBef>
                <a:spcPts val="0"/>
              </a:spcBef>
              <a:spcAft>
                <a:spcPts val="0"/>
              </a:spcAft>
              <a:buNone/>
              <a:defRPr sz="2400" b="1" baseline="0">
                <a:solidFill>
                  <a:schemeClr val="tx2"/>
                </a:solidFill>
                <a:latin typeface="Arial" panose="020B0604020202020204" pitchFamily="34" charset="0"/>
                <a:cs typeface="Arial" panose="020B0604020202020204"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Add any text here, size box to fit text</a:t>
            </a:r>
          </a:p>
        </p:txBody>
      </p:sp>
      <p:sp>
        <p:nvSpPr>
          <p:cNvPr id="5" name="Text Placeholder 4"/>
          <p:cNvSpPr>
            <a:spLocks noGrp="1"/>
          </p:cNvSpPr>
          <p:nvPr>
            <p:ph type="body" sz="quarter" idx="10" hasCustomPrompt="1"/>
          </p:nvPr>
        </p:nvSpPr>
        <p:spPr>
          <a:xfrm>
            <a:off x="615952" y="3776663"/>
            <a:ext cx="8945493" cy="1471612"/>
          </a:xfrm>
        </p:spPr>
        <p:txBody>
          <a:bodyPr/>
          <a:lstStyle>
            <a:lvl1pPr marL="0" indent="0">
              <a:spcBef>
                <a:spcPts val="0"/>
              </a:spcBef>
              <a:buNone/>
              <a:defRPr sz="2500" baseline="0">
                <a:latin typeface="Arial" panose="020B0604020202020204" pitchFamily="34" charset="0"/>
                <a:cs typeface="Arial" panose="020B0604020202020204" pitchFamily="34"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Type information such as: presenter name, location, date, . . . </a:t>
            </a:r>
          </a:p>
        </p:txBody>
      </p:sp>
    </p:spTree>
    <p:extLst>
      <p:ext uri="{BB962C8B-B14F-4D97-AF65-F5344CB8AC3E}">
        <p14:creationId xmlns:p14="http://schemas.microsoft.com/office/powerpoint/2010/main" val="387009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genda #2">
    <p:spTree>
      <p:nvGrpSpPr>
        <p:cNvPr id="1" name=""/>
        <p:cNvGrpSpPr/>
        <p:nvPr/>
      </p:nvGrpSpPr>
      <p:grpSpPr>
        <a:xfrm>
          <a:off x="0" y="0"/>
          <a:ext cx="0" cy="0"/>
          <a:chOff x="0" y="0"/>
          <a:chExt cx="0" cy="0"/>
        </a:xfrm>
      </p:grpSpPr>
      <p:sp>
        <p:nvSpPr>
          <p:cNvPr id="2" name="Title 1"/>
          <p:cNvSpPr>
            <a:spLocks noGrp="1"/>
          </p:cNvSpPr>
          <p:nvPr>
            <p:ph type="title"/>
          </p:nvPr>
        </p:nvSpPr>
        <p:spPr>
          <a:xfrm>
            <a:off x="214649" y="0"/>
            <a:ext cx="4653567" cy="6858000"/>
          </a:xfrm>
          <a:noFill/>
        </p:spPr>
        <p:txBody>
          <a:bodyPr>
            <a:noAutofit/>
          </a:bodyPr>
          <a:lstStyle>
            <a:lvl1pPr algn="r">
              <a:lnSpc>
                <a:spcPts val="4000"/>
              </a:lnSpc>
              <a:defRPr sz="48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hape 14"/>
          <p:cNvSpPr txBox="1"/>
          <p:nvPr/>
        </p:nvSpPr>
        <p:spPr>
          <a:xfrm>
            <a:off x="4886652" y="495464"/>
            <a:ext cx="1409600" cy="4708800"/>
          </a:xfrm>
          <a:prstGeom prst="rect">
            <a:avLst/>
          </a:prstGeom>
          <a:noFill/>
          <a:ln>
            <a:noFill/>
          </a:ln>
        </p:spPr>
        <p:txBody>
          <a:bodyPr lIns="91433" tIns="45700" rIns="91433" bIns="45700" anchor="t" anchorCtr="0">
            <a:noAutofit/>
          </a:bodyPr>
          <a:lstStyle/>
          <a:p>
            <a:pPr marL="0" marR="0" lvl="0" indent="0" algn="l" rtl="0">
              <a:spcBef>
                <a:spcPts val="0"/>
              </a:spcBef>
              <a:spcAft>
                <a:spcPts val="0"/>
              </a:spcAft>
              <a:buSzPct val="25000"/>
              <a:buNone/>
            </a:pPr>
            <a:r>
              <a:rPr lang="en" sz="29999" b="0" i="0" u="none" strike="noStrike" cap="none" dirty="0">
                <a:solidFill>
                  <a:schemeClr val="accent2"/>
                </a:solidFill>
                <a:latin typeface="Arial"/>
                <a:ea typeface="Arial"/>
                <a:cs typeface="Arial"/>
                <a:sym typeface="Arial"/>
              </a:rPr>
              <a:t>{</a:t>
            </a:r>
          </a:p>
        </p:txBody>
      </p:sp>
      <p:sp>
        <p:nvSpPr>
          <p:cNvPr id="8" name="Text Placeholder 7"/>
          <p:cNvSpPr>
            <a:spLocks noGrp="1"/>
          </p:cNvSpPr>
          <p:nvPr>
            <p:ph type="body" sz="quarter" idx="10" hasCustomPrompt="1"/>
          </p:nvPr>
        </p:nvSpPr>
        <p:spPr>
          <a:xfrm>
            <a:off x="6362700" y="0"/>
            <a:ext cx="4876264" cy="6858000"/>
          </a:xfrm>
        </p:spPr>
        <p:txBody>
          <a:bodyPr anchor="ctr">
            <a:normAutofit/>
          </a:bodyPr>
          <a:lstStyle>
            <a:lvl1pPr marL="609585" indent="-304792">
              <a:lnSpc>
                <a:spcPct val="114000"/>
              </a:lnSpc>
              <a:spcBef>
                <a:spcPts val="0"/>
              </a:spcBef>
              <a:spcAft>
                <a:spcPts val="2133"/>
              </a:spcAft>
              <a:buNone/>
              <a:defRPr sz="2400" b="1" baseline="0">
                <a:latin typeface="Arial" panose="020B0604020202020204" pitchFamily="34" charset="0"/>
                <a:cs typeface="Arial" panose="020B0604020202020204" pitchFamily="34" charset="0"/>
              </a:defRPr>
            </a:lvl1pPr>
            <a:lvl2pPr marL="609585" indent="0">
              <a:lnSpc>
                <a:spcPct val="114000"/>
              </a:lnSpc>
              <a:spcBef>
                <a:spcPts val="0"/>
              </a:spcBef>
              <a:spcAft>
                <a:spcPts val="2133"/>
              </a:spcAft>
              <a:buNone/>
              <a:defRPr sz="2400" b="1"/>
            </a:lvl2pPr>
            <a:lvl3pPr marL="914377" indent="0">
              <a:buNone/>
              <a:defRPr/>
            </a:lvl3pPr>
            <a:lvl4pPr marL="1371566" indent="0">
              <a:buNone/>
              <a:defRPr/>
            </a:lvl4pPr>
            <a:lvl5pPr marL="1828754" indent="0">
              <a:buNone/>
              <a:defRPr/>
            </a:lvl5pPr>
          </a:lstStyle>
          <a:p>
            <a:pPr lvl="0"/>
            <a:r>
              <a:rPr lang="en-US" dirty="0"/>
              <a:t>First list item, soft return for two lines </a:t>
            </a:r>
          </a:p>
          <a:p>
            <a:pPr lvl="0"/>
            <a:r>
              <a:rPr lang="en-US" dirty="0"/>
              <a:t>Second list item and so on</a:t>
            </a:r>
          </a:p>
        </p:txBody>
      </p:sp>
    </p:spTree>
    <p:extLst>
      <p:ext uri="{BB962C8B-B14F-4D97-AF65-F5344CB8AC3E}">
        <p14:creationId xmlns:p14="http://schemas.microsoft.com/office/powerpoint/2010/main" val="5231427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Break">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D99FBE-D602-4AF1-97F3-939F5F468D99}"/>
              </a:ext>
            </a:extLst>
          </p:cNvPr>
          <p:cNvPicPr>
            <a:picLocks noChangeAspect="1"/>
          </p:cNvPicPr>
          <p:nvPr userDrawn="1"/>
        </p:nvPicPr>
        <p:blipFill>
          <a:blip r:embed="rId2"/>
          <a:stretch>
            <a:fillRect/>
          </a:stretch>
        </p:blipFill>
        <p:spPr>
          <a:xfrm>
            <a:off x="0" y="0"/>
            <a:ext cx="7331155" cy="6711800"/>
          </a:xfrm>
          <a:prstGeom prst="rect">
            <a:avLst/>
          </a:prstGeom>
        </p:spPr>
      </p:pic>
      <p:sp>
        <p:nvSpPr>
          <p:cNvPr id="2" name="Title 1"/>
          <p:cNvSpPr>
            <a:spLocks noGrp="1"/>
          </p:cNvSpPr>
          <p:nvPr>
            <p:ph type="title" hasCustomPrompt="1"/>
          </p:nvPr>
        </p:nvSpPr>
        <p:spPr>
          <a:xfrm>
            <a:off x="2174033" y="2555032"/>
            <a:ext cx="8564915" cy="2057600"/>
          </a:xfrm>
          <a:noFill/>
        </p:spPr>
        <p:txBody>
          <a:bodyPr anchor="t">
            <a:noAutofit/>
          </a:bodyPr>
          <a:lstStyle>
            <a:lvl1pPr algn="l">
              <a:lnSpc>
                <a:spcPts val="6000"/>
              </a:lnSpc>
              <a:defRPr sz="6400"/>
            </a:lvl1pPr>
          </a:lstStyle>
          <a:p>
            <a:r>
              <a:rPr lang="en-US" dirty="0"/>
              <a:t>Click to edit chapter break bar</a:t>
            </a:r>
          </a:p>
        </p:txBody>
      </p:sp>
      <p:sp>
        <p:nvSpPr>
          <p:cNvPr id="5" name="Slide Number Placeholder 5">
            <a:extLst>
              <a:ext uri="{FF2B5EF4-FFF2-40B4-BE49-F238E27FC236}">
                <a16:creationId xmlns:a16="http://schemas.microsoft.com/office/drawing/2014/main" id="{ADFA2B66-E84F-46D1-81A7-D01800EE656C}"/>
              </a:ext>
            </a:extLst>
          </p:cNvPr>
          <p:cNvSpPr>
            <a:spLocks noGrp="1"/>
          </p:cNvSpPr>
          <p:nvPr>
            <p:ph type="sldNum" sz="quarter" idx="4"/>
          </p:nvPr>
        </p:nvSpPr>
        <p:spPr>
          <a:xfrm>
            <a:off x="353568" y="6360923"/>
            <a:ext cx="451104" cy="365125"/>
          </a:xfrm>
          <a:prstGeom prst="rect">
            <a:avLst/>
          </a:prstGeom>
        </p:spPr>
        <p:txBody>
          <a:bodyPr vert="horz" lIns="91440" tIns="45720" rIns="91440" bIns="45720" rtlCol="0" anchor="ctr"/>
          <a:lstStyle>
            <a:lvl1pPr algn="r">
              <a:defRPr sz="1100">
                <a:solidFill>
                  <a:schemeClr val="tx2"/>
                </a:solidFill>
                <a:latin typeface="Arial" panose="020B0604020202020204" pitchFamily="34" charset="0"/>
                <a:cs typeface="Arial" panose="020B0604020202020204" pitchFamily="34" charset="0"/>
              </a:defRPr>
            </a:lvl1pPr>
          </a:lstStyle>
          <a:p>
            <a:fld id="{33989AC5-B38D-4A3D-8050-C70C3C297723}" type="slidenum">
              <a:rPr lang="en-US" smtClean="0"/>
              <a:pPr/>
              <a:t>‹#›</a:t>
            </a:fld>
            <a:endParaRPr lang="en-US" dirty="0"/>
          </a:p>
        </p:txBody>
      </p:sp>
    </p:spTree>
    <p:extLst>
      <p:ext uri="{BB962C8B-B14F-4D97-AF65-F5344CB8AC3E}">
        <p14:creationId xmlns:p14="http://schemas.microsoft.com/office/powerpoint/2010/main" val="40739819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ne 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8896" y="1408176"/>
            <a:ext cx="9504903" cy="4764024"/>
          </a:xfrm>
        </p:spPr>
        <p:txBody>
          <a:bodyPr>
            <a:normAutofit/>
          </a:bodyPr>
          <a:lstStyle>
            <a:lvl1pPr>
              <a:defRPr sz="1800"/>
            </a:lvl1pPr>
            <a:lvl2pPr>
              <a:defRPr sz="18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11"/>
          </p:nvPr>
        </p:nvSpPr>
        <p:spPr>
          <a:xfrm>
            <a:off x="5458968" y="6360923"/>
            <a:ext cx="1776154" cy="365125"/>
          </a:xfrm>
        </p:spPr>
        <p:txBody>
          <a:bodyPr/>
          <a:lstStyle>
            <a:lvl1pPr algn="l">
              <a:defRPr>
                <a:solidFill>
                  <a:schemeClr val="tx2"/>
                </a:solidFill>
              </a:defRPr>
            </a:lvl1pPr>
          </a:lstStyle>
          <a:p>
            <a:endParaRPr lang="en-US" dirty="0"/>
          </a:p>
        </p:txBody>
      </p:sp>
      <p:sp>
        <p:nvSpPr>
          <p:cNvPr id="7" name="Slide Number Placeholder 5">
            <a:extLst>
              <a:ext uri="{FF2B5EF4-FFF2-40B4-BE49-F238E27FC236}">
                <a16:creationId xmlns:a16="http://schemas.microsoft.com/office/drawing/2014/main" id="{B7E6AF2F-0C25-4323-A7AA-8ED2AD135759}"/>
              </a:ext>
            </a:extLst>
          </p:cNvPr>
          <p:cNvSpPr>
            <a:spLocks noGrp="1"/>
          </p:cNvSpPr>
          <p:nvPr>
            <p:ph type="sldNum" sz="quarter" idx="4"/>
          </p:nvPr>
        </p:nvSpPr>
        <p:spPr>
          <a:xfrm>
            <a:off x="353568" y="6360923"/>
            <a:ext cx="451104" cy="365125"/>
          </a:xfrm>
          <a:prstGeom prst="rect">
            <a:avLst/>
          </a:prstGeom>
        </p:spPr>
        <p:txBody>
          <a:bodyPr vert="horz" lIns="91440" tIns="45720" rIns="91440" bIns="45720" rtlCol="0" anchor="ctr"/>
          <a:lstStyle>
            <a:lvl1pPr algn="r">
              <a:defRPr sz="1100">
                <a:solidFill>
                  <a:schemeClr val="tx2"/>
                </a:solidFill>
                <a:latin typeface="Arial" panose="020B0604020202020204" pitchFamily="34" charset="0"/>
                <a:cs typeface="Arial" panose="020B0604020202020204" pitchFamily="34" charset="0"/>
              </a:defRPr>
            </a:lvl1pPr>
          </a:lstStyle>
          <a:p>
            <a:fld id="{33989AC5-B38D-4A3D-8050-C70C3C297723}" type="slidenum">
              <a:rPr lang="en-US" smtClean="0"/>
              <a:pPr/>
              <a:t>‹#›</a:t>
            </a:fld>
            <a:endParaRPr lang="en-US" dirty="0"/>
          </a:p>
        </p:txBody>
      </p:sp>
      <p:sp>
        <p:nvSpPr>
          <p:cNvPr id="4" name="Title 3">
            <a:extLst>
              <a:ext uri="{FF2B5EF4-FFF2-40B4-BE49-F238E27FC236}">
                <a16:creationId xmlns:a16="http://schemas.microsoft.com/office/drawing/2014/main" id="{B7351637-2C2A-42AE-9596-CC2A9BCA104D}"/>
              </a:ext>
            </a:extLst>
          </p:cNvPr>
          <p:cNvSpPr>
            <a:spLocks noGrp="1"/>
          </p:cNvSpPr>
          <p:nvPr>
            <p:ph type="title"/>
          </p:nvPr>
        </p:nvSpPr>
        <p:spPr/>
        <p:txBody>
          <a:bodyPr/>
          <a:lstStyle/>
          <a:p>
            <a:r>
              <a:rPr lang="en-US"/>
              <a:t>Click to edit Master title style</a:t>
            </a:r>
          </a:p>
        </p:txBody>
      </p:sp>
      <p:sp>
        <p:nvSpPr>
          <p:cNvPr id="8" name="Rectangle 7">
            <a:extLst>
              <a:ext uri="{FF2B5EF4-FFF2-40B4-BE49-F238E27FC236}">
                <a16:creationId xmlns:a16="http://schemas.microsoft.com/office/drawing/2014/main" id="{6ACAEB9B-7FA6-F721-424C-8A22F701B8E3}"/>
              </a:ext>
            </a:extLst>
          </p:cNvPr>
          <p:cNvSpPr/>
          <p:nvPr userDrawn="1"/>
        </p:nvSpPr>
        <p:spPr>
          <a:xfrm>
            <a:off x="2076772" y="6393901"/>
            <a:ext cx="1425844"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9066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n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46712"/>
            <a:ext cx="8915400" cy="457200"/>
          </a:xfrm>
          <a:solidFill>
            <a:schemeClr val="accent2"/>
          </a:solidFill>
        </p:spPr>
        <p:txBody>
          <a:bodyPr/>
          <a:lstStyle>
            <a:lvl1pPr>
              <a:defRPr sz="2800" baseline="0"/>
            </a:lvl1pPr>
          </a:lstStyle>
          <a:p>
            <a:r>
              <a:rPr lang="en-US" dirty="0"/>
              <a:t>Click to edit title, size as necessary</a:t>
            </a:r>
          </a:p>
        </p:txBody>
      </p:sp>
      <p:sp>
        <p:nvSpPr>
          <p:cNvPr id="8" name="Footer Placeholder 4">
            <a:extLst>
              <a:ext uri="{FF2B5EF4-FFF2-40B4-BE49-F238E27FC236}">
                <a16:creationId xmlns:a16="http://schemas.microsoft.com/office/drawing/2014/main" id="{FC3A1FB7-81BE-4926-8D2A-01E587869B6C}"/>
              </a:ext>
            </a:extLst>
          </p:cNvPr>
          <p:cNvSpPr>
            <a:spLocks noGrp="1"/>
          </p:cNvSpPr>
          <p:nvPr>
            <p:ph type="ftr" sz="quarter" idx="3"/>
          </p:nvPr>
        </p:nvSpPr>
        <p:spPr>
          <a:xfrm>
            <a:off x="5291328" y="6360923"/>
            <a:ext cx="4651248" cy="365125"/>
          </a:xfrm>
          <a:prstGeom prst="rect">
            <a:avLst/>
          </a:prstGeom>
        </p:spPr>
        <p:txBody>
          <a:bodyPr vert="horz" lIns="91440" tIns="45720" rIns="91440" bIns="45720" rtlCol="0" anchor="ctr"/>
          <a:lstStyle>
            <a:lvl1pPr algn="l">
              <a:defRPr sz="1100">
                <a:solidFill>
                  <a:schemeClr val="tx1">
                    <a:tint val="75000"/>
                  </a:schemeClr>
                </a:solidFill>
                <a:latin typeface="Arial" panose="020B0604020202020204" pitchFamily="34" charset="0"/>
                <a:cs typeface="Arial" panose="020B0604020202020204" pitchFamily="34" charset="0"/>
              </a:defRPr>
            </a:lvl1pPr>
          </a:lstStyle>
          <a:p>
            <a:endParaRPr lang="en-US" dirty="0">
              <a:solidFill>
                <a:schemeClr val="tx2"/>
              </a:solidFill>
            </a:endParaRPr>
          </a:p>
        </p:txBody>
      </p:sp>
      <p:sp>
        <p:nvSpPr>
          <p:cNvPr id="5" name="Slide Number Placeholder 5">
            <a:extLst>
              <a:ext uri="{FF2B5EF4-FFF2-40B4-BE49-F238E27FC236}">
                <a16:creationId xmlns:a16="http://schemas.microsoft.com/office/drawing/2014/main" id="{911F7961-FA02-4BAE-8C2D-7E4A329257E3}"/>
              </a:ext>
            </a:extLst>
          </p:cNvPr>
          <p:cNvSpPr>
            <a:spLocks noGrp="1"/>
          </p:cNvSpPr>
          <p:nvPr>
            <p:ph type="sldNum" sz="quarter" idx="4"/>
          </p:nvPr>
        </p:nvSpPr>
        <p:spPr>
          <a:xfrm>
            <a:off x="353568" y="6360923"/>
            <a:ext cx="451104" cy="365125"/>
          </a:xfrm>
          <a:prstGeom prst="rect">
            <a:avLst/>
          </a:prstGeom>
        </p:spPr>
        <p:txBody>
          <a:bodyPr vert="horz" lIns="91440" tIns="45720" rIns="91440" bIns="45720" rtlCol="0" anchor="ctr"/>
          <a:lstStyle>
            <a:lvl1pPr algn="r">
              <a:defRPr sz="1100">
                <a:solidFill>
                  <a:schemeClr val="tx2"/>
                </a:solidFill>
                <a:latin typeface="Arial" panose="020B0604020202020204" pitchFamily="34" charset="0"/>
                <a:cs typeface="Arial" panose="020B0604020202020204" pitchFamily="34" charset="0"/>
              </a:defRPr>
            </a:lvl1pPr>
          </a:lstStyle>
          <a:p>
            <a:fld id="{33989AC5-B38D-4A3D-8050-C70C3C297723}" type="slidenum">
              <a:rPr lang="en-US" smtClean="0"/>
              <a:pPr/>
              <a:t>‹#›</a:t>
            </a:fld>
            <a:endParaRPr lang="en-US" dirty="0"/>
          </a:p>
        </p:txBody>
      </p:sp>
    </p:spTree>
    <p:extLst>
      <p:ext uri="{BB962C8B-B14F-4D97-AF65-F5344CB8AC3E}">
        <p14:creationId xmlns:p14="http://schemas.microsoft.com/office/powerpoint/2010/main" val="42475452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1A6990A5-5113-4A19-B2A2-3CAF8AD4D224}"/>
              </a:ext>
            </a:extLst>
          </p:cNvPr>
          <p:cNvSpPr>
            <a:spLocks noGrp="1"/>
          </p:cNvSpPr>
          <p:nvPr>
            <p:ph type="ftr" sz="quarter" idx="3"/>
          </p:nvPr>
        </p:nvSpPr>
        <p:spPr>
          <a:xfrm>
            <a:off x="5876544" y="6360923"/>
            <a:ext cx="4651248" cy="365125"/>
          </a:xfrm>
          <a:prstGeom prst="rect">
            <a:avLst/>
          </a:prstGeom>
        </p:spPr>
        <p:txBody>
          <a:bodyPr vert="horz" lIns="91440" tIns="45720" rIns="91440" bIns="45720" rtlCol="0" anchor="ctr"/>
          <a:lstStyle>
            <a:lvl1pPr algn="l">
              <a:defRPr sz="1100">
                <a:solidFill>
                  <a:schemeClr val="tx1">
                    <a:tint val="75000"/>
                  </a:schemeClr>
                </a:solidFill>
                <a:latin typeface="Arial" panose="020B0604020202020204" pitchFamily="34" charset="0"/>
                <a:cs typeface="Arial" panose="020B0604020202020204" pitchFamily="34" charset="0"/>
              </a:defRPr>
            </a:lvl1pPr>
          </a:lstStyle>
          <a:p>
            <a:endParaRPr lang="en-US" dirty="0">
              <a:solidFill>
                <a:schemeClr val="tx2"/>
              </a:solidFill>
            </a:endParaRPr>
          </a:p>
        </p:txBody>
      </p:sp>
      <p:sp>
        <p:nvSpPr>
          <p:cNvPr id="9" name="Slide Number Placeholder 5">
            <a:extLst>
              <a:ext uri="{FF2B5EF4-FFF2-40B4-BE49-F238E27FC236}">
                <a16:creationId xmlns:a16="http://schemas.microsoft.com/office/drawing/2014/main" id="{63BCA199-CD26-4A0A-98E7-DEAC7AC041AB}"/>
              </a:ext>
            </a:extLst>
          </p:cNvPr>
          <p:cNvSpPr>
            <a:spLocks noGrp="1"/>
          </p:cNvSpPr>
          <p:nvPr>
            <p:ph type="sldNum" sz="quarter" idx="4"/>
          </p:nvPr>
        </p:nvSpPr>
        <p:spPr>
          <a:xfrm>
            <a:off x="353568" y="6360923"/>
            <a:ext cx="451104" cy="365125"/>
          </a:xfrm>
          <a:prstGeom prst="rect">
            <a:avLst/>
          </a:prstGeom>
        </p:spPr>
        <p:txBody>
          <a:bodyPr vert="horz" lIns="91440" tIns="45720" rIns="91440" bIns="45720" rtlCol="0" anchor="ctr"/>
          <a:lstStyle>
            <a:lvl1pPr algn="r">
              <a:defRPr sz="1100">
                <a:solidFill>
                  <a:schemeClr val="tx2"/>
                </a:solidFill>
                <a:latin typeface="Arial" panose="020B0604020202020204" pitchFamily="34" charset="0"/>
                <a:cs typeface="Arial" panose="020B0604020202020204" pitchFamily="34" charset="0"/>
              </a:defRPr>
            </a:lvl1pPr>
          </a:lstStyle>
          <a:p>
            <a:fld id="{33989AC5-B38D-4A3D-8050-C70C3C297723}" type="slidenum">
              <a:rPr lang="en-US" smtClean="0"/>
              <a:pPr/>
              <a:t>‹#›</a:t>
            </a:fld>
            <a:endParaRPr lang="en-US" dirty="0"/>
          </a:p>
        </p:txBody>
      </p:sp>
    </p:spTree>
    <p:extLst>
      <p:ext uri="{BB962C8B-B14F-4D97-AF65-F5344CB8AC3E}">
        <p14:creationId xmlns:p14="http://schemas.microsoft.com/office/powerpoint/2010/main" val="998929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D796DD-659E-42F1-86E8-E94AA42AB8B3}"/>
              </a:ext>
            </a:extLst>
          </p:cNvPr>
          <p:cNvPicPr>
            <a:picLocks noChangeAspect="1"/>
          </p:cNvPicPr>
          <p:nvPr userDrawn="1"/>
        </p:nvPicPr>
        <p:blipFill>
          <a:blip r:embed="rId8"/>
          <a:stretch>
            <a:fillRect/>
          </a:stretch>
        </p:blipFill>
        <p:spPr>
          <a:xfrm>
            <a:off x="0" y="-219456"/>
            <a:ext cx="4371429" cy="4095238"/>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52586" y="6129446"/>
            <a:ext cx="1075256" cy="631066"/>
          </a:xfrm>
          <a:prstGeom prst="rect">
            <a:avLst/>
          </a:prstGeom>
        </p:spPr>
      </p:pic>
      <p:sp>
        <p:nvSpPr>
          <p:cNvPr id="2" name="Title Placeholder 1"/>
          <p:cNvSpPr>
            <a:spLocks noGrp="1"/>
          </p:cNvSpPr>
          <p:nvPr>
            <p:ph type="title"/>
          </p:nvPr>
        </p:nvSpPr>
        <p:spPr>
          <a:xfrm>
            <a:off x="838200" y="546712"/>
            <a:ext cx="10515600" cy="457200"/>
          </a:xfrm>
          <a:prstGeom prst="rect">
            <a:avLst/>
          </a:prstGeom>
          <a:solidFill>
            <a:schemeClr val="accent2"/>
          </a:solidFill>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848897" y="1317540"/>
            <a:ext cx="9585290" cy="47487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6775704" y="6360923"/>
            <a:ext cx="2673096" cy="365125"/>
          </a:xfrm>
          <a:prstGeom prst="rect">
            <a:avLst/>
          </a:prstGeom>
        </p:spPr>
        <p:txBody>
          <a:bodyPr vert="horz" lIns="91440" tIns="45720" rIns="91440" bIns="45720" rtlCol="0" anchor="ctr"/>
          <a:lstStyle>
            <a:lvl1pPr algn="l">
              <a:defRPr sz="1100">
                <a:solidFill>
                  <a:schemeClr val="tx1">
                    <a:tint val="75000"/>
                  </a:schemeClr>
                </a:solidFill>
                <a:latin typeface="Arial" panose="020B0604020202020204" pitchFamily="34" charset="0"/>
                <a:cs typeface="Arial" panose="020B0604020202020204" pitchFamily="34" charset="0"/>
              </a:defRPr>
            </a:lvl1pPr>
          </a:lstStyle>
          <a:p>
            <a:endParaRPr lang="en-US" dirty="0">
              <a:solidFill>
                <a:schemeClr val="tx2"/>
              </a:solidFill>
            </a:endParaRPr>
          </a:p>
        </p:txBody>
      </p:sp>
      <p:sp>
        <p:nvSpPr>
          <p:cNvPr id="10" name="Footer Placeholder 4">
            <a:extLst>
              <a:ext uri="{FF2B5EF4-FFF2-40B4-BE49-F238E27FC236}">
                <a16:creationId xmlns:a16="http://schemas.microsoft.com/office/drawing/2014/main" id="{D8E22C23-C3AA-42D5-AB3C-A880DCBC7E19}"/>
              </a:ext>
            </a:extLst>
          </p:cNvPr>
          <p:cNvSpPr txBox="1">
            <a:spLocks/>
          </p:cNvSpPr>
          <p:nvPr userDrawn="1"/>
        </p:nvSpPr>
        <p:spPr>
          <a:xfrm>
            <a:off x="762000" y="6360923"/>
            <a:ext cx="4651248" cy="365125"/>
          </a:xfrm>
          <a:prstGeom prst="rect">
            <a:avLst/>
          </a:prstGeom>
        </p:spPr>
        <p:txBody>
          <a:bodyPr vert="horz" lIns="91440" tIns="45720" rIns="91440" bIns="45720" rtlCol="0" anchor="ctr"/>
          <a:lstStyle>
            <a:defPPr>
              <a:defRPr lang="en-US"/>
            </a:defPPr>
            <a:lvl1pPr marL="0" algn="l" defTabSz="609585" rtl="0" eaLnBrk="1" latinLnBrk="0" hangingPunct="1">
              <a:defRPr sz="1100" kern="1200">
                <a:solidFill>
                  <a:schemeClr val="tx1">
                    <a:tint val="75000"/>
                  </a:schemeClr>
                </a:solidFill>
                <a:latin typeface="Arial" panose="020B0604020202020204" pitchFamily="34" charset="0"/>
                <a:ea typeface="+mn-ea"/>
                <a:cs typeface="Arial" panose="020B0604020202020204" pitchFamily="34" charset="0"/>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b="1" dirty="0">
                <a:solidFill>
                  <a:schemeClr val="accent2"/>
                </a:solidFill>
              </a:rPr>
              <a:t>|</a:t>
            </a:r>
            <a:r>
              <a:rPr lang="en-US" b="0" dirty="0">
                <a:solidFill>
                  <a:schemeClr val="tx2"/>
                </a:solidFill>
              </a:rPr>
              <a:t>  University Senate Welcome Orientation  </a:t>
            </a:r>
            <a:r>
              <a:rPr lang="en-US" b="1" dirty="0">
                <a:solidFill>
                  <a:schemeClr val="accent2"/>
                </a:solidFill>
              </a:rPr>
              <a:t>|</a:t>
            </a:r>
            <a:r>
              <a:rPr lang="en-US" b="0" dirty="0">
                <a:solidFill>
                  <a:schemeClr val="tx2"/>
                </a:solidFill>
              </a:rPr>
              <a:t>  2023–2024   </a:t>
            </a:r>
          </a:p>
        </p:txBody>
      </p:sp>
      <p:sp>
        <p:nvSpPr>
          <p:cNvPr id="9" name="Slide Number Placeholder 5">
            <a:extLst>
              <a:ext uri="{FF2B5EF4-FFF2-40B4-BE49-F238E27FC236}">
                <a16:creationId xmlns:a16="http://schemas.microsoft.com/office/drawing/2014/main" id="{F1EBCD22-C56D-43FF-9917-1B7B2FDDD11D}"/>
              </a:ext>
            </a:extLst>
          </p:cNvPr>
          <p:cNvSpPr>
            <a:spLocks noGrp="1"/>
          </p:cNvSpPr>
          <p:nvPr>
            <p:ph type="sldNum" sz="quarter" idx="4"/>
          </p:nvPr>
        </p:nvSpPr>
        <p:spPr>
          <a:xfrm>
            <a:off x="353568" y="6360923"/>
            <a:ext cx="451104" cy="365125"/>
          </a:xfrm>
          <a:prstGeom prst="rect">
            <a:avLst/>
          </a:prstGeom>
        </p:spPr>
        <p:txBody>
          <a:bodyPr vert="horz" lIns="91440" tIns="45720" rIns="91440" bIns="45720" rtlCol="0" anchor="ctr"/>
          <a:lstStyle>
            <a:lvl1pPr algn="r">
              <a:defRPr sz="1100">
                <a:solidFill>
                  <a:schemeClr val="tx2"/>
                </a:solidFill>
                <a:latin typeface="Arial" panose="020B0604020202020204" pitchFamily="34" charset="0"/>
                <a:cs typeface="Arial" panose="020B0604020202020204" pitchFamily="34" charset="0"/>
              </a:defRPr>
            </a:lvl1pPr>
          </a:lstStyle>
          <a:p>
            <a:fld id="{33989AC5-B38D-4A3D-8050-C70C3C297723}" type="slidenum">
              <a:rPr lang="en-US" smtClean="0"/>
              <a:pPr/>
              <a:t>‹#›</a:t>
            </a:fld>
            <a:endParaRPr lang="en-US" dirty="0"/>
          </a:p>
        </p:txBody>
      </p:sp>
    </p:spTree>
    <p:extLst>
      <p:ext uri="{BB962C8B-B14F-4D97-AF65-F5344CB8AC3E}">
        <p14:creationId xmlns:p14="http://schemas.microsoft.com/office/powerpoint/2010/main" val="808212972"/>
      </p:ext>
    </p:extLst>
  </p:cSld>
  <p:clrMap bg1="lt1" tx1="dk1" bg2="lt2" tx2="dk2" accent1="accent1" accent2="accent2" accent3="accent3" accent4="accent4" accent5="accent5" accent6="accent6" hlink="hlink" folHlink="folHlink"/>
  <p:sldLayoutIdLst>
    <p:sldLayoutId id="2147483700" r:id="rId1"/>
    <p:sldLayoutId id="2147483704" r:id="rId2"/>
    <p:sldLayoutId id="2147483708" r:id="rId3"/>
    <p:sldLayoutId id="2147483709" r:id="rId4"/>
    <p:sldLayoutId id="2147483712" r:id="rId5"/>
    <p:sldLayoutId id="2147483720" r:id="rId6"/>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914377" rtl="0" eaLnBrk="1" latinLnBrk="0" hangingPunct="1">
        <a:lnSpc>
          <a:spcPts val="3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7013" indent="-227013" algn="l" defTabSz="914377" rtl="0" eaLnBrk="1" latinLnBrk="0" hangingPunct="1">
        <a:lnSpc>
          <a:spcPct val="120000"/>
        </a:lnSpc>
        <a:spcBef>
          <a:spcPts val="0"/>
        </a:spcBef>
        <a:spcAft>
          <a:spcPts val="900"/>
        </a:spcAft>
        <a:buSzPct val="16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71500" indent="-228600" algn="l" defTabSz="914377" rtl="0" eaLnBrk="1" latinLnBrk="0" hangingPunct="1">
        <a:lnSpc>
          <a:spcPct val="120000"/>
        </a:lnSpc>
        <a:spcBef>
          <a:spcPts val="0"/>
        </a:spcBef>
        <a:spcAft>
          <a:spcPts val="900"/>
        </a:spcAft>
        <a:buSzPct val="120000"/>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2pPr>
      <a:lvl3pPr marL="914400" indent="-227013" algn="l" defTabSz="914377" rtl="0" eaLnBrk="1" latinLnBrk="0" hangingPunct="1">
        <a:lnSpc>
          <a:spcPct val="120000"/>
        </a:lnSpc>
        <a:spcBef>
          <a:spcPts val="0"/>
        </a:spcBef>
        <a:spcAft>
          <a:spcPts val="900"/>
        </a:spcAft>
        <a:buSzPct val="10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257300" indent="-227013" algn="l" defTabSz="914377" rtl="0" eaLnBrk="1" latinLnBrk="0" hangingPunct="1">
        <a:lnSpc>
          <a:spcPts val="23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4pPr>
      <a:lvl5pPr marL="1601788" indent="-230188" algn="l" defTabSz="914377" rtl="0" eaLnBrk="1" latinLnBrk="0" hangingPunct="1">
        <a:lnSpc>
          <a:spcPts val="23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68">
          <p15:clr>
            <a:srgbClr val="F26B43"/>
          </p15:clr>
        </p15:guide>
        <p15:guide id="2" pos="3840">
          <p15:clr>
            <a:srgbClr val="F26B43"/>
          </p15:clr>
        </p15:guide>
        <p15:guide id="3" orient="horz" pos="372" userDrawn="1">
          <p15:clr>
            <a:srgbClr val="F26B43"/>
          </p15:clr>
        </p15:guide>
        <p15:guide id="4" pos="6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0FF4E84-4BD0-4E2E-8A1E-68BC1AB60562}"/>
              </a:ext>
            </a:extLst>
          </p:cNvPr>
          <p:cNvPicPr>
            <a:picLocks noChangeAspect="1"/>
          </p:cNvPicPr>
          <p:nvPr/>
        </p:nvPicPr>
        <p:blipFill>
          <a:blip r:embed="rId3"/>
          <a:stretch>
            <a:fillRect/>
          </a:stretch>
        </p:blipFill>
        <p:spPr>
          <a:xfrm>
            <a:off x="-256032" y="-219456"/>
            <a:ext cx="4371429" cy="4095238"/>
          </a:xfrm>
          <a:prstGeom prst="rect">
            <a:avLst/>
          </a:prstGeom>
        </p:spPr>
      </p:pic>
      <p:sp>
        <p:nvSpPr>
          <p:cNvPr id="2" name="Title 1"/>
          <p:cNvSpPr>
            <a:spLocks noGrp="1"/>
          </p:cNvSpPr>
          <p:nvPr>
            <p:ph type="ctrTitle"/>
          </p:nvPr>
        </p:nvSpPr>
        <p:spPr>
          <a:xfrm>
            <a:off x="355113" y="4807059"/>
            <a:ext cx="4506298" cy="789185"/>
          </a:xfrm>
          <a:solidFill>
            <a:schemeClr val="accent2"/>
          </a:solidFill>
        </p:spPr>
        <p:txBody>
          <a:bodyPr/>
          <a:lstStyle/>
          <a:p>
            <a:pPr>
              <a:lnSpc>
                <a:spcPts val="2500"/>
              </a:lnSpc>
            </a:pPr>
            <a:r>
              <a:rPr lang="en-US" sz="1800" dirty="0"/>
              <a:t>Presenter Denise Bodman </a:t>
            </a:r>
            <a:br>
              <a:rPr lang="en-US" sz="1800" dirty="0"/>
            </a:br>
            <a:r>
              <a:rPr lang="en-US" sz="1800" dirty="0"/>
              <a:t>Senate Meeting #2 </a:t>
            </a:r>
            <a:br>
              <a:rPr lang="en-US" sz="1800" dirty="0"/>
            </a:br>
            <a:r>
              <a:rPr lang="en-US" sz="1800" dirty="0"/>
              <a:t>09.02.2023</a:t>
            </a:r>
          </a:p>
        </p:txBody>
      </p:sp>
      <p:sp>
        <p:nvSpPr>
          <p:cNvPr id="26" name="Rectangle 25"/>
          <p:cNvSpPr/>
          <p:nvPr/>
        </p:nvSpPr>
        <p:spPr>
          <a:xfrm>
            <a:off x="612974" y="3572848"/>
            <a:ext cx="4834144" cy="1077218"/>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Introduction to Robert’s</a:t>
            </a:r>
          </a:p>
          <a:p>
            <a:r>
              <a:rPr lang="en-US" sz="3200" b="1" dirty="0">
                <a:latin typeface="Arial" panose="020B0604020202020204" pitchFamily="34" charset="0"/>
                <a:cs typeface="Arial" panose="020B0604020202020204" pitchFamily="34" charset="0"/>
              </a:rPr>
              <a:t> Rules of Order </a:t>
            </a:r>
          </a:p>
        </p:txBody>
      </p:sp>
      <p:pic>
        <p:nvPicPr>
          <p:cNvPr id="23" name="Picture 22">
            <a:extLst>
              <a:ext uri="{FF2B5EF4-FFF2-40B4-BE49-F238E27FC236}">
                <a16:creationId xmlns:a16="http://schemas.microsoft.com/office/drawing/2014/main" id="{01D0822E-13A4-4FD9-970C-2981DE5F93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74" y="5596244"/>
            <a:ext cx="2633416" cy="1104763"/>
          </a:xfrm>
          <a:prstGeom prst="rect">
            <a:avLst/>
          </a:prstGeom>
        </p:spPr>
      </p:pic>
      <p:pic>
        <p:nvPicPr>
          <p:cNvPr id="7" name="Picture 6">
            <a:extLst>
              <a:ext uri="{FF2B5EF4-FFF2-40B4-BE49-F238E27FC236}">
                <a16:creationId xmlns:a16="http://schemas.microsoft.com/office/drawing/2014/main" id="{82AD2BF9-72A6-4AAB-87F8-34F23F8EE5A8}"/>
              </a:ext>
            </a:extLst>
          </p:cNvPr>
          <p:cNvPicPr>
            <a:picLocks noChangeAspect="1"/>
          </p:cNvPicPr>
          <p:nvPr/>
        </p:nvPicPr>
        <p:blipFill rotWithShape="1">
          <a:blip r:embed="rId5"/>
          <a:srcRect b="21941"/>
          <a:stretch/>
        </p:blipFill>
        <p:spPr>
          <a:xfrm>
            <a:off x="5607424" y="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TextBox 2">
            <a:extLst>
              <a:ext uri="{FF2B5EF4-FFF2-40B4-BE49-F238E27FC236}">
                <a16:creationId xmlns:a16="http://schemas.microsoft.com/office/drawing/2014/main" id="{4E38F784-1A3D-45B3-A9A6-D4734D609872}"/>
              </a:ext>
            </a:extLst>
          </p:cNvPr>
          <p:cNvSpPr txBox="1"/>
          <p:nvPr/>
        </p:nvSpPr>
        <p:spPr>
          <a:xfrm>
            <a:off x="5592124" y="121023"/>
            <a:ext cx="5762065" cy="461665"/>
          </a:xfrm>
          <a:prstGeom prst="rect">
            <a:avLst/>
          </a:prstGeom>
          <a:noFill/>
        </p:spPr>
        <p:txBody>
          <a:bodyPr wrap="square" rtlCol="0">
            <a:spAutoFit/>
          </a:bodyPr>
          <a:lstStyle/>
          <a:p>
            <a:r>
              <a:rPr lang="en-US" dirty="0">
                <a:solidFill>
                  <a:schemeClr val="bg1"/>
                </a:solidFill>
              </a:rPr>
              <a:t> Henry Martyn Robert</a:t>
            </a:r>
          </a:p>
        </p:txBody>
      </p:sp>
    </p:spTree>
    <p:extLst>
      <p:ext uri="{BB962C8B-B14F-4D97-AF65-F5344CB8AC3E}">
        <p14:creationId xmlns:p14="http://schemas.microsoft.com/office/powerpoint/2010/main" val="29951000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65A092-36B7-4CBD-BD06-CD7B9A54EF84}"/>
              </a:ext>
            </a:extLst>
          </p:cNvPr>
          <p:cNvSpPr>
            <a:spLocks noGrp="1"/>
          </p:cNvSpPr>
          <p:nvPr>
            <p:ph type="sldNum" sz="quarter" idx="4"/>
          </p:nvPr>
        </p:nvSpPr>
        <p:spPr/>
        <p:txBody>
          <a:bodyPr/>
          <a:lstStyle/>
          <a:p>
            <a:fld id="{33989AC5-B38D-4A3D-8050-C70C3C297723}" type="slidenum">
              <a:rPr lang="en-US" smtClean="0"/>
              <a:pPr/>
              <a:t>10</a:t>
            </a:fld>
            <a:endParaRPr lang="en-US" dirty="0"/>
          </a:p>
        </p:txBody>
      </p:sp>
      <p:pic>
        <p:nvPicPr>
          <p:cNvPr id="3" name="Picture 2">
            <a:extLst>
              <a:ext uri="{FF2B5EF4-FFF2-40B4-BE49-F238E27FC236}">
                <a16:creationId xmlns:a16="http://schemas.microsoft.com/office/drawing/2014/main" id="{091B8BDE-C555-4A1F-A9E1-D84B931B2EC7}"/>
              </a:ext>
            </a:extLst>
          </p:cNvPr>
          <p:cNvPicPr>
            <a:picLocks noChangeAspect="1"/>
          </p:cNvPicPr>
          <p:nvPr/>
        </p:nvPicPr>
        <p:blipFill>
          <a:blip r:embed="rId2"/>
          <a:stretch>
            <a:fillRect/>
          </a:stretch>
        </p:blipFill>
        <p:spPr>
          <a:xfrm>
            <a:off x="1371600" y="790575"/>
            <a:ext cx="9448800" cy="5276850"/>
          </a:xfrm>
          <a:prstGeom prst="rect">
            <a:avLst/>
          </a:prstGeom>
        </p:spPr>
      </p:pic>
    </p:spTree>
    <p:extLst>
      <p:ext uri="{BB962C8B-B14F-4D97-AF65-F5344CB8AC3E}">
        <p14:creationId xmlns:p14="http://schemas.microsoft.com/office/powerpoint/2010/main" val="8446796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816CD0-94B6-4C17-9D5D-4F5E0CAAC176}"/>
              </a:ext>
            </a:extLst>
          </p:cNvPr>
          <p:cNvSpPr>
            <a:spLocks noGrp="1"/>
          </p:cNvSpPr>
          <p:nvPr>
            <p:ph type="sldNum" sz="quarter" idx="4"/>
          </p:nvPr>
        </p:nvSpPr>
        <p:spPr/>
        <p:txBody>
          <a:bodyPr/>
          <a:lstStyle/>
          <a:p>
            <a:fld id="{33989AC5-B38D-4A3D-8050-C70C3C297723}" type="slidenum">
              <a:rPr lang="en-US" smtClean="0"/>
              <a:pPr/>
              <a:t>11</a:t>
            </a:fld>
            <a:endParaRPr lang="en-US" dirty="0"/>
          </a:p>
        </p:txBody>
      </p:sp>
      <p:pic>
        <p:nvPicPr>
          <p:cNvPr id="3" name="Picture 2">
            <a:extLst>
              <a:ext uri="{FF2B5EF4-FFF2-40B4-BE49-F238E27FC236}">
                <a16:creationId xmlns:a16="http://schemas.microsoft.com/office/drawing/2014/main" id="{C9D10645-C7FB-4B61-AE86-8D8AB3B9EF07}"/>
              </a:ext>
            </a:extLst>
          </p:cNvPr>
          <p:cNvPicPr>
            <a:picLocks noChangeAspect="1"/>
          </p:cNvPicPr>
          <p:nvPr/>
        </p:nvPicPr>
        <p:blipFill>
          <a:blip r:embed="rId2"/>
          <a:stretch>
            <a:fillRect/>
          </a:stretch>
        </p:blipFill>
        <p:spPr>
          <a:xfrm>
            <a:off x="1376362" y="814387"/>
            <a:ext cx="9439275" cy="5229225"/>
          </a:xfrm>
          <a:prstGeom prst="rect">
            <a:avLst/>
          </a:prstGeom>
        </p:spPr>
      </p:pic>
    </p:spTree>
    <p:extLst>
      <p:ext uri="{BB962C8B-B14F-4D97-AF65-F5344CB8AC3E}">
        <p14:creationId xmlns:p14="http://schemas.microsoft.com/office/powerpoint/2010/main" val="3784424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05A7F3-071F-4B41-82FB-902CFC1F6F94}"/>
              </a:ext>
            </a:extLst>
          </p:cNvPr>
          <p:cNvSpPr>
            <a:spLocks noGrp="1"/>
          </p:cNvSpPr>
          <p:nvPr>
            <p:ph type="sldNum" sz="quarter" idx="4"/>
          </p:nvPr>
        </p:nvSpPr>
        <p:spPr/>
        <p:txBody>
          <a:bodyPr/>
          <a:lstStyle/>
          <a:p>
            <a:fld id="{33989AC5-B38D-4A3D-8050-C70C3C297723}" type="slidenum">
              <a:rPr lang="en-US" smtClean="0"/>
              <a:pPr/>
              <a:t>12</a:t>
            </a:fld>
            <a:endParaRPr lang="en-US" dirty="0"/>
          </a:p>
        </p:txBody>
      </p:sp>
      <p:pic>
        <p:nvPicPr>
          <p:cNvPr id="3" name="Picture 2">
            <a:extLst>
              <a:ext uri="{FF2B5EF4-FFF2-40B4-BE49-F238E27FC236}">
                <a16:creationId xmlns:a16="http://schemas.microsoft.com/office/drawing/2014/main" id="{917A2C22-C3DE-4BD6-A423-D6F58DEEBB21}"/>
              </a:ext>
            </a:extLst>
          </p:cNvPr>
          <p:cNvPicPr>
            <a:picLocks noChangeAspect="1"/>
          </p:cNvPicPr>
          <p:nvPr/>
        </p:nvPicPr>
        <p:blipFill>
          <a:blip r:embed="rId2"/>
          <a:stretch>
            <a:fillRect/>
          </a:stretch>
        </p:blipFill>
        <p:spPr>
          <a:xfrm>
            <a:off x="2052637" y="776287"/>
            <a:ext cx="8086725" cy="5305425"/>
          </a:xfrm>
          <a:prstGeom prst="rect">
            <a:avLst/>
          </a:prstGeom>
        </p:spPr>
      </p:pic>
    </p:spTree>
    <p:extLst>
      <p:ext uri="{BB962C8B-B14F-4D97-AF65-F5344CB8AC3E}">
        <p14:creationId xmlns:p14="http://schemas.microsoft.com/office/powerpoint/2010/main" val="11493005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BC8B51-FAAC-4968-B537-85E94C026C69}"/>
              </a:ext>
            </a:extLst>
          </p:cNvPr>
          <p:cNvSpPr>
            <a:spLocks noGrp="1"/>
          </p:cNvSpPr>
          <p:nvPr>
            <p:ph type="sldNum" sz="quarter" idx="4"/>
          </p:nvPr>
        </p:nvSpPr>
        <p:spPr/>
        <p:txBody>
          <a:bodyPr/>
          <a:lstStyle/>
          <a:p>
            <a:fld id="{33989AC5-B38D-4A3D-8050-C70C3C297723}" type="slidenum">
              <a:rPr lang="en-US" smtClean="0"/>
              <a:pPr/>
              <a:t>13</a:t>
            </a:fld>
            <a:endParaRPr lang="en-US" dirty="0"/>
          </a:p>
        </p:txBody>
      </p:sp>
      <p:pic>
        <p:nvPicPr>
          <p:cNvPr id="3" name="Picture 2">
            <a:extLst>
              <a:ext uri="{FF2B5EF4-FFF2-40B4-BE49-F238E27FC236}">
                <a16:creationId xmlns:a16="http://schemas.microsoft.com/office/drawing/2014/main" id="{625CD833-B3D8-415F-8567-0164AB6C5B6B}"/>
              </a:ext>
            </a:extLst>
          </p:cNvPr>
          <p:cNvPicPr>
            <a:picLocks noChangeAspect="1"/>
          </p:cNvPicPr>
          <p:nvPr/>
        </p:nvPicPr>
        <p:blipFill>
          <a:blip r:embed="rId2"/>
          <a:stretch>
            <a:fillRect/>
          </a:stretch>
        </p:blipFill>
        <p:spPr>
          <a:xfrm>
            <a:off x="1595437" y="800100"/>
            <a:ext cx="9001125" cy="5257800"/>
          </a:xfrm>
          <a:prstGeom prst="rect">
            <a:avLst/>
          </a:prstGeom>
        </p:spPr>
      </p:pic>
    </p:spTree>
    <p:extLst>
      <p:ext uri="{BB962C8B-B14F-4D97-AF65-F5344CB8AC3E}">
        <p14:creationId xmlns:p14="http://schemas.microsoft.com/office/powerpoint/2010/main" val="28115544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2C4773-EB27-431D-B070-B89D5137DCD5}"/>
              </a:ext>
            </a:extLst>
          </p:cNvPr>
          <p:cNvSpPr>
            <a:spLocks noGrp="1"/>
          </p:cNvSpPr>
          <p:nvPr>
            <p:ph type="sldNum" sz="quarter" idx="4"/>
          </p:nvPr>
        </p:nvSpPr>
        <p:spPr/>
        <p:txBody>
          <a:bodyPr/>
          <a:lstStyle/>
          <a:p>
            <a:fld id="{33989AC5-B38D-4A3D-8050-C70C3C297723}" type="slidenum">
              <a:rPr lang="en-US" smtClean="0"/>
              <a:pPr/>
              <a:t>14</a:t>
            </a:fld>
            <a:endParaRPr lang="en-US" dirty="0"/>
          </a:p>
        </p:txBody>
      </p:sp>
      <p:pic>
        <p:nvPicPr>
          <p:cNvPr id="3" name="Picture 2">
            <a:extLst>
              <a:ext uri="{FF2B5EF4-FFF2-40B4-BE49-F238E27FC236}">
                <a16:creationId xmlns:a16="http://schemas.microsoft.com/office/drawing/2014/main" id="{4EC7C325-DFB9-44CD-B49B-3C74504FCDB4}"/>
              </a:ext>
            </a:extLst>
          </p:cNvPr>
          <p:cNvPicPr>
            <a:picLocks noChangeAspect="1"/>
          </p:cNvPicPr>
          <p:nvPr/>
        </p:nvPicPr>
        <p:blipFill>
          <a:blip r:embed="rId2"/>
          <a:stretch>
            <a:fillRect/>
          </a:stretch>
        </p:blipFill>
        <p:spPr>
          <a:xfrm>
            <a:off x="1404937" y="804862"/>
            <a:ext cx="9382125" cy="5248275"/>
          </a:xfrm>
          <a:prstGeom prst="rect">
            <a:avLst/>
          </a:prstGeom>
        </p:spPr>
      </p:pic>
    </p:spTree>
    <p:extLst>
      <p:ext uri="{BB962C8B-B14F-4D97-AF65-F5344CB8AC3E}">
        <p14:creationId xmlns:p14="http://schemas.microsoft.com/office/powerpoint/2010/main" val="25590565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EAEF13-DC7F-45C1-B7DE-E23ED4F5E6F4}"/>
              </a:ext>
            </a:extLst>
          </p:cNvPr>
          <p:cNvSpPr>
            <a:spLocks noGrp="1"/>
          </p:cNvSpPr>
          <p:nvPr>
            <p:ph type="sldNum" sz="quarter" idx="4"/>
          </p:nvPr>
        </p:nvSpPr>
        <p:spPr/>
        <p:txBody>
          <a:bodyPr/>
          <a:lstStyle/>
          <a:p>
            <a:fld id="{33989AC5-B38D-4A3D-8050-C70C3C297723}" type="slidenum">
              <a:rPr lang="en-US" smtClean="0"/>
              <a:pPr/>
              <a:t>15</a:t>
            </a:fld>
            <a:endParaRPr lang="en-US" dirty="0"/>
          </a:p>
        </p:txBody>
      </p:sp>
      <p:pic>
        <p:nvPicPr>
          <p:cNvPr id="3" name="Picture 2">
            <a:extLst>
              <a:ext uri="{FF2B5EF4-FFF2-40B4-BE49-F238E27FC236}">
                <a16:creationId xmlns:a16="http://schemas.microsoft.com/office/drawing/2014/main" id="{83DA1C2C-2DC4-4E11-BFAE-080D13C6DB90}"/>
              </a:ext>
            </a:extLst>
          </p:cNvPr>
          <p:cNvPicPr>
            <a:picLocks noChangeAspect="1"/>
          </p:cNvPicPr>
          <p:nvPr/>
        </p:nvPicPr>
        <p:blipFill>
          <a:blip r:embed="rId2"/>
          <a:stretch>
            <a:fillRect/>
          </a:stretch>
        </p:blipFill>
        <p:spPr>
          <a:xfrm>
            <a:off x="1338262" y="757237"/>
            <a:ext cx="9515475" cy="5343525"/>
          </a:xfrm>
          <a:prstGeom prst="rect">
            <a:avLst/>
          </a:prstGeom>
        </p:spPr>
      </p:pic>
    </p:spTree>
    <p:extLst>
      <p:ext uri="{BB962C8B-B14F-4D97-AF65-F5344CB8AC3E}">
        <p14:creationId xmlns:p14="http://schemas.microsoft.com/office/powerpoint/2010/main" val="7873789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D88D34-152D-4869-AC0B-C75C4D6121B4}"/>
              </a:ext>
            </a:extLst>
          </p:cNvPr>
          <p:cNvSpPr>
            <a:spLocks noGrp="1"/>
          </p:cNvSpPr>
          <p:nvPr>
            <p:ph type="sldNum" sz="quarter" idx="4"/>
          </p:nvPr>
        </p:nvSpPr>
        <p:spPr/>
        <p:txBody>
          <a:bodyPr/>
          <a:lstStyle/>
          <a:p>
            <a:fld id="{33989AC5-B38D-4A3D-8050-C70C3C297723}" type="slidenum">
              <a:rPr lang="en-US" smtClean="0"/>
              <a:pPr/>
              <a:t>16</a:t>
            </a:fld>
            <a:endParaRPr lang="en-US" dirty="0"/>
          </a:p>
        </p:txBody>
      </p:sp>
      <p:pic>
        <p:nvPicPr>
          <p:cNvPr id="3" name="Picture 2">
            <a:extLst>
              <a:ext uri="{FF2B5EF4-FFF2-40B4-BE49-F238E27FC236}">
                <a16:creationId xmlns:a16="http://schemas.microsoft.com/office/drawing/2014/main" id="{029E9B4A-C7FD-4E8E-BEDB-B5D4B4115AAA}"/>
              </a:ext>
            </a:extLst>
          </p:cNvPr>
          <p:cNvPicPr>
            <a:picLocks noChangeAspect="1"/>
          </p:cNvPicPr>
          <p:nvPr/>
        </p:nvPicPr>
        <p:blipFill>
          <a:blip r:embed="rId2"/>
          <a:stretch>
            <a:fillRect/>
          </a:stretch>
        </p:blipFill>
        <p:spPr>
          <a:xfrm>
            <a:off x="1376362" y="762000"/>
            <a:ext cx="9439275" cy="5334000"/>
          </a:xfrm>
          <a:prstGeom prst="rect">
            <a:avLst/>
          </a:prstGeom>
        </p:spPr>
      </p:pic>
    </p:spTree>
    <p:extLst>
      <p:ext uri="{BB962C8B-B14F-4D97-AF65-F5344CB8AC3E}">
        <p14:creationId xmlns:p14="http://schemas.microsoft.com/office/powerpoint/2010/main" val="17764495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D01F0F-47F7-4E71-9531-F6BB463A9E4D}"/>
              </a:ext>
            </a:extLst>
          </p:cNvPr>
          <p:cNvSpPr>
            <a:spLocks noGrp="1"/>
          </p:cNvSpPr>
          <p:nvPr>
            <p:ph type="sldNum" sz="quarter" idx="4"/>
          </p:nvPr>
        </p:nvSpPr>
        <p:spPr/>
        <p:txBody>
          <a:bodyPr/>
          <a:lstStyle/>
          <a:p>
            <a:fld id="{33989AC5-B38D-4A3D-8050-C70C3C297723}" type="slidenum">
              <a:rPr lang="en-US" smtClean="0"/>
              <a:pPr/>
              <a:t>17</a:t>
            </a:fld>
            <a:endParaRPr lang="en-US" dirty="0"/>
          </a:p>
        </p:txBody>
      </p:sp>
      <p:pic>
        <p:nvPicPr>
          <p:cNvPr id="3" name="Picture 2">
            <a:extLst>
              <a:ext uri="{FF2B5EF4-FFF2-40B4-BE49-F238E27FC236}">
                <a16:creationId xmlns:a16="http://schemas.microsoft.com/office/drawing/2014/main" id="{CDEA6217-1946-4F76-BC1C-A31AABCEAF08}"/>
              </a:ext>
            </a:extLst>
          </p:cNvPr>
          <p:cNvPicPr>
            <a:picLocks noChangeAspect="1"/>
          </p:cNvPicPr>
          <p:nvPr/>
        </p:nvPicPr>
        <p:blipFill>
          <a:blip r:embed="rId2"/>
          <a:stretch>
            <a:fillRect/>
          </a:stretch>
        </p:blipFill>
        <p:spPr>
          <a:xfrm>
            <a:off x="1476375" y="757237"/>
            <a:ext cx="9239250" cy="5343525"/>
          </a:xfrm>
          <a:prstGeom prst="rect">
            <a:avLst/>
          </a:prstGeom>
        </p:spPr>
      </p:pic>
    </p:spTree>
    <p:extLst>
      <p:ext uri="{BB962C8B-B14F-4D97-AF65-F5344CB8AC3E}">
        <p14:creationId xmlns:p14="http://schemas.microsoft.com/office/powerpoint/2010/main" val="8079430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969D42-F3A0-4687-9B4E-4B1B0AF86584}"/>
              </a:ext>
            </a:extLst>
          </p:cNvPr>
          <p:cNvSpPr>
            <a:spLocks noGrp="1"/>
          </p:cNvSpPr>
          <p:nvPr>
            <p:ph type="sldNum" sz="quarter" idx="4"/>
          </p:nvPr>
        </p:nvSpPr>
        <p:spPr/>
        <p:txBody>
          <a:bodyPr/>
          <a:lstStyle/>
          <a:p>
            <a:fld id="{33989AC5-B38D-4A3D-8050-C70C3C297723}" type="slidenum">
              <a:rPr lang="en-US" smtClean="0"/>
              <a:pPr/>
              <a:t>18</a:t>
            </a:fld>
            <a:endParaRPr lang="en-US" dirty="0"/>
          </a:p>
        </p:txBody>
      </p:sp>
      <p:pic>
        <p:nvPicPr>
          <p:cNvPr id="3" name="Picture 2">
            <a:extLst>
              <a:ext uri="{FF2B5EF4-FFF2-40B4-BE49-F238E27FC236}">
                <a16:creationId xmlns:a16="http://schemas.microsoft.com/office/drawing/2014/main" id="{CC27B218-5B44-4CD7-A69C-A96F509BC9C7}"/>
              </a:ext>
            </a:extLst>
          </p:cNvPr>
          <p:cNvPicPr>
            <a:picLocks noChangeAspect="1"/>
          </p:cNvPicPr>
          <p:nvPr/>
        </p:nvPicPr>
        <p:blipFill>
          <a:blip r:embed="rId2"/>
          <a:stretch>
            <a:fillRect/>
          </a:stretch>
        </p:blipFill>
        <p:spPr>
          <a:xfrm>
            <a:off x="1509712" y="809625"/>
            <a:ext cx="9172575" cy="5238750"/>
          </a:xfrm>
          <a:prstGeom prst="rect">
            <a:avLst/>
          </a:prstGeom>
        </p:spPr>
      </p:pic>
    </p:spTree>
    <p:extLst>
      <p:ext uri="{BB962C8B-B14F-4D97-AF65-F5344CB8AC3E}">
        <p14:creationId xmlns:p14="http://schemas.microsoft.com/office/powerpoint/2010/main" val="975604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75BB53FC-C5D3-4424-9253-1585739905EE}"/>
              </a:ext>
            </a:extLst>
          </p:cNvPr>
          <p:cNvPicPr>
            <a:picLocks noGrp="1" noChangeAspect="1"/>
          </p:cNvPicPr>
          <p:nvPr>
            <p:ph idx="1"/>
          </p:nvPr>
        </p:nvPicPr>
        <p:blipFill>
          <a:blip r:embed="rId2"/>
          <a:stretch>
            <a:fillRect/>
          </a:stretch>
        </p:blipFill>
        <p:spPr>
          <a:xfrm>
            <a:off x="1516063" y="1119284"/>
            <a:ext cx="8458200" cy="4162425"/>
          </a:xfrm>
          <a:prstGeom prst="rect">
            <a:avLst/>
          </a:prstGeom>
        </p:spPr>
      </p:pic>
      <p:sp>
        <p:nvSpPr>
          <p:cNvPr id="13" name="Title 12">
            <a:extLst>
              <a:ext uri="{FF2B5EF4-FFF2-40B4-BE49-F238E27FC236}">
                <a16:creationId xmlns:a16="http://schemas.microsoft.com/office/drawing/2014/main" id="{05D82F6A-D494-48F9-8B03-B0D6E8C51FCA}"/>
              </a:ext>
            </a:extLst>
          </p:cNvPr>
          <p:cNvSpPr>
            <a:spLocks noGrp="1"/>
          </p:cNvSpPr>
          <p:nvPr>
            <p:ph type="title"/>
          </p:nvPr>
        </p:nvSpPr>
        <p:spPr>
          <a:xfrm>
            <a:off x="838200" y="228600"/>
            <a:ext cx="3720353" cy="416859"/>
          </a:xfrm>
        </p:spPr>
        <p:txBody>
          <a:bodyPr/>
          <a:lstStyle/>
          <a:p>
            <a:endParaRPr lang="en-US" dirty="0"/>
          </a:p>
        </p:txBody>
      </p:sp>
      <p:sp>
        <p:nvSpPr>
          <p:cNvPr id="2" name="Slide Number Placeholder 1">
            <a:extLst>
              <a:ext uri="{FF2B5EF4-FFF2-40B4-BE49-F238E27FC236}">
                <a16:creationId xmlns:a16="http://schemas.microsoft.com/office/drawing/2014/main" id="{A7FC5EDB-FEFF-45D2-B5CF-7608FE9096B7}"/>
              </a:ext>
            </a:extLst>
          </p:cNvPr>
          <p:cNvSpPr>
            <a:spLocks noGrp="1"/>
          </p:cNvSpPr>
          <p:nvPr>
            <p:ph type="sldNum" sz="quarter" idx="4"/>
          </p:nvPr>
        </p:nvSpPr>
        <p:spPr/>
        <p:txBody>
          <a:bodyPr/>
          <a:lstStyle/>
          <a:p>
            <a:fld id="{33989AC5-B38D-4A3D-8050-C70C3C297723}" type="slidenum">
              <a:rPr lang="en-US" smtClean="0"/>
              <a:pPr/>
              <a:t>2</a:t>
            </a:fld>
            <a:endParaRPr lang="en-US" dirty="0"/>
          </a:p>
        </p:txBody>
      </p:sp>
    </p:spTree>
    <p:extLst>
      <p:ext uri="{BB962C8B-B14F-4D97-AF65-F5344CB8AC3E}">
        <p14:creationId xmlns:p14="http://schemas.microsoft.com/office/powerpoint/2010/main" val="16374392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B9CE03-82FD-29E1-16B1-B4EFE2AC0C44}"/>
              </a:ext>
            </a:extLst>
          </p:cNvPr>
          <p:cNvSpPr txBox="1"/>
          <p:nvPr/>
        </p:nvSpPr>
        <p:spPr>
          <a:xfrm>
            <a:off x="6789743" y="2530063"/>
            <a:ext cx="4996329" cy="1936752"/>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en-US" sz="6000" kern="1200" dirty="0">
                <a:solidFill>
                  <a:srgbClr val="FFFFFF"/>
                </a:solidFill>
                <a:latin typeface="+mj-lt"/>
                <a:ea typeface="+mj-ea"/>
                <a:cs typeface="+mj-cs"/>
              </a:rPr>
              <a:t>Parliamentary Procedures</a:t>
            </a:r>
          </a:p>
          <a:p>
            <a:pPr algn="ctr">
              <a:lnSpc>
                <a:spcPct val="90000"/>
              </a:lnSpc>
              <a:spcBef>
                <a:spcPct val="0"/>
              </a:spcBef>
              <a:spcAft>
                <a:spcPts val="600"/>
              </a:spcAft>
            </a:pPr>
            <a:endParaRPr lang="en-US" sz="6000" kern="1200" dirty="0">
              <a:solidFill>
                <a:srgbClr val="FFFFFF"/>
              </a:solidFill>
              <a:latin typeface="+mj-lt"/>
              <a:ea typeface="+mj-ea"/>
              <a:cs typeface="+mj-cs"/>
            </a:endParaRPr>
          </a:p>
        </p:txBody>
      </p:sp>
      <p:sp>
        <p:nvSpPr>
          <p:cNvPr id="4" name="TextBox 3">
            <a:extLst>
              <a:ext uri="{FF2B5EF4-FFF2-40B4-BE49-F238E27FC236}">
                <a16:creationId xmlns:a16="http://schemas.microsoft.com/office/drawing/2014/main" id="{C6F0CC49-C629-9AA7-90B4-2461EA604C2C}"/>
              </a:ext>
            </a:extLst>
          </p:cNvPr>
          <p:cNvSpPr txBox="1"/>
          <p:nvPr/>
        </p:nvSpPr>
        <p:spPr>
          <a:xfrm>
            <a:off x="671907" y="3925889"/>
            <a:ext cx="1520042" cy="830997"/>
          </a:xfrm>
          <a:prstGeom prst="rect">
            <a:avLst/>
          </a:prstGeom>
          <a:noFill/>
        </p:spPr>
        <p:txBody>
          <a:bodyPr wrap="square" rtlCol="0">
            <a:spAutoFit/>
          </a:bodyPr>
          <a:lstStyle/>
          <a:p>
            <a:r>
              <a:rPr lang="en-US" sz="2400" dirty="0">
                <a:solidFill>
                  <a:schemeClr val="bg1"/>
                </a:solidFill>
              </a:rPr>
              <a:t>Consistent structure!</a:t>
            </a:r>
          </a:p>
        </p:txBody>
      </p:sp>
      <p:sp>
        <p:nvSpPr>
          <p:cNvPr id="5" name="TextBox 4">
            <a:extLst>
              <a:ext uri="{FF2B5EF4-FFF2-40B4-BE49-F238E27FC236}">
                <a16:creationId xmlns:a16="http://schemas.microsoft.com/office/drawing/2014/main" id="{D1B64A49-D647-7D4B-8236-007289D02AD2}"/>
              </a:ext>
            </a:extLst>
          </p:cNvPr>
          <p:cNvSpPr txBox="1"/>
          <p:nvPr/>
        </p:nvSpPr>
        <p:spPr>
          <a:xfrm>
            <a:off x="2636321" y="5291138"/>
            <a:ext cx="1840675" cy="830997"/>
          </a:xfrm>
          <a:prstGeom prst="rect">
            <a:avLst/>
          </a:prstGeom>
          <a:noFill/>
        </p:spPr>
        <p:txBody>
          <a:bodyPr wrap="square" rtlCol="0">
            <a:spAutoFit/>
          </a:bodyPr>
          <a:lstStyle/>
          <a:p>
            <a:r>
              <a:rPr lang="en-US" sz="2400" dirty="0">
                <a:solidFill>
                  <a:schemeClr val="bg1"/>
                </a:solidFill>
              </a:rPr>
              <a:t>Ensure rights of all!</a:t>
            </a:r>
          </a:p>
        </p:txBody>
      </p:sp>
      <p:pic>
        <p:nvPicPr>
          <p:cNvPr id="8" name="Picture 7">
            <a:extLst>
              <a:ext uri="{FF2B5EF4-FFF2-40B4-BE49-F238E27FC236}">
                <a16:creationId xmlns:a16="http://schemas.microsoft.com/office/drawing/2014/main" id="{CEEE58EE-2F26-4FFB-8CC1-7A27F8C87B8F}"/>
              </a:ext>
            </a:extLst>
          </p:cNvPr>
          <p:cNvPicPr>
            <a:picLocks noChangeAspect="1"/>
          </p:cNvPicPr>
          <p:nvPr/>
        </p:nvPicPr>
        <p:blipFill>
          <a:blip r:embed="rId3"/>
          <a:stretch>
            <a:fillRect/>
          </a:stretch>
        </p:blipFill>
        <p:spPr>
          <a:xfrm>
            <a:off x="1637179" y="1012731"/>
            <a:ext cx="9563100" cy="5343525"/>
          </a:xfrm>
          <a:prstGeom prst="rect">
            <a:avLst/>
          </a:prstGeom>
        </p:spPr>
      </p:pic>
    </p:spTree>
    <p:extLst>
      <p:ext uri="{BB962C8B-B14F-4D97-AF65-F5344CB8AC3E}">
        <p14:creationId xmlns:p14="http://schemas.microsoft.com/office/powerpoint/2010/main" val="81976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E4D3B41E-BDC3-499C-ACE5-15809A49A4FF}"/>
              </a:ext>
            </a:extLst>
          </p:cNvPr>
          <p:cNvPicPr>
            <a:picLocks noGrp="1" noChangeAspect="1"/>
          </p:cNvPicPr>
          <p:nvPr>
            <p:ph idx="1"/>
          </p:nvPr>
        </p:nvPicPr>
        <p:blipFill>
          <a:blip r:embed="rId2"/>
          <a:stretch>
            <a:fillRect/>
          </a:stretch>
        </p:blipFill>
        <p:spPr>
          <a:xfrm>
            <a:off x="1670054" y="1208881"/>
            <a:ext cx="8034330" cy="4440237"/>
          </a:xfrm>
          <a:prstGeom prst="rect">
            <a:avLst/>
          </a:prstGeom>
        </p:spPr>
      </p:pic>
      <p:sp>
        <p:nvSpPr>
          <p:cNvPr id="10" name="Title 1">
            <a:extLst>
              <a:ext uri="{FF2B5EF4-FFF2-40B4-BE49-F238E27FC236}">
                <a16:creationId xmlns:a16="http://schemas.microsoft.com/office/drawing/2014/main" id="{5B784EB5-EFAD-D3EA-A713-47184C1FE435}"/>
              </a:ext>
            </a:extLst>
          </p:cNvPr>
          <p:cNvSpPr>
            <a:spLocks noGrp="1"/>
          </p:cNvSpPr>
          <p:nvPr>
            <p:ph type="title"/>
          </p:nvPr>
        </p:nvSpPr>
        <p:spPr>
          <a:xfrm>
            <a:off x="838201" y="546712"/>
            <a:ext cx="4555677" cy="457200"/>
          </a:xfrm>
        </p:spPr>
        <p:txBody>
          <a:bodyPr/>
          <a:lstStyle/>
          <a:p>
            <a:endParaRPr lang="en-US" dirty="0"/>
          </a:p>
        </p:txBody>
      </p:sp>
      <p:sp>
        <p:nvSpPr>
          <p:cNvPr id="2" name="Slide Number Placeholder 1">
            <a:extLst>
              <a:ext uri="{FF2B5EF4-FFF2-40B4-BE49-F238E27FC236}">
                <a16:creationId xmlns:a16="http://schemas.microsoft.com/office/drawing/2014/main" id="{A7FC5EDB-FEFF-45D2-B5CF-7608FE9096B7}"/>
              </a:ext>
            </a:extLst>
          </p:cNvPr>
          <p:cNvSpPr>
            <a:spLocks noGrp="1"/>
          </p:cNvSpPr>
          <p:nvPr>
            <p:ph type="sldNum" sz="quarter" idx="4"/>
          </p:nvPr>
        </p:nvSpPr>
        <p:spPr/>
        <p:txBody>
          <a:bodyPr/>
          <a:lstStyle/>
          <a:p>
            <a:fld id="{33989AC5-B38D-4A3D-8050-C70C3C297723}" type="slidenum">
              <a:rPr lang="en-US" smtClean="0"/>
              <a:pPr/>
              <a:t>4</a:t>
            </a:fld>
            <a:endParaRPr lang="en-US" dirty="0"/>
          </a:p>
        </p:txBody>
      </p:sp>
    </p:spTree>
    <p:extLst>
      <p:ext uri="{BB962C8B-B14F-4D97-AF65-F5344CB8AC3E}">
        <p14:creationId xmlns:p14="http://schemas.microsoft.com/office/powerpoint/2010/main" val="13522218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F722BE-0829-4B7B-9DB4-FAEEBD78462B}"/>
              </a:ext>
            </a:extLst>
          </p:cNvPr>
          <p:cNvSpPr>
            <a:spLocks noGrp="1"/>
          </p:cNvSpPr>
          <p:nvPr>
            <p:ph type="sldNum" sz="quarter" idx="4"/>
          </p:nvPr>
        </p:nvSpPr>
        <p:spPr/>
        <p:txBody>
          <a:bodyPr/>
          <a:lstStyle/>
          <a:p>
            <a:fld id="{33989AC5-B38D-4A3D-8050-C70C3C297723}" type="slidenum">
              <a:rPr lang="en-US" smtClean="0"/>
              <a:pPr/>
              <a:t>5</a:t>
            </a:fld>
            <a:endParaRPr lang="en-US" dirty="0"/>
          </a:p>
        </p:txBody>
      </p:sp>
      <p:pic>
        <p:nvPicPr>
          <p:cNvPr id="3" name="Picture 2">
            <a:extLst>
              <a:ext uri="{FF2B5EF4-FFF2-40B4-BE49-F238E27FC236}">
                <a16:creationId xmlns:a16="http://schemas.microsoft.com/office/drawing/2014/main" id="{951960D0-49C7-4C0B-8C0D-1409AAAF221F}"/>
              </a:ext>
            </a:extLst>
          </p:cNvPr>
          <p:cNvPicPr>
            <a:picLocks noChangeAspect="1"/>
          </p:cNvPicPr>
          <p:nvPr/>
        </p:nvPicPr>
        <p:blipFill>
          <a:blip r:embed="rId2"/>
          <a:stretch>
            <a:fillRect/>
          </a:stretch>
        </p:blipFill>
        <p:spPr>
          <a:xfrm>
            <a:off x="1390650" y="871537"/>
            <a:ext cx="9410700" cy="5114925"/>
          </a:xfrm>
          <a:prstGeom prst="rect">
            <a:avLst/>
          </a:prstGeom>
        </p:spPr>
      </p:pic>
    </p:spTree>
    <p:extLst>
      <p:ext uri="{BB962C8B-B14F-4D97-AF65-F5344CB8AC3E}">
        <p14:creationId xmlns:p14="http://schemas.microsoft.com/office/powerpoint/2010/main" val="4457036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76042C-1CFC-4E5E-829D-817DFEA51220}"/>
              </a:ext>
            </a:extLst>
          </p:cNvPr>
          <p:cNvSpPr>
            <a:spLocks noGrp="1"/>
          </p:cNvSpPr>
          <p:nvPr>
            <p:ph type="sldNum" sz="quarter" idx="4"/>
          </p:nvPr>
        </p:nvSpPr>
        <p:spPr/>
        <p:txBody>
          <a:bodyPr/>
          <a:lstStyle/>
          <a:p>
            <a:fld id="{33989AC5-B38D-4A3D-8050-C70C3C297723}" type="slidenum">
              <a:rPr lang="en-US" smtClean="0"/>
              <a:pPr/>
              <a:t>6</a:t>
            </a:fld>
            <a:endParaRPr lang="en-US" dirty="0"/>
          </a:p>
        </p:txBody>
      </p:sp>
      <p:pic>
        <p:nvPicPr>
          <p:cNvPr id="3" name="Picture 2">
            <a:extLst>
              <a:ext uri="{FF2B5EF4-FFF2-40B4-BE49-F238E27FC236}">
                <a16:creationId xmlns:a16="http://schemas.microsoft.com/office/drawing/2014/main" id="{F9D9C3BC-E543-47F3-8CF6-6C8E3D701AD5}"/>
              </a:ext>
            </a:extLst>
          </p:cNvPr>
          <p:cNvPicPr>
            <a:picLocks noChangeAspect="1"/>
          </p:cNvPicPr>
          <p:nvPr/>
        </p:nvPicPr>
        <p:blipFill>
          <a:blip r:embed="rId2"/>
          <a:stretch>
            <a:fillRect/>
          </a:stretch>
        </p:blipFill>
        <p:spPr>
          <a:xfrm>
            <a:off x="1381125" y="823912"/>
            <a:ext cx="9429750" cy="5210175"/>
          </a:xfrm>
          <a:prstGeom prst="rect">
            <a:avLst/>
          </a:prstGeom>
        </p:spPr>
      </p:pic>
    </p:spTree>
    <p:extLst>
      <p:ext uri="{BB962C8B-B14F-4D97-AF65-F5344CB8AC3E}">
        <p14:creationId xmlns:p14="http://schemas.microsoft.com/office/powerpoint/2010/main" val="16073964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4AA047-028F-4B6B-A2BF-07C8EDE8E8A7}"/>
              </a:ext>
            </a:extLst>
          </p:cNvPr>
          <p:cNvSpPr>
            <a:spLocks noGrp="1"/>
          </p:cNvSpPr>
          <p:nvPr>
            <p:ph type="sldNum" sz="quarter" idx="4"/>
          </p:nvPr>
        </p:nvSpPr>
        <p:spPr/>
        <p:txBody>
          <a:bodyPr/>
          <a:lstStyle/>
          <a:p>
            <a:fld id="{33989AC5-B38D-4A3D-8050-C70C3C297723}" type="slidenum">
              <a:rPr lang="en-US" smtClean="0"/>
              <a:pPr/>
              <a:t>7</a:t>
            </a:fld>
            <a:endParaRPr lang="en-US" dirty="0"/>
          </a:p>
        </p:txBody>
      </p:sp>
      <p:pic>
        <p:nvPicPr>
          <p:cNvPr id="3" name="Picture 2">
            <a:extLst>
              <a:ext uri="{FF2B5EF4-FFF2-40B4-BE49-F238E27FC236}">
                <a16:creationId xmlns:a16="http://schemas.microsoft.com/office/drawing/2014/main" id="{8132870A-124B-43C4-9106-1AD051A6D3D1}"/>
              </a:ext>
            </a:extLst>
          </p:cNvPr>
          <p:cNvPicPr>
            <a:picLocks noChangeAspect="1"/>
          </p:cNvPicPr>
          <p:nvPr/>
        </p:nvPicPr>
        <p:blipFill>
          <a:blip r:embed="rId2"/>
          <a:stretch>
            <a:fillRect/>
          </a:stretch>
        </p:blipFill>
        <p:spPr>
          <a:xfrm>
            <a:off x="1476375" y="904875"/>
            <a:ext cx="9239250" cy="5048250"/>
          </a:xfrm>
          <a:prstGeom prst="rect">
            <a:avLst/>
          </a:prstGeom>
        </p:spPr>
      </p:pic>
    </p:spTree>
    <p:extLst>
      <p:ext uri="{BB962C8B-B14F-4D97-AF65-F5344CB8AC3E}">
        <p14:creationId xmlns:p14="http://schemas.microsoft.com/office/powerpoint/2010/main" val="25444116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3AF712-E844-4409-BE6D-05C7EA1B8E0C}"/>
              </a:ext>
            </a:extLst>
          </p:cNvPr>
          <p:cNvSpPr>
            <a:spLocks noGrp="1"/>
          </p:cNvSpPr>
          <p:nvPr>
            <p:ph type="sldNum" sz="quarter" idx="4"/>
          </p:nvPr>
        </p:nvSpPr>
        <p:spPr/>
        <p:txBody>
          <a:bodyPr/>
          <a:lstStyle/>
          <a:p>
            <a:fld id="{33989AC5-B38D-4A3D-8050-C70C3C297723}" type="slidenum">
              <a:rPr lang="en-US" smtClean="0"/>
              <a:pPr/>
              <a:t>8</a:t>
            </a:fld>
            <a:endParaRPr lang="en-US" dirty="0"/>
          </a:p>
        </p:txBody>
      </p:sp>
      <p:pic>
        <p:nvPicPr>
          <p:cNvPr id="3" name="Picture 2">
            <a:extLst>
              <a:ext uri="{FF2B5EF4-FFF2-40B4-BE49-F238E27FC236}">
                <a16:creationId xmlns:a16="http://schemas.microsoft.com/office/drawing/2014/main" id="{16B63FC4-8F8D-4CBA-BE26-6355B4A3F7C9}"/>
              </a:ext>
            </a:extLst>
          </p:cNvPr>
          <p:cNvPicPr>
            <a:picLocks noChangeAspect="1"/>
          </p:cNvPicPr>
          <p:nvPr/>
        </p:nvPicPr>
        <p:blipFill>
          <a:blip r:embed="rId2"/>
          <a:stretch>
            <a:fillRect/>
          </a:stretch>
        </p:blipFill>
        <p:spPr>
          <a:xfrm>
            <a:off x="1319212" y="771525"/>
            <a:ext cx="9553575" cy="5314950"/>
          </a:xfrm>
          <a:prstGeom prst="rect">
            <a:avLst/>
          </a:prstGeom>
        </p:spPr>
      </p:pic>
    </p:spTree>
    <p:extLst>
      <p:ext uri="{BB962C8B-B14F-4D97-AF65-F5344CB8AC3E}">
        <p14:creationId xmlns:p14="http://schemas.microsoft.com/office/powerpoint/2010/main" val="29791175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F22355-D065-48D3-9A84-A1707FC10900}"/>
              </a:ext>
            </a:extLst>
          </p:cNvPr>
          <p:cNvSpPr>
            <a:spLocks noGrp="1"/>
          </p:cNvSpPr>
          <p:nvPr>
            <p:ph type="sldNum" sz="quarter" idx="4"/>
          </p:nvPr>
        </p:nvSpPr>
        <p:spPr/>
        <p:txBody>
          <a:bodyPr/>
          <a:lstStyle/>
          <a:p>
            <a:fld id="{33989AC5-B38D-4A3D-8050-C70C3C297723}" type="slidenum">
              <a:rPr lang="en-US" smtClean="0"/>
              <a:pPr/>
              <a:t>9</a:t>
            </a:fld>
            <a:endParaRPr lang="en-US" dirty="0"/>
          </a:p>
        </p:txBody>
      </p:sp>
      <p:pic>
        <p:nvPicPr>
          <p:cNvPr id="3" name="Picture 2">
            <a:extLst>
              <a:ext uri="{FF2B5EF4-FFF2-40B4-BE49-F238E27FC236}">
                <a16:creationId xmlns:a16="http://schemas.microsoft.com/office/drawing/2014/main" id="{B47E41BB-2C87-4023-93A4-FD718BD4BDA1}"/>
              </a:ext>
            </a:extLst>
          </p:cNvPr>
          <p:cNvPicPr>
            <a:picLocks noChangeAspect="1"/>
          </p:cNvPicPr>
          <p:nvPr/>
        </p:nvPicPr>
        <p:blipFill>
          <a:blip r:embed="rId2"/>
          <a:stretch>
            <a:fillRect/>
          </a:stretch>
        </p:blipFill>
        <p:spPr>
          <a:xfrm>
            <a:off x="1352550" y="790575"/>
            <a:ext cx="9486900" cy="5276850"/>
          </a:xfrm>
          <a:prstGeom prst="rect">
            <a:avLst/>
          </a:prstGeom>
        </p:spPr>
      </p:pic>
    </p:spTree>
    <p:extLst>
      <p:ext uri="{BB962C8B-B14F-4D97-AF65-F5344CB8AC3E}">
        <p14:creationId xmlns:p14="http://schemas.microsoft.com/office/powerpoint/2010/main" val="37582791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2020-June-Provost-Office">
  <a:themeElements>
    <a:clrScheme name="ASU Brand colors">
      <a:dk1>
        <a:srgbClr val="000000"/>
      </a:dk1>
      <a:lt1>
        <a:sysClr val="window" lastClr="FFFFFF"/>
      </a:lt1>
      <a:dk2>
        <a:srgbClr val="000000"/>
      </a:dk2>
      <a:lt2>
        <a:srgbClr val="FFFFFF"/>
      </a:lt2>
      <a:accent1>
        <a:srgbClr val="8C1D40"/>
      </a:accent1>
      <a:accent2>
        <a:srgbClr val="FFC627"/>
      </a:accent2>
      <a:accent3>
        <a:srgbClr val="78BE20"/>
      </a:accent3>
      <a:accent4>
        <a:srgbClr val="00A3E0"/>
      </a:accent4>
      <a:accent5>
        <a:srgbClr val="FF7F32"/>
      </a:accent5>
      <a:accent6>
        <a:srgbClr val="5C6670"/>
      </a:accent6>
      <a:hlink>
        <a:srgbClr val="8C1D40"/>
      </a:hlink>
      <a:folHlink>
        <a:srgbClr val="FFC627"/>
      </a:folHlink>
    </a:clrScheme>
    <a:fontScheme name="ASU Brand fonts">
      <a:majorFont>
        <a:latin typeface="Arial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June-Provost-Office" id="{E06C5679-7EDA-4C1D-BEBC-A801FC663F52}" vid="{FDF402DA-C9C6-41F8-A902-2B43FED390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2020-June-Provost-Office</Template>
  <TotalTime>32547</TotalTime>
  <Words>316</Words>
  <Application>Microsoft Office PowerPoint</Application>
  <PresentationFormat>Widescreen</PresentationFormat>
  <Paragraphs>29</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Arial Bold</vt:lpstr>
      <vt:lpstr>Calibri</vt:lpstr>
      <vt:lpstr>Courier New</vt:lpstr>
      <vt:lpstr>2020-June-Provost-Office</vt:lpstr>
      <vt:lpstr>Presenter Denise Bodman  Senate Meeting #2  09.02.2023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Arizona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Guadalupe Perez-Carrillo</dc:creator>
  <cp:lastModifiedBy>Ashly Contreras</cp:lastModifiedBy>
  <cp:revision>585</cp:revision>
  <cp:lastPrinted>2020-08-11T00:36:52Z</cp:lastPrinted>
  <dcterms:created xsi:type="dcterms:W3CDTF">2018-07-11T21:38:38Z</dcterms:created>
  <dcterms:modified xsi:type="dcterms:W3CDTF">2023-10-04T18:15:18Z</dcterms:modified>
</cp:coreProperties>
</file>