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2.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925" r:id="rId1"/>
    <p:sldMasterId id="2147483926" r:id="rId2"/>
    <p:sldMasterId id="2147483927" r:id="rId3"/>
  </p:sldMasterIdLst>
  <p:notesMasterIdLst>
    <p:notesMasterId r:id="rId14"/>
  </p:notesMasterIdLst>
  <p:sldIdLst>
    <p:sldId id="256" r:id="rId4"/>
    <p:sldId id="257" r:id="rId5"/>
    <p:sldId id="258" r:id="rId6"/>
    <p:sldId id="259" r:id="rId7"/>
    <p:sldId id="260" r:id="rId8"/>
    <p:sldId id="261" r:id="rId9"/>
    <p:sldId id="262" r:id="rId10"/>
    <p:sldId id="263" r:id="rId11"/>
    <p:sldId id="264" r:id="rId12"/>
    <p:sldId id="265" r:id="rId13"/>
  </p:sldIdLst>
  <p:sldSz cx="9144000" cy="5143500" type="screen16x9"/>
  <p:notesSz cx="6858000" cy="9144000"/>
  <p:embeddedFontLst>
    <p:embeddedFont>
      <p:font typeface="Calibri" panose="020F0502020204030204" pitchFamily="34" charset="0"/>
      <p:regular r:id="rId15"/>
      <p:bold r:id="rId16"/>
      <p:italic r:id="rId17"/>
      <p:boldItalic r:id="rId18"/>
    </p:embeddedFont>
    <p:embeddedFont>
      <p:font typeface="Roboto" panose="020B0604020202020204" charset="0"/>
      <p:regular r:id="rId19"/>
      <p:bold r:id="rId20"/>
      <p:italic r:id="rId21"/>
      <p:boldItalic r:id="rId22"/>
    </p:embeddedFont>
    <p:embeddedFont>
      <p:font typeface="Roboto Medium" panose="020B0604020202020204" charset="0"/>
      <p:regular r:id="rId23"/>
      <p:bold r:id="rId24"/>
      <p:italic r:id="rId25"/>
      <p:boldItalic r:id="rId2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9007B18-DE46-4C0B-A795-AAD1EFF7C612}">
  <a:tblStyle styleId="{89007B18-DE46-4C0B-A795-AAD1EFF7C612}"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12" d="100"/>
          <a:sy n="112" d="100"/>
        </p:scale>
        <p:origin x="120" y="44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font" Target="fonts/font4.fntdata"/><Relationship Id="rId26" Type="http://schemas.openxmlformats.org/officeDocument/2006/relationships/font" Target="fonts/font12.fntdata"/><Relationship Id="rId3" Type="http://schemas.openxmlformats.org/officeDocument/2006/relationships/slideMaster" Target="slideMasters/slideMaster3.xml"/><Relationship Id="rId21" Type="http://schemas.openxmlformats.org/officeDocument/2006/relationships/font" Target="fonts/font7.fntdata"/><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font" Target="fonts/font3.fntdata"/><Relationship Id="rId25" Type="http://schemas.openxmlformats.org/officeDocument/2006/relationships/font" Target="fonts/font11.fntdata"/><Relationship Id="rId2" Type="http://schemas.openxmlformats.org/officeDocument/2006/relationships/slideMaster" Target="slideMasters/slideMaster2.xml"/><Relationship Id="rId16" Type="http://schemas.openxmlformats.org/officeDocument/2006/relationships/font" Target="fonts/font2.fntdata"/><Relationship Id="rId20" Type="http://schemas.openxmlformats.org/officeDocument/2006/relationships/font" Target="fonts/font6.fntdata"/><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font" Target="fonts/font10.fntdata"/><Relationship Id="rId5" Type="http://schemas.openxmlformats.org/officeDocument/2006/relationships/slide" Target="slides/slide2.xml"/><Relationship Id="rId15" Type="http://schemas.openxmlformats.org/officeDocument/2006/relationships/font" Target="fonts/font1.fntdata"/><Relationship Id="rId23" Type="http://schemas.openxmlformats.org/officeDocument/2006/relationships/font" Target="fonts/font9.fntdata"/><Relationship Id="rId28"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font" Target="fonts/font5.fntdata"/><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notesMaster" Target="notesMasters/notesMaster1.xml"/><Relationship Id="rId22" Type="http://schemas.openxmlformats.org/officeDocument/2006/relationships/font" Target="fonts/font8.fntdata"/><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13"/>
        <p:cNvGrpSpPr/>
        <p:nvPr/>
      </p:nvGrpSpPr>
      <p:grpSpPr>
        <a:xfrm>
          <a:off x="0" y="0"/>
          <a:ext cx="0" cy="0"/>
          <a:chOff x="0" y="0"/>
          <a:chExt cx="0" cy="0"/>
        </a:xfrm>
      </p:grpSpPr>
      <p:sp>
        <p:nvSpPr>
          <p:cNvPr id="9414" name="Google Shape;9414;g1d9386fa236_5_86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15" name="Google Shape;9415;g1d9386fa236_5_8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2"/>
        <p:cNvGrpSpPr/>
        <p:nvPr/>
      </p:nvGrpSpPr>
      <p:grpSpPr>
        <a:xfrm>
          <a:off x="0" y="0"/>
          <a:ext cx="0" cy="0"/>
          <a:chOff x="0" y="0"/>
          <a:chExt cx="0" cy="0"/>
        </a:xfrm>
      </p:grpSpPr>
      <p:sp>
        <p:nvSpPr>
          <p:cNvPr id="9503" name="Google Shape;9503;g29f5dd919a7_1_47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504" name="Google Shape;9504;g29f5dd919a7_1_477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21"/>
        <p:cNvGrpSpPr/>
        <p:nvPr/>
      </p:nvGrpSpPr>
      <p:grpSpPr>
        <a:xfrm>
          <a:off x="0" y="0"/>
          <a:ext cx="0" cy="0"/>
          <a:chOff x="0" y="0"/>
          <a:chExt cx="0" cy="0"/>
        </a:xfrm>
      </p:grpSpPr>
      <p:sp>
        <p:nvSpPr>
          <p:cNvPr id="9422" name="Google Shape;9422;g29e7668437c_0_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23" name="Google Shape;9423;g29e7668437c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27"/>
        <p:cNvGrpSpPr/>
        <p:nvPr/>
      </p:nvGrpSpPr>
      <p:grpSpPr>
        <a:xfrm>
          <a:off x="0" y="0"/>
          <a:ext cx="0" cy="0"/>
          <a:chOff x="0" y="0"/>
          <a:chExt cx="0" cy="0"/>
        </a:xfrm>
      </p:grpSpPr>
      <p:sp>
        <p:nvSpPr>
          <p:cNvPr id="9428" name="Google Shape;9428;g1d9386fa236_5_88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29" name="Google Shape;9429;g1d9386fa236_5_88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1"/>
        <p:cNvGrpSpPr/>
        <p:nvPr/>
      </p:nvGrpSpPr>
      <p:grpSpPr>
        <a:xfrm>
          <a:off x="0" y="0"/>
          <a:ext cx="0" cy="0"/>
          <a:chOff x="0" y="0"/>
          <a:chExt cx="0" cy="0"/>
        </a:xfrm>
      </p:grpSpPr>
      <p:sp>
        <p:nvSpPr>
          <p:cNvPr id="9442" name="Google Shape;9442;g29e7668437c_0_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3" name="Google Shape;9443;g29e7668437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5"/>
        <p:cNvGrpSpPr/>
        <p:nvPr/>
      </p:nvGrpSpPr>
      <p:grpSpPr>
        <a:xfrm>
          <a:off x="0" y="0"/>
          <a:ext cx="0" cy="0"/>
          <a:chOff x="0" y="0"/>
          <a:chExt cx="0" cy="0"/>
        </a:xfrm>
      </p:grpSpPr>
      <p:sp>
        <p:nvSpPr>
          <p:cNvPr id="9456" name="Google Shape;9456;g29e7668437c_0_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7" name="Google Shape;9457;g29e7668437c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9"/>
        <p:cNvGrpSpPr/>
        <p:nvPr/>
      </p:nvGrpSpPr>
      <p:grpSpPr>
        <a:xfrm>
          <a:off x="0" y="0"/>
          <a:ext cx="0" cy="0"/>
          <a:chOff x="0" y="0"/>
          <a:chExt cx="0" cy="0"/>
        </a:xfrm>
      </p:grpSpPr>
      <p:sp>
        <p:nvSpPr>
          <p:cNvPr id="9470" name="Google Shape;9470;g1d9386fa236_5_92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71" name="Google Shape;9471;g1d9386fa236_5_92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8C1D40"/>
                </a:solidFill>
                <a:hlinkClick r:id="" action="ppaction://noaction">
                  <a:extLst>
                    <a:ext uri="{A12FA001-AC4F-418D-AE19-62706E023703}">
                      <ahyp:hlinkClr xmlns:ahyp="http://schemas.microsoft.com/office/drawing/2018/hyperlinkcolor" val="tx"/>
                    </a:ext>
                  </a:extLst>
                </a:hlinkClick>
              </a:rPr>
              <a:t>Find additional images to use for this slide</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8"/>
        <p:cNvGrpSpPr/>
        <p:nvPr/>
      </p:nvGrpSpPr>
      <p:grpSpPr>
        <a:xfrm>
          <a:off x="0" y="0"/>
          <a:ext cx="0" cy="0"/>
          <a:chOff x="0" y="0"/>
          <a:chExt cx="0" cy="0"/>
        </a:xfrm>
      </p:grpSpPr>
      <p:sp>
        <p:nvSpPr>
          <p:cNvPr id="9479" name="Google Shape;9479;g1d9386fa236_5_90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0" name="Google Shape;9480;g1d9386fa236_5_90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8C1D40"/>
                </a:solidFill>
                <a:hlinkClick r:id="" action="ppaction://noaction">
                  <a:extLst>
                    <a:ext uri="{A12FA001-AC4F-418D-AE19-62706E023703}">
                      <ahyp:hlinkClr xmlns:ahyp="http://schemas.microsoft.com/office/drawing/2018/hyperlinkcolor" val="tx"/>
                    </a:ext>
                  </a:extLst>
                </a:hlinkClick>
              </a:rPr>
              <a:t>Find additional images to use for this slide</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6"/>
        <p:cNvGrpSpPr/>
        <p:nvPr/>
      </p:nvGrpSpPr>
      <p:grpSpPr>
        <a:xfrm>
          <a:off x="0" y="0"/>
          <a:ext cx="0" cy="0"/>
          <a:chOff x="0" y="0"/>
          <a:chExt cx="0" cy="0"/>
        </a:xfrm>
      </p:grpSpPr>
      <p:sp>
        <p:nvSpPr>
          <p:cNvPr id="9487" name="Google Shape;9487;g29e70ca1ae7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8" name="Google Shape;9488;g29e70ca1ae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5"/>
        <p:cNvGrpSpPr/>
        <p:nvPr/>
      </p:nvGrpSpPr>
      <p:grpSpPr>
        <a:xfrm>
          <a:off x="0" y="0"/>
          <a:ext cx="0" cy="0"/>
          <a:chOff x="0" y="0"/>
          <a:chExt cx="0" cy="0"/>
        </a:xfrm>
      </p:grpSpPr>
      <p:sp>
        <p:nvSpPr>
          <p:cNvPr id="9496" name="Google Shape;9496;g29f5dd919a7_1_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497" name="Google Shape;9497;g29f5dd919a7_1_13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3.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3.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9"/>
        <p:cNvGrpSpPr/>
        <p:nvPr/>
      </p:nvGrpSpPr>
      <p:grpSpPr>
        <a:xfrm>
          <a:off x="0" y="0"/>
          <a:ext cx="0" cy="0"/>
          <a:chOff x="0" y="0"/>
          <a:chExt cx="0" cy="0"/>
        </a:xfrm>
      </p:grpSpPr>
      <p:sp>
        <p:nvSpPr>
          <p:cNvPr id="10" name="Google Shape;10;p2"/>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For more tips, tools, layouts to help make your presentations shine, visit:</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https://links.asu.edu/</a:t>
            </a:r>
            <a:br>
              <a:rPr lang="en" sz="5200" b="1">
                <a:solidFill>
                  <a:schemeClr val="dk1"/>
                </a:solidFill>
                <a:highlight>
                  <a:schemeClr val="accent1"/>
                </a:highlight>
              </a:rPr>
            </a:br>
            <a:r>
              <a:rPr lang="en" sz="5200" b="1">
                <a:solidFill>
                  <a:schemeClr val="dk1"/>
                </a:solidFill>
                <a:highlight>
                  <a:schemeClr val="accent1"/>
                </a:highlight>
              </a:rPr>
              <a:t>official-presentation-template </a:t>
            </a:r>
            <a:endParaRPr sz="5200" b="1">
              <a:solidFill>
                <a:schemeClr val="dk1"/>
              </a:solidFill>
              <a:highlight>
                <a:schemeClr val="accent1"/>
              </a:highlight>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23: Section intro slide options divider  &gt;&gt;&gt; choose from following templates →">
  <p:cSld name="CUSTOM_20_1_1">
    <p:bg>
      <p:bgPr>
        <a:solidFill>
          <a:schemeClr val="lt2"/>
        </a:solidFill>
        <a:effectLst/>
      </p:bgPr>
    </p:bg>
    <p:spTree>
      <p:nvGrpSpPr>
        <p:cNvPr id="1" name="Shape 42"/>
        <p:cNvGrpSpPr/>
        <p:nvPr/>
      </p:nvGrpSpPr>
      <p:grpSpPr>
        <a:xfrm>
          <a:off x="0" y="0"/>
          <a:ext cx="0" cy="0"/>
          <a:chOff x="0" y="0"/>
          <a:chExt cx="0" cy="0"/>
        </a:xfrm>
      </p:grpSpPr>
      <p:sp>
        <p:nvSpPr>
          <p:cNvPr id="43" name="Google Shape;43;p11"/>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Section intro slide options</a:t>
            </a:r>
            <a:endParaRPr sz="7200" b="1">
              <a:solidFill>
                <a:srgbClr val="FFFFFF"/>
              </a:solidFill>
              <a:highlight>
                <a:srgbClr val="191919"/>
              </a:highlight>
            </a:endParaRPr>
          </a:p>
        </p:txBody>
      </p:sp>
      <p:sp>
        <p:nvSpPr>
          <p:cNvPr id="44" name="Google Shape;44;p11"/>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2443"/>
        <p:cNvGrpSpPr/>
        <p:nvPr/>
      </p:nvGrpSpPr>
      <p:grpSpPr>
        <a:xfrm>
          <a:off x="0" y="0"/>
          <a:ext cx="0" cy="0"/>
          <a:chOff x="0" y="0"/>
          <a:chExt cx="0" cy="0"/>
        </a:xfrm>
      </p:grpSpPr>
      <p:sp>
        <p:nvSpPr>
          <p:cNvPr id="2444" name="Google Shape;2444;p101"/>
          <p:cNvSpPr>
            <a:spLocks noGrp="1"/>
          </p:cNvSpPr>
          <p:nvPr>
            <p:ph type="pic" idx="2"/>
          </p:nvPr>
        </p:nvSpPr>
        <p:spPr>
          <a:xfrm>
            <a:off x="-29300" y="-30900"/>
            <a:ext cx="9182400" cy="5165100"/>
          </a:xfrm>
          <a:prstGeom prst="rect">
            <a:avLst/>
          </a:prstGeom>
          <a:noFill/>
          <a:ln>
            <a:noFill/>
          </a:ln>
        </p:spPr>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2445"/>
        <p:cNvGrpSpPr/>
        <p:nvPr/>
      </p:nvGrpSpPr>
      <p:grpSpPr>
        <a:xfrm>
          <a:off x="0" y="0"/>
          <a:ext cx="0" cy="0"/>
          <a:chOff x="0" y="0"/>
          <a:chExt cx="0" cy="0"/>
        </a:xfrm>
      </p:grpSpPr>
      <p:pic>
        <p:nvPicPr>
          <p:cNvPr id="2446" name="Google Shape;2446;p102"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2447"/>
        <p:cNvGrpSpPr/>
        <p:nvPr/>
      </p:nvGrpSpPr>
      <p:grpSpPr>
        <a:xfrm>
          <a:off x="0" y="0"/>
          <a:ext cx="0" cy="0"/>
          <a:chOff x="0" y="0"/>
          <a:chExt cx="0" cy="0"/>
        </a:xfrm>
      </p:grpSpPr>
      <p:pic>
        <p:nvPicPr>
          <p:cNvPr id="2448" name="Google Shape;2448;p103"/>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2449"/>
        <p:cNvGrpSpPr/>
        <p:nvPr/>
      </p:nvGrpSpPr>
      <p:grpSpPr>
        <a:xfrm>
          <a:off x="0" y="0"/>
          <a:ext cx="0" cy="0"/>
          <a:chOff x="0" y="0"/>
          <a:chExt cx="0" cy="0"/>
        </a:xfrm>
      </p:grpSpPr>
      <p:pic>
        <p:nvPicPr>
          <p:cNvPr id="2450" name="Google Shape;2450;p10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2451"/>
        <p:cNvGrpSpPr/>
        <p:nvPr/>
      </p:nvGrpSpPr>
      <p:grpSpPr>
        <a:xfrm>
          <a:off x="0" y="0"/>
          <a:ext cx="0" cy="0"/>
          <a:chOff x="0" y="0"/>
          <a:chExt cx="0" cy="0"/>
        </a:xfrm>
      </p:grpSpPr>
      <p:pic>
        <p:nvPicPr>
          <p:cNvPr id="2452" name="Google Shape;2452;p105"/>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2453"/>
        <p:cNvGrpSpPr/>
        <p:nvPr/>
      </p:nvGrpSpPr>
      <p:grpSpPr>
        <a:xfrm>
          <a:off x="0" y="0"/>
          <a:ext cx="0" cy="0"/>
          <a:chOff x="0" y="0"/>
          <a:chExt cx="0" cy="0"/>
        </a:xfrm>
      </p:grpSpPr>
      <p:sp>
        <p:nvSpPr>
          <p:cNvPr id="2454" name="Google Shape;2454;p106"/>
          <p:cNvSpPr>
            <a:spLocks noGrp="1"/>
          </p:cNvSpPr>
          <p:nvPr>
            <p:ph type="pic" idx="2"/>
          </p:nvPr>
        </p:nvSpPr>
        <p:spPr>
          <a:xfrm>
            <a:off x="-47625" y="-41200"/>
            <a:ext cx="9201000" cy="5175600"/>
          </a:xfrm>
          <a:prstGeom prst="rect">
            <a:avLst/>
          </a:prstGeom>
          <a:noFill/>
          <a:ln>
            <a:noFill/>
          </a:ln>
        </p:spPr>
      </p:sp>
      <p:sp>
        <p:nvSpPr>
          <p:cNvPr id="2455" name="Google Shape;2455;p106"/>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56" name="Google Shape;2456;p10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2457"/>
        <p:cNvGrpSpPr/>
        <p:nvPr/>
      </p:nvGrpSpPr>
      <p:grpSpPr>
        <a:xfrm>
          <a:off x="0" y="0"/>
          <a:ext cx="0" cy="0"/>
          <a:chOff x="0" y="0"/>
          <a:chExt cx="0" cy="0"/>
        </a:xfrm>
      </p:grpSpPr>
      <p:pic>
        <p:nvPicPr>
          <p:cNvPr id="2458" name="Google Shape;2458;p107"/>
          <p:cNvPicPr preferRelativeResize="0"/>
          <p:nvPr/>
        </p:nvPicPr>
        <p:blipFill>
          <a:blip r:embed="rId2">
            <a:alphaModFix/>
          </a:blip>
          <a:stretch>
            <a:fillRect/>
          </a:stretch>
        </p:blipFill>
        <p:spPr>
          <a:xfrm>
            <a:off x="0" y="-2225"/>
            <a:ext cx="9144003" cy="5147949"/>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2459"/>
        <p:cNvGrpSpPr/>
        <p:nvPr/>
      </p:nvGrpSpPr>
      <p:grpSpPr>
        <a:xfrm>
          <a:off x="0" y="0"/>
          <a:ext cx="0" cy="0"/>
          <a:chOff x="0" y="0"/>
          <a:chExt cx="0" cy="0"/>
        </a:xfrm>
      </p:grpSpPr>
      <p:pic>
        <p:nvPicPr>
          <p:cNvPr id="2460" name="Google Shape;2460;p108"/>
          <p:cNvPicPr preferRelativeResize="0"/>
          <p:nvPr/>
        </p:nvPicPr>
        <p:blipFill rotWithShape="1">
          <a:blip r:embed="rId2">
            <a:alphaModFix/>
          </a:blip>
          <a:srcRect l="19" r="29"/>
          <a:stretch/>
        </p:blipFill>
        <p:spPr>
          <a:xfrm>
            <a:off x="0" y="-2225"/>
            <a:ext cx="9144003" cy="5145949"/>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2461"/>
        <p:cNvGrpSpPr/>
        <p:nvPr/>
      </p:nvGrpSpPr>
      <p:grpSpPr>
        <a:xfrm>
          <a:off x="0" y="0"/>
          <a:ext cx="0" cy="0"/>
          <a:chOff x="0" y="0"/>
          <a:chExt cx="0" cy="0"/>
        </a:xfrm>
      </p:grpSpPr>
      <p:pic>
        <p:nvPicPr>
          <p:cNvPr id="2462" name="Google Shape;2462;p109"/>
          <p:cNvPicPr preferRelativeResize="0"/>
          <p:nvPr/>
        </p:nvPicPr>
        <p:blipFill rotWithShape="1">
          <a:blip r:embed="rId2">
            <a:alphaModFix/>
          </a:blip>
          <a:srcRect l="29" r="39"/>
          <a:stretch/>
        </p:blipFill>
        <p:spPr>
          <a:xfrm>
            <a:off x="0" y="-1725"/>
            <a:ext cx="9144003" cy="5146949"/>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2463"/>
        <p:cNvGrpSpPr/>
        <p:nvPr/>
      </p:nvGrpSpPr>
      <p:grpSpPr>
        <a:xfrm>
          <a:off x="0" y="0"/>
          <a:ext cx="0" cy="0"/>
          <a:chOff x="0" y="0"/>
          <a:chExt cx="0" cy="0"/>
        </a:xfrm>
      </p:grpSpPr>
      <p:pic>
        <p:nvPicPr>
          <p:cNvPr id="2464" name="Google Shape;2464;p110"/>
          <p:cNvPicPr preferRelativeResize="0"/>
          <p:nvPr/>
        </p:nvPicPr>
        <p:blipFill rotWithShape="1">
          <a:blip r:embed="rId2">
            <a:alphaModFix/>
          </a:blip>
          <a:srcRect l="19" r="19"/>
          <a:stretch/>
        </p:blipFill>
        <p:spPr>
          <a:xfrm>
            <a:off x="0" y="-5587"/>
            <a:ext cx="9144003" cy="5150128"/>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45"/>
        <p:cNvGrpSpPr/>
        <p:nvPr/>
      </p:nvGrpSpPr>
      <p:grpSpPr>
        <a:xfrm>
          <a:off x="0" y="0"/>
          <a:ext cx="0" cy="0"/>
          <a:chOff x="0" y="0"/>
          <a:chExt cx="0" cy="0"/>
        </a:xfrm>
      </p:grpSpPr>
      <p:pic>
        <p:nvPicPr>
          <p:cNvPr id="46" name="Google Shape;46;p12"/>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47" name="Google Shape;47;p12"/>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accent1"/>
              </a:buClr>
              <a:buSzPts val="4800"/>
              <a:buNone/>
              <a:defRPr sz="4800">
                <a:solidFill>
                  <a:schemeClr val="accen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2465"/>
        <p:cNvGrpSpPr/>
        <p:nvPr/>
      </p:nvGrpSpPr>
      <p:grpSpPr>
        <a:xfrm>
          <a:off x="0" y="0"/>
          <a:ext cx="0" cy="0"/>
          <a:chOff x="0" y="0"/>
          <a:chExt cx="0" cy="0"/>
        </a:xfrm>
      </p:grpSpPr>
      <p:pic>
        <p:nvPicPr>
          <p:cNvPr id="2466" name="Google Shape;2466;p111"/>
          <p:cNvPicPr preferRelativeResize="0"/>
          <p:nvPr/>
        </p:nvPicPr>
        <p:blipFill rotWithShape="1">
          <a:blip r:embed="rId2">
            <a:alphaModFix/>
          </a:blip>
          <a:srcRect l="39" r="49"/>
          <a:stretch/>
        </p:blipFill>
        <p:spPr>
          <a:xfrm>
            <a:off x="0" y="-2225"/>
            <a:ext cx="9144003" cy="5148127"/>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2467"/>
        <p:cNvGrpSpPr/>
        <p:nvPr/>
      </p:nvGrpSpPr>
      <p:grpSpPr>
        <a:xfrm>
          <a:off x="0" y="0"/>
          <a:ext cx="0" cy="0"/>
          <a:chOff x="0" y="0"/>
          <a:chExt cx="0" cy="0"/>
        </a:xfrm>
      </p:grpSpPr>
      <p:pic>
        <p:nvPicPr>
          <p:cNvPr id="2468" name="Google Shape;2468;p112"/>
          <p:cNvPicPr preferRelativeResize="0"/>
          <p:nvPr/>
        </p:nvPicPr>
        <p:blipFill rotWithShape="1">
          <a:blip r:embed="rId2">
            <a:alphaModFix/>
          </a:blip>
          <a:srcRect l="49" r="59"/>
          <a:stretch/>
        </p:blipFill>
        <p:spPr>
          <a:xfrm>
            <a:off x="0" y="-2225"/>
            <a:ext cx="9144003" cy="5149126"/>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2469"/>
        <p:cNvGrpSpPr/>
        <p:nvPr/>
      </p:nvGrpSpPr>
      <p:grpSpPr>
        <a:xfrm>
          <a:off x="0" y="0"/>
          <a:ext cx="0" cy="0"/>
          <a:chOff x="0" y="0"/>
          <a:chExt cx="0" cy="0"/>
        </a:xfrm>
      </p:grpSpPr>
      <p:grpSp>
        <p:nvGrpSpPr>
          <p:cNvPr id="2470" name="Google Shape;2470;p113"/>
          <p:cNvGrpSpPr/>
          <p:nvPr/>
        </p:nvGrpSpPr>
        <p:grpSpPr>
          <a:xfrm>
            <a:off x="4835313" y="-2210885"/>
            <a:ext cx="7143750" cy="4509800"/>
            <a:chOff x="238125" y="602600"/>
            <a:chExt cx="7143750" cy="4509800"/>
          </a:xfrm>
        </p:grpSpPr>
        <p:sp>
          <p:nvSpPr>
            <p:cNvPr id="2471" name="Google Shape;2471;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113"/>
          <p:cNvGrpSpPr/>
          <p:nvPr/>
        </p:nvGrpSpPr>
        <p:grpSpPr>
          <a:xfrm>
            <a:off x="-4743450" y="1969175"/>
            <a:ext cx="7143750" cy="4509800"/>
            <a:chOff x="238125" y="602600"/>
            <a:chExt cx="7143750" cy="4509800"/>
          </a:xfrm>
        </p:grpSpPr>
        <p:sp>
          <p:nvSpPr>
            <p:cNvPr id="2946" name="Google Shape;2946;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0" name="Google Shape;3420;p113"/>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13"/>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13"/>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13"/>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3424"/>
        <p:cNvGrpSpPr/>
        <p:nvPr/>
      </p:nvGrpSpPr>
      <p:grpSpPr>
        <a:xfrm>
          <a:off x="0" y="0"/>
          <a:ext cx="0" cy="0"/>
          <a:chOff x="0" y="0"/>
          <a:chExt cx="0" cy="0"/>
        </a:xfrm>
      </p:grpSpPr>
      <p:grpSp>
        <p:nvGrpSpPr>
          <p:cNvPr id="3425" name="Google Shape;3425;p114"/>
          <p:cNvGrpSpPr/>
          <p:nvPr/>
        </p:nvGrpSpPr>
        <p:grpSpPr>
          <a:xfrm>
            <a:off x="4572001" y="223051"/>
            <a:ext cx="9269048" cy="542679"/>
            <a:chOff x="-62524" y="217501"/>
            <a:chExt cx="9269048" cy="542679"/>
          </a:xfrm>
        </p:grpSpPr>
        <p:sp>
          <p:nvSpPr>
            <p:cNvPr id="3426" name="Google Shape;3426;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3428;p114"/>
          <p:cNvGrpSpPr/>
          <p:nvPr/>
        </p:nvGrpSpPr>
        <p:grpSpPr>
          <a:xfrm>
            <a:off x="-4697049" y="4377776"/>
            <a:ext cx="9269048" cy="542679"/>
            <a:chOff x="-62524" y="217501"/>
            <a:chExt cx="9269048" cy="542679"/>
          </a:xfrm>
        </p:grpSpPr>
        <p:sp>
          <p:nvSpPr>
            <p:cNvPr id="3429" name="Google Shape;3429;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1" name="Google Shape;3431;p114"/>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14"/>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14"/>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14"/>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3435"/>
        <p:cNvGrpSpPr/>
        <p:nvPr/>
      </p:nvGrpSpPr>
      <p:grpSpPr>
        <a:xfrm>
          <a:off x="0" y="0"/>
          <a:ext cx="0" cy="0"/>
          <a:chOff x="0" y="0"/>
          <a:chExt cx="0" cy="0"/>
        </a:xfrm>
      </p:grpSpPr>
      <p:grpSp>
        <p:nvGrpSpPr>
          <p:cNvPr id="3436" name="Google Shape;3436;p115"/>
          <p:cNvGrpSpPr/>
          <p:nvPr/>
        </p:nvGrpSpPr>
        <p:grpSpPr>
          <a:xfrm rot="10218403">
            <a:off x="-675851" y="-1262943"/>
            <a:ext cx="3264305" cy="2910457"/>
            <a:chOff x="1572350" y="1151675"/>
            <a:chExt cx="4851050" cy="4325200"/>
          </a:xfrm>
        </p:grpSpPr>
        <p:sp>
          <p:nvSpPr>
            <p:cNvPr id="3437" name="Google Shape;3437;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1" name="Google Shape;3481;p115"/>
          <p:cNvGrpSpPr/>
          <p:nvPr/>
        </p:nvGrpSpPr>
        <p:grpSpPr>
          <a:xfrm>
            <a:off x="6196822" y="2757208"/>
            <a:ext cx="3264272" cy="2910427"/>
            <a:chOff x="1572350" y="1151675"/>
            <a:chExt cx="4851050" cy="4325200"/>
          </a:xfrm>
        </p:grpSpPr>
        <p:sp>
          <p:nvSpPr>
            <p:cNvPr id="3482" name="Google Shape;3482;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115"/>
          <p:cNvGrpSpPr/>
          <p:nvPr/>
        </p:nvGrpSpPr>
        <p:grpSpPr>
          <a:xfrm rot="-2700000">
            <a:off x="11566" y="3977770"/>
            <a:ext cx="1755181" cy="1699685"/>
            <a:chOff x="1196600" y="239100"/>
            <a:chExt cx="2608450" cy="2525975"/>
          </a:xfrm>
        </p:grpSpPr>
        <p:sp>
          <p:nvSpPr>
            <p:cNvPr id="3527" name="Google Shape;3527;p115"/>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15"/>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15"/>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15"/>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15"/>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15"/>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15"/>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15"/>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15"/>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15"/>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15"/>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15"/>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15"/>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15"/>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15"/>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2" name="Google Shape;3542;p115"/>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1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15"/>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1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3546"/>
        <p:cNvGrpSpPr/>
        <p:nvPr/>
      </p:nvGrpSpPr>
      <p:grpSpPr>
        <a:xfrm>
          <a:off x="0" y="0"/>
          <a:ext cx="0" cy="0"/>
          <a:chOff x="0" y="0"/>
          <a:chExt cx="0" cy="0"/>
        </a:xfrm>
      </p:grpSpPr>
      <p:grpSp>
        <p:nvGrpSpPr>
          <p:cNvPr id="3547" name="Google Shape;3547;p116"/>
          <p:cNvGrpSpPr/>
          <p:nvPr/>
        </p:nvGrpSpPr>
        <p:grpSpPr>
          <a:xfrm>
            <a:off x="4835313" y="-2210885"/>
            <a:ext cx="7143750" cy="4509800"/>
            <a:chOff x="238125" y="602600"/>
            <a:chExt cx="7143750" cy="4509800"/>
          </a:xfrm>
        </p:grpSpPr>
        <p:sp>
          <p:nvSpPr>
            <p:cNvPr id="3548" name="Google Shape;3548;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2" name="Google Shape;4022;p116"/>
          <p:cNvGrpSpPr/>
          <p:nvPr/>
        </p:nvGrpSpPr>
        <p:grpSpPr>
          <a:xfrm>
            <a:off x="-4743450" y="1969175"/>
            <a:ext cx="7143750" cy="4509800"/>
            <a:chOff x="238125" y="602600"/>
            <a:chExt cx="7143750" cy="4509800"/>
          </a:xfrm>
        </p:grpSpPr>
        <p:sp>
          <p:nvSpPr>
            <p:cNvPr id="4023" name="Google Shape;4023;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7" name="Google Shape;4497;p116"/>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16"/>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16"/>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16"/>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4501"/>
        <p:cNvGrpSpPr/>
        <p:nvPr/>
      </p:nvGrpSpPr>
      <p:grpSpPr>
        <a:xfrm>
          <a:off x="0" y="0"/>
          <a:ext cx="0" cy="0"/>
          <a:chOff x="0" y="0"/>
          <a:chExt cx="0" cy="0"/>
        </a:xfrm>
      </p:grpSpPr>
      <p:grpSp>
        <p:nvGrpSpPr>
          <p:cNvPr id="4502" name="Google Shape;4502;p117"/>
          <p:cNvGrpSpPr/>
          <p:nvPr/>
        </p:nvGrpSpPr>
        <p:grpSpPr>
          <a:xfrm>
            <a:off x="4572001" y="223051"/>
            <a:ext cx="9269048" cy="542679"/>
            <a:chOff x="-62524" y="217501"/>
            <a:chExt cx="9269048" cy="542679"/>
          </a:xfrm>
        </p:grpSpPr>
        <p:sp>
          <p:nvSpPr>
            <p:cNvPr id="4503" name="Google Shape;4503;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 name="Google Shape;4505;p117"/>
          <p:cNvGrpSpPr/>
          <p:nvPr/>
        </p:nvGrpSpPr>
        <p:grpSpPr>
          <a:xfrm>
            <a:off x="-4697049" y="4377776"/>
            <a:ext cx="9269048" cy="542679"/>
            <a:chOff x="-62524" y="217501"/>
            <a:chExt cx="9269048" cy="542679"/>
          </a:xfrm>
        </p:grpSpPr>
        <p:sp>
          <p:nvSpPr>
            <p:cNvPr id="4506" name="Google Shape;4506;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8" name="Google Shape;4508;p117"/>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17"/>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17"/>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7"/>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4512"/>
        <p:cNvGrpSpPr/>
        <p:nvPr/>
      </p:nvGrpSpPr>
      <p:grpSpPr>
        <a:xfrm>
          <a:off x="0" y="0"/>
          <a:ext cx="0" cy="0"/>
          <a:chOff x="0" y="0"/>
          <a:chExt cx="0" cy="0"/>
        </a:xfrm>
      </p:grpSpPr>
      <p:grpSp>
        <p:nvGrpSpPr>
          <p:cNvPr id="4513" name="Google Shape;4513;p118"/>
          <p:cNvGrpSpPr/>
          <p:nvPr/>
        </p:nvGrpSpPr>
        <p:grpSpPr>
          <a:xfrm rot="10218403">
            <a:off x="-675851" y="-1262943"/>
            <a:ext cx="3264305" cy="2910457"/>
            <a:chOff x="1572350" y="1151675"/>
            <a:chExt cx="4851050" cy="4325200"/>
          </a:xfrm>
        </p:grpSpPr>
        <p:sp>
          <p:nvSpPr>
            <p:cNvPr id="4514" name="Google Shape;4514;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118"/>
          <p:cNvGrpSpPr/>
          <p:nvPr/>
        </p:nvGrpSpPr>
        <p:grpSpPr>
          <a:xfrm>
            <a:off x="6196822" y="2757208"/>
            <a:ext cx="3264272" cy="2910427"/>
            <a:chOff x="1572350" y="1151675"/>
            <a:chExt cx="4851050" cy="4325200"/>
          </a:xfrm>
        </p:grpSpPr>
        <p:sp>
          <p:nvSpPr>
            <p:cNvPr id="4559" name="Google Shape;4559;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3" name="Google Shape;4603;p118"/>
          <p:cNvGrpSpPr/>
          <p:nvPr/>
        </p:nvGrpSpPr>
        <p:grpSpPr>
          <a:xfrm rot="-2700000">
            <a:off x="11566" y="3977770"/>
            <a:ext cx="1755181" cy="1699685"/>
            <a:chOff x="1196600" y="239100"/>
            <a:chExt cx="2608450" cy="2525975"/>
          </a:xfrm>
        </p:grpSpPr>
        <p:sp>
          <p:nvSpPr>
            <p:cNvPr id="4604" name="Google Shape;4604;p118"/>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18"/>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18"/>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18"/>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18"/>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18"/>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18"/>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18"/>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18"/>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8"/>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18"/>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18"/>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8"/>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18"/>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18"/>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9" name="Google Shape;4619;p118"/>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18"/>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1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4623"/>
        <p:cNvGrpSpPr/>
        <p:nvPr/>
      </p:nvGrpSpPr>
      <p:grpSpPr>
        <a:xfrm>
          <a:off x="0" y="0"/>
          <a:ext cx="0" cy="0"/>
          <a:chOff x="0" y="0"/>
          <a:chExt cx="0" cy="0"/>
        </a:xfrm>
      </p:grpSpPr>
      <p:sp>
        <p:nvSpPr>
          <p:cNvPr id="4624" name="Google Shape;4624;p119"/>
          <p:cNvSpPr>
            <a:spLocks noGrp="1"/>
          </p:cNvSpPr>
          <p:nvPr>
            <p:ph type="pic" idx="2"/>
          </p:nvPr>
        </p:nvSpPr>
        <p:spPr>
          <a:xfrm>
            <a:off x="-10414" y="2136"/>
            <a:ext cx="2623800" cy="1675800"/>
          </a:xfrm>
          <a:prstGeom prst="rect">
            <a:avLst/>
          </a:prstGeom>
          <a:noFill/>
          <a:ln>
            <a:noFill/>
          </a:ln>
        </p:spPr>
      </p:sp>
      <p:sp>
        <p:nvSpPr>
          <p:cNvPr id="4625" name="Google Shape;4625;p119"/>
          <p:cNvSpPr>
            <a:spLocks noGrp="1"/>
          </p:cNvSpPr>
          <p:nvPr>
            <p:ph type="pic" idx="3"/>
          </p:nvPr>
        </p:nvSpPr>
        <p:spPr>
          <a:xfrm>
            <a:off x="-10425" y="1746100"/>
            <a:ext cx="2623800" cy="3397500"/>
          </a:xfrm>
          <a:prstGeom prst="rect">
            <a:avLst/>
          </a:prstGeom>
          <a:noFill/>
          <a:ln>
            <a:noFill/>
          </a:ln>
        </p:spPr>
      </p:sp>
      <p:sp>
        <p:nvSpPr>
          <p:cNvPr id="4626" name="Google Shape;4626;p119"/>
          <p:cNvSpPr>
            <a:spLocks noGrp="1"/>
          </p:cNvSpPr>
          <p:nvPr>
            <p:ph type="pic" idx="4"/>
          </p:nvPr>
        </p:nvSpPr>
        <p:spPr>
          <a:xfrm>
            <a:off x="2682550" y="1458075"/>
            <a:ext cx="3327600" cy="1675800"/>
          </a:xfrm>
          <a:prstGeom prst="rect">
            <a:avLst/>
          </a:prstGeom>
          <a:noFill/>
          <a:ln>
            <a:noFill/>
          </a:ln>
        </p:spPr>
      </p:sp>
      <p:sp>
        <p:nvSpPr>
          <p:cNvPr id="4627" name="Google Shape;4627;p119"/>
          <p:cNvSpPr>
            <a:spLocks noGrp="1"/>
          </p:cNvSpPr>
          <p:nvPr>
            <p:ph type="pic" idx="5"/>
          </p:nvPr>
        </p:nvSpPr>
        <p:spPr>
          <a:xfrm>
            <a:off x="2682544" y="2136"/>
            <a:ext cx="1749300" cy="1393200"/>
          </a:xfrm>
          <a:prstGeom prst="rect">
            <a:avLst/>
          </a:prstGeom>
          <a:noFill/>
          <a:ln>
            <a:noFill/>
          </a:ln>
        </p:spPr>
      </p:sp>
      <p:sp>
        <p:nvSpPr>
          <p:cNvPr id="4628" name="Google Shape;4628;p119"/>
          <p:cNvSpPr>
            <a:spLocks noGrp="1"/>
          </p:cNvSpPr>
          <p:nvPr>
            <p:ph type="pic" idx="6"/>
          </p:nvPr>
        </p:nvSpPr>
        <p:spPr>
          <a:xfrm>
            <a:off x="4490588" y="2136"/>
            <a:ext cx="1519500" cy="1393200"/>
          </a:xfrm>
          <a:prstGeom prst="rect">
            <a:avLst/>
          </a:prstGeom>
          <a:noFill/>
          <a:ln>
            <a:noFill/>
          </a:ln>
        </p:spPr>
      </p:sp>
      <p:sp>
        <p:nvSpPr>
          <p:cNvPr id="4629" name="Google Shape;4629;p119"/>
          <p:cNvSpPr>
            <a:spLocks noGrp="1"/>
          </p:cNvSpPr>
          <p:nvPr>
            <p:ph type="pic" idx="7"/>
          </p:nvPr>
        </p:nvSpPr>
        <p:spPr>
          <a:xfrm>
            <a:off x="2682550" y="3186300"/>
            <a:ext cx="6461400" cy="1957200"/>
          </a:xfrm>
          <a:prstGeom prst="rect">
            <a:avLst/>
          </a:prstGeom>
          <a:noFill/>
          <a:ln>
            <a:noFill/>
          </a:ln>
        </p:spPr>
      </p:sp>
      <p:sp>
        <p:nvSpPr>
          <p:cNvPr id="4630" name="Google Shape;4630;p119"/>
          <p:cNvSpPr>
            <a:spLocks noGrp="1"/>
          </p:cNvSpPr>
          <p:nvPr>
            <p:ph type="pic" idx="8"/>
          </p:nvPr>
        </p:nvSpPr>
        <p:spPr>
          <a:xfrm>
            <a:off x="6068831" y="2136"/>
            <a:ext cx="1560600" cy="3131700"/>
          </a:xfrm>
          <a:prstGeom prst="rect">
            <a:avLst/>
          </a:prstGeom>
          <a:noFill/>
          <a:ln>
            <a:noFill/>
          </a:ln>
        </p:spPr>
      </p:sp>
      <p:sp>
        <p:nvSpPr>
          <p:cNvPr id="4631" name="Google Shape;4631;p119"/>
          <p:cNvSpPr>
            <a:spLocks noGrp="1"/>
          </p:cNvSpPr>
          <p:nvPr>
            <p:ph type="pic" idx="9"/>
          </p:nvPr>
        </p:nvSpPr>
        <p:spPr>
          <a:xfrm>
            <a:off x="7688175" y="2136"/>
            <a:ext cx="1455900" cy="3131700"/>
          </a:xfrm>
          <a:prstGeom prst="rect">
            <a:avLst/>
          </a:prstGeom>
          <a:noFill/>
          <a:ln>
            <a:noFill/>
          </a:ln>
        </p:spPr>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zz-Not intended for use. Included so the full ASU color palette is available for your use in the color picker.">
  <p:cSld name="CUSTOM_30">
    <p:spTree>
      <p:nvGrpSpPr>
        <p:cNvPr id="1" name="Shape 4632"/>
        <p:cNvGrpSpPr/>
        <p:nvPr/>
      </p:nvGrpSpPr>
      <p:grpSpPr>
        <a:xfrm>
          <a:off x="0" y="0"/>
          <a:ext cx="0" cy="0"/>
          <a:chOff x="0" y="0"/>
          <a:chExt cx="0" cy="0"/>
        </a:xfrm>
      </p:grpSpPr>
      <p:sp>
        <p:nvSpPr>
          <p:cNvPr id="4633" name="Google Shape;4633;p120"/>
          <p:cNvSpPr txBox="1"/>
          <p:nvPr/>
        </p:nvSpPr>
        <p:spPr>
          <a:xfrm>
            <a:off x="424925" y="239700"/>
            <a:ext cx="8294400" cy="6372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None/>
            </a:pPr>
            <a:r>
              <a:rPr lang="en" sz="3200" b="1">
                <a:solidFill>
                  <a:srgbClr val="191919"/>
                </a:solidFill>
              </a:rPr>
              <a:t>ASU color palette</a:t>
            </a:r>
            <a:br>
              <a:rPr lang="en" sz="3200" b="1">
                <a:solidFill>
                  <a:srgbClr val="191919"/>
                </a:solidFill>
              </a:rPr>
            </a:br>
            <a:r>
              <a:rPr lang="en" b="1">
                <a:solidFill>
                  <a:schemeClr val="lt1"/>
                </a:solidFill>
                <a:highlight>
                  <a:schemeClr val="dk1"/>
                </a:highlight>
              </a:rPr>
              <a:t>Not intended for use: This slide ensures the expanded ASU color palette is in your color picker.</a:t>
            </a:r>
            <a:r>
              <a:rPr lang="en" sz="1300" b="1">
                <a:solidFill>
                  <a:schemeClr val="lt1"/>
                </a:solidFill>
                <a:highlight>
                  <a:schemeClr val="dk1"/>
                </a:highlight>
              </a:rPr>
              <a:t> </a:t>
            </a:r>
            <a:endParaRPr sz="1300" b="1">
              <a:solidFill>
                <a:schemeClr val="lt1"/>
              </a:solidFill>
              <a:highlight>
                <a:schemeClr val="dk1"/>
              </a:highlight>
            </a:endParaRPr>
          </a:p>
        </p:txBody>
      </p:sp>
      <p:graphicFrame>
        <p:nvGraphicFramePr>
          <p:cNvPr id="4634" name="Google Shape;4634;p120"/>
          <p:cNvGraphicFramePr/>
          <p:nvPr/>
        </p:nvGraphicFramePr>
        <p:xfrm>
          <a:off x="419007" y="1003232"/>
          <a:ext cx="3000000" cy="3000000"/>
        </p:xfrm>
        <a:graphic>
          <a:graphicData uri="http://schemas.openxmlformats.org/drawingml/2006/table">
            <a:tbl>
              <a:tblPr>
                <a:noFill/>
                <a:tableStyleId>{89007B18-DE46-4C0B-A795-AAD1EFF7C612}</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None/>
                      </a:pPr>
                      <a:r>
                        <a:rPr lang="en" sz="800" b="1"/>
                        <a:t>Primary colors</a:t>
                      </a:r>
                      <a:r>
                        <a:rPr lang="en" sz="800"/>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chemeClr val="lt1"/>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700" b="1">
                          <a:solidFill>
                            <a:srgbClr val="191919"/>
                          </a:solidFill>
                        </a:rPr>
                        <a:t>ASU Gold</a:t>
                      </a:r>
                      <a:endParaRPr sz="700" b="1">
                        <a:solidFill>
                          <a:srgbClr val="191919"/>
                        </a:solidFill>
                      </a:endParaRPr>
                    </a:p>
                    <a:p>
                      <a:pPr marL="0" lvl="0" indent="0" algn="l" rtl="0">
                        <a:spcBef>
                          <a:spcPts val="0"/>
                        </a:spcBef>
                        <a:spcAft>
                          <a:spcPts val="0"/>
                        </a:spcAft>
                        <a:buNone/>
                      </a:pPr>
                      <a:r>
                        <a:rPr lang="en" sz="700">
                          <a:solidFill>
                            <a:srgbClr val="191919"/>
                          </a:solidFill>
                        </a:rPr>
                        <a:t>#FFC627</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Maroon</a:t>
                      </a:r>
                      <a:r>
                        <a:rPr lang="en" sz="700">
                          <a:solidFill>
                            <a:srgbClr val="191919"/>
                          </a:solidFill>
                        </a:rPr>
                        <a:t> </a:t>
                      </a:r>
                      <a:br>
                        <a:rPr lang="en" sz="700">
                          <a:solidFill>
                            <a:srgbClr val="191919"/>
                          </a:solidFill>
                        </a:rPr>
                      </a:br>
                      <a:r>
                        <a:rPr lang="en" sz="700">
                          <a:solidFill>
                            <a:srgbClr val="191919"/>
                          </a:solidFill>
                        </a:rPr>
                        <a:t>#8C1D40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Black</a:t>
                      </a:r>
                      <a:r>
                        <a:rPr lang="en" sz="700">
                          <a:solidFill>
                            <a:srgbClr val="191919"/>
                          </a:solidFill>
                        </a:rPr>
                        <a:t> </a:t>
                      </a:r>
                      <a:br>
                        <a:rPr lang="en" sz="700">
                          <a:solidFill>
                            <a:srgbClr val="191919"/>
                          </a:solidFill>
                        </a:rPr>
                      </a:br>
                      <a:r>
                        <a:rPr lang="en" sz="700">
                          <a:solidFill>
                            <a:srgbClr val="191919"/>
                          </a:solidFill>
                        </a:rPr>
                        <a:t>#000000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a:t>
                      </a:r>
                      <a:br>
                        <a:rPr lang="en" sz="700">
                          <a:solidFill>
                            <a:srgbClr val="191919"/>
                          </a:solidFill>
                        </a:rPr>
                      </a:br>
                      <a:r>
                        <a:rPr lang="en" sz="700">
                          <a:solidFill>
                            <a:srgbClr val="191919"/>
                          </a:solidFill>
                        </a:rPr>
                        <a:t>#FFFFFF</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None/>
                      </a:pPr>
                      <a:r>
                        <a:rPr lang="en" sz="600" b="1"/>
                        <a:t>Secondary colors</a:t>
                      </a:r>
                      <a:r>
                        <a:rPr lang="en" sz="600"/>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Gree</a:t>
                      </a:r>
                      <a:r>
                        <a:rPr lang="en" sz="700" b="1">
                          <a:solidFill>
                            <a:srgbClr val="191919"/>
                          </a:solidFill>
                        </a:rPr>
                        <a:t>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Blue</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Copper</a:t>
                      </a:r>
                      <a:endParaRPr sz="700">
                        <a:solidFill>
                          <a:srgbClr val="191919"/>
                        </a:solidFill>
                      </a:endParaRPr>
                    </a:p>
                    <a:p>
                      <a:pPr marL="0" lvl="0" indent="0" algn="l" rtl="0">
                        <a:spcBef>
                          <a:spcPts val="0"/>
                        </a:spcBef>
                        <a:spcAft>
                          <a:spcPts val="0"/>
                        </a:spcAft>
                        <a:buNone/>
                      </a:pPr>
                      <a:r>
                        <a:rPr lang="en" sz="700">
                          <a:solidFill>
                            <a:srgbClr val="191919"/>
                          </a:solidFill>
                        </a:rPr>
                        <a:t>#AF674B</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Turquoise</a:t>
                      </a:r>
                      <a:endParaRPr sz="700">
                        <a:solidFill>
                          <a:srgbClr val="191919"/>
                        </a:solidFill>
                      </a:endParaRPr>
                    </a:p>
                    <a:p>
                      <a:pPr marL="0" lvl="0" indent="0" algn="l" rtl="0">
                        <a:spcBef>
                          <a:spcPts val="0"/>
                        </a:spcBef>
                        <a:spcAft>
                          <a:spcPts val="0"/>
                        </a:spcAft>
                        <a:buNone/>
                      </a:pPr>
                      <a:r>
                        <a:rPr lang="en" sz="700">
                          <a:solidFill>
                            <a:srgbClr val="191919"/>
                          </a:solidFill>
                        </a:rPr>
                        <a:t>#4AB7C4</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Pink</a:t>
                      </a:r>
                      <a:endParaRPr sz="700">
                        <a:solidFill>
                          <a:srgbClr val="191919"/>
                        </a:solidFill>
                      </a:endParaRPr>
                    </a:p>
                    <a:p>
                      <a:pPr marL="0" lvl="0" indent="0" algn="l" rtl="0">
                        <a:spcBef>
                          <a:spcPts val="0"/>
                        </a:spcBef>
                        <a:spcAft>
                          <a:spcPts val="0"/>
                        </a:spcAft>
                        <a:buNone/>
                      </a:pPr>
                      <a:r>
                        <a:rPr lang="en" sz="700">
                          <a:solidFill>
                            <a:srgbClr val="191919"/>
                          </a:solidFill>
                        </a:rPr>
                        <a:t>#E74973</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Gray</a:t>
                      </a:r>
                      <a:endParaRPr sz="700" b="1">
                        <a:solidFill>
                          <a:srgbClr val="191919"/>
                        </a:solidFill>
                      </a:endParaRPr>
                    </a:p>
                    <a:p>
                      <a:pPr marL="0" lvl="0" indent="0" algn="l" rtl="0">
                        <a:spcBef>
                          <a:spcPts val="0"/>
                        </a:spcBef>
                        <a:spcAft>
                          <a:spcPts val="0"/>
                        </a:spcAft>
                        <a:buNone/>
                      </a:pPr>
                      <a:r>
                        <a:rPr lang="en" sz="700">
                          <a:solidFill>
                            <a:srgbClr val="191919"/>
                          </a:solidFill>
                        </a:rPr>
                        <a:t>#747474</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None/>
                      </a:pPr>
                      <a:r>
                        <a:rPr lang="en" sz="500" b="1"/>
                        <a:t>ASU Grayscale. </a:t>
                      </a:r>
                      <a:r>
                        <a:rPr lang="en" sz="500"/>
                        <a:t>For text, line and fill colors. ASU Gray is a part of this scale.</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lvl="0" indent="0" algn="l" rtl="0">
                        <a:spcBef>
                          <a:spcPts val="0"/>
                        </a:spcBef>
                        <a:spcAft>
                          <a:spcPts val="0"/>
                        </a:spcAft>
                        <a:buNone/>
                      </a:pPr>
                      <a:endParaRPr sz="600" b="1"/>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t>ASU Black</a:t>
                      </a:r>
                      <a:endParaRPr sz="700" b="1"/>
                    </a:p>
                    <a:p>
                      <a:pPr marL="0" lvl="0" indent="0" algn="l" rtl="0">
                        <a:spcBef>
                          <a:spcPts val="0"/>
                        </a:spcBef>
                        <a:spcAft>
                          <a:spcPts val="0"/>
                        </a:spcAft>
                        <a:buNone/>
                      </a:pPr>
                      <a:r>
                        <a:rPr lang="en" sz="700"/>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1</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2</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Gray</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a:t>
                      </a:r>
                      <a:r>
                        <a:rPr lang="en" sz="700">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4</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5</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6</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a:t>
                      </a:r>
                      <a:r>
                        <a:rPr lang="en" sz="700" b="1">
                          <a:solidFill>
                            <a:srgbClr val="191919"/>
                          </a:solidFill>
                        </a:rPr>
                        <a:t>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lvl="0" indent="0" algn="l" rtl="0">
                        <a:spcBef>
                          <a:spcPts val="0"/>
                        </a:spcBef>
                        <a:spcAft>
                          <a:spcPts val="0"/>
                        </a:spcAft>
                        <a:buNone/>
                      </a:pPr>
                      <a:r>
                        <a:rPr lang="en" sz="500" b="1"/>
                        <a:t>Color tints.</a:t>
                      </a:r>
                      <a:r>
                        <a:rPr lang="en" sz="500"/>
                        <a:t> Brand palette tint variations for use in data visualizations and spreadsheets</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Gold</a:t>
                      </a:r>
                      <a:endParaRPr sz="700"/>
                    </a:p>
                    <a:p>
                      <a:pPr marL="0" marR="0" lvl="0" indent="0" algn="l" rtl="0">
                        <a:lnSpc>
                          <a:spcPct val="100000"/>
                        </a:lnSpc>
                        <a:spcBef>
                          <a:spcPts val="0"/>
                        </a:spcBef>
                        <a:spcAft>
                          <a:spcPts val="0"/>
                        </a:spcAft>
                        <a:buClr>
                          <a:srgbClr val="000000"/>
                        </a:buClr>
                        <a:buSzPts val="900"/>
                        <a:buFont typeface="Arial"/>
                        <a:buNone/>
                      </a:pPr>
                      <a:r>
                        <a:rPr lang="en" sz="700"/>
                        <a:t>#FFF1C9</a:t>
                      </a:r>
                      <a:endParaRPr sz="70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Maroon</a:t>
                      </a:r>
                      <a:endParaRPr sz="700"/>
                    </a:p>
                    <a:p>
                      <a:pPr marL="0" marR="0" lvl="0" indent="0" algn="l" rtl="0">
                        <a:lnSpc>
                          <a:spcPct val="100000"/>
                        </a:lnSpc>
                        <a:spcBef>
                          <a:spcPts val="0"/>
                        </a:spcBef>
                        <a:spcAft>
                          <a:spcPts val="0"/>
                        </a:spcAft>
                        <a:buClr>
                          <a:srgbClr val="000000"/>
                        </a:buClr>
                        <a:buSzPts val="900"/>
                        <a:buFont typeface="Arial"/>
                        <a:buNone/>
                      </a:pPr>
                      <a:r>
                        <a:rPr lang="en" sz="700"/>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Green</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Blue</a:t>
                      </a:r>
                      <a:endParaRPr sz="700"/>
                    </a:p>
                    <a:p>
                      <a:pPr marL="0" marR="0" lvl="0" indent="0" algn="l" rtl="0">
                        <a:lnSpc>
                          <a:spcPct val="100000"/>
                        </a:lnSpc>
                        <a:spcBef>
                          <a:spcPts val="0"/>
                        </a:spcBef>
                        <a:spcAft>
                          <a:spcPts val="0"/>
                        </a:spcAft>
                        <a:buClr>
                          <a:srgbClr val="000000"/>
                        </a:buClr>
                        <a:buSzPts val="900"/>
                        <a:buFont typeface="Arial"/>
                        <a:buNone/>
                      </a:pPr>
                      <a:r>
                        <a:rPr lang="en" sz="700"/>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Copper</a:t>
                      </a:r>
                      <a:endParaRPr sz="700">
                        <a:solidFill>
                          <a:srgbClr val="191919"/>
                        </a:solidFill>
                      </a:endParaRPr>
                    </a:p>
                    <a:p>
                      <a:pPr marL="0" lvl="0" indent="0" algn="l" rtl="0">
                        <a:spcBef>
                          <a:spcPts val="0"/>
                        </a:spcBef>
                        <a:spcAft>
                          <a:spcPts val="0"/>
                        </a:spcAft>
                        <a:buNone/>
                      </a:pPr>
                      <a:r>
                        <a:rPr lang="en" sz="700">
                          <a:solidFill>
                            <a:srgbClr val="191919"/>
                          </a:solidFill>
                        </a:rPr>
                        <a:t>#EBD9D2</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Turquoise </a:t>
                      </a:r>
                      <a:endParaRPr sz="700">
                        <a:solidFill>
                          <a:srgbClr val="191919"/>
                        </a:solidFill>
                      </a:endParaRPr>
                    </a:p>
                    <a:p>
                      <a:pPr marL="0" lvl="0" indent="0" algn="l" rtl="0">
                        <a:spcBef>
                          <a:spcPts val="0"/>
                        </a:spcBef>
                        <a:spcAft>
                          <a:spcPts val="0"/>
                        </a:spcAft>
                        <a:buNone/>
                      </a:pPr>
                      <a:r>
                        <a:rPr lang="en" sz="700">
                          <a:solidFill>
                            <a:srgbClr val="191919"/>
                          </a:solidFill>
                        </a:rPr>
                        <a:t>#D2EDF0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Pink </a:t>
                      </a:r>
                      <a:endParaRPr sz="700">
                        <a:solidFill>
                          <a:srgbClr val="191919"/>
                        </a:solidFill>
                      </a:endParaRPr>
                    </a:p>
                    <a:p>
                      <a:pPr marL="0" lvl="0" indent="0" algn="l" rtl="0">
                        <a:spcBef>
                          <a:spcPts val="0"/>
                        </a:spcBef>
                        <a:spcAft>
                          <a:spcPts val="0"/>
                        </a:spcAft>
                        <a:buNone/>
                      </a:pPr>
                      <a:r>
                        <a:rPr lang="en" sz="700">
                          <a:solidFill>
                            <a:srgbClr val="191919"/>
                          </a:solidFill>
                        </a:rPr>
                        <a:t>#F9D1DC</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600">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4635" name="Google Shape;4635;p120"/>
          <p:cNvGraphicFramePr/>
          <p:nvPr/>
        </p:nvGraphicFramePr>
        <p:xfrm>
          <a:off x="5969457" y="4075635"/>
          <a:ext cx="3000000" cy="3000000"/>
        </p:xfrm>
        <a:graphic>
          <a:graphicData uri="http://schemas.openxmlformats.org/drawingml/2006/table">
            <a:tbl>
              <a:tblPr>
                <a:noFill/>
                <a:tableStyleId>{89007B18-DE46-4C0B-A795-AAD1EFF7C612}</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lvl="0" indent="0" algn="l" rtl="0">
                        <a:spcBef>
                          <a:spcPts val="0"/>
                        </a:spcBef>
                        <a:spcAft>
                          <a:spcPts val="0"/>
                        </a:spcAft>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chemeClr val="accent6"/>
                    </a:solidFill>
                  </a:tcPr>
                </a:tc>
                <a:tc rowSpan="2">
                  <a:txBody>
                    <a:bodyPr/>
                    <a:lstStyle/>
                    <a:p>
                      <a:pPr marL="0" lvl="0" indent="0" algn="l" rtl="0">
                        <a:spcBef>
                          <a:spcPts val="0"/>
                        </a:spcBef>
                        <a:spcAft>
                          <a:spcPts val="0"/>
                        </a:spcAft>
                        <a:buNone/>
                      </a:pPr>
                      <a:r>
                        <a:rPr lang="en" sz="600" b="1">
                          <a:solidFill>
                            <a:srgbClr val="191919"/>
                          </a:solidFill>
                        </a:rPr>
                        <a:t>Error Red</a:t>
                      </a:r>
                      <a:endParaRPr sz="600" b="1">
                        <a:solidFill>
                          <a:srgbClr val="191919"/>
                        </a:solidFill>
                      </a:endParaRPr>
                    </a:p>
                    <a:p>
                      <a:pPr marL="0" lvl="0" indent="0" algn="l" rtl="0">
                        <a:spcBef>
                          <a:spcPts val="0"/>
                        </a:spcBef>
                        <a:spcAft>
                          <a:spcPts val="0"/>
                        </a:spcAft>
                        <a:buNone/>
                      </a:pPr>
                      <a:r>
                        <a:rPr lang="en" sz="600">
                          <a:solidFill>
                            <a:srgbClr val="191919"/>
                          </a:solidFill>
                        </a:rPr>
                        <a:t>#CC2F2F </a:t>
                      </a:r>
                      <a:br>
                        <a:rPr lang="en" sz="600">
                          <a:solidFill>
                            <a:srgbClr val="191919"/>
                          </a:solidFill>
                        </a:rPr>
                      </a:br>
                      <a:endParaRPr sz="600">
                        <a:solidFill>
                          <a:srgbClr val="191919"/>
                        </a:solidFill>
                      </a:endParaRPr>
                    </a:p>
                    <a:p>
                      <a:pPr marL="0" lvl="0" indent="0" algn="l" rtl="0">
                        <a:spcBef>
                          <a:spcPts val="0"/>
                        </a:spcBef>
                        <a:spcAft>
                          <a:spcPts val="0"/>
                        </a:spcAft>
                        <a:buNone/>
                      </a:pPr>
                      <a:r>
                        <a:rPr lang="en" sz="600" b="1">
                          <a:solidFill>
                            <a:srgbClr val="191919"/>
                          </a:solidFill>
                        </a:rPr>
                        <a:t>For digital use only</a:t>
                      </a:r>
                      <a:r>
                        <a:rPr lang="en" sz="600">
                          <a:solidFill>
                            <a:srgbClr val="191919"/>
                          </a:solidFill>
                        </a:rPr>
                        <a:t> to indicate system errors, issues or negative number values.</a:t>
                      </a:r>
                      <a:endParaRPr sz="700"/>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lvl="0" indent="0" algn="l" rtl="0">
                        <a:spcBef>
                          <a:spcPts val="0"/>
                        </a:spcBef>
                        <a:spcAft>
                          <a:spcPts val="0"/>
                        </a:spcAft>
                        <a:buNone/>
                      </a:pPr>
                      <a:endParaRPr sz="600">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3: Section intro — gold">
  <p:cSld name="CUSTOM_20_1_2">
    <p:bg>
      <p:bgPr>
        <a:solidFill>
          <a:schemeClr val="accent1"/>
        </a:solidFill>
        <a:effectLst/>
      </p:bgPr>
    </p:bg>
    <p:spTree>
      <p:nvGrpSpPr>
        <p:cNvPr id="1" name="Shape 48"/>
        <p:cNvGrpSpPr/>
        <p:nvPr/>
      </p:nvGrpSpPr>
      <p:grpSpPr>
        <a:xfrm>
          <a:off x="0" y="0"/>
          <a:ext cx="0" cy="0"/>
          <a:chOff x="0" y="0"/>
          <a:chExt cx="0" cy="0"/>
        </a:xfrm>
      </p:grpSpPr>
      <p:sp>
        <p:nvSpPr>
          <p:cNvPr id="49" name="Google Shape;49;p13"/>
          <p:cNvSpPr txBox="1">
            <a:spLocks noGrp="1"/>
          </p:cNvSpPr>
          <p:nvPr>
            <p:ph type="title"/>
          </p:nvPr>
        </p:nvSpPr>
        <p:spPr>
          <a:xfrm>
            <a:off x="573025" y="4724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800"/>
              <a:buNone/>
              <a:defRPr sz="48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pic>
        <p:nvPicPr>
          <p:cNvPr id="50" name="Google Shape;50;p13" descr="ASU_Horiz_RGB_Digital_MaroonGold.png"/>
          <p:cNvPicPr preferRelativeResize="0"/>
          <p:nvPr/>
        </p:nvPicPr>
        <p:blipFill rotWithShape="1">
          <a:blip r:embed="rId2">
            <a:alphaModFix/>
          </a:blip>
          <a:srcRect l="3729" t="13552" r="59274" b="16227"/>
          <a:stretch/>
        </p:blipFill>
        <p:spPr>
          <a:xfrm>
            <a:off x="8116825" y="4576775"/>
            <a:ext cx="867900" cy="4572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0 Headline with 3 column">
  <p:cSld name="1_Title only_1">
    <p:spTree>
      <p:nvGrpSpPr>
        <p:cNvPr id="1" name="Shape 4636"/>
        <p:cNvGrpSpPr/>
        <p:nvPr/>
      </p:nvGrpSpPr>
      <p:grpSpPr>
        <a:xfrm>
          <a:off x="0" y="0"/>
          <a:ext cx="0" cy="0"/>
          <a:chOff x="0" y="0"/>
          <a:chExt cx="0" cy="0"/>
        </a:xfrm>
      </p:grpSpPr>
      <p:sp>
        <p:nvSpPr>
          <p:cNvPr id="4637" name="Google Shape;4637;p121"/>
          <p:cNvSpPr txBox="1">
            <a:spLocks noGrp="1"/>
          </p:cNvSpPr>
          <p:nvPr>
            <p:ph type="body" idx="1"/>
          </p:nvPr>
        </p:nvSpPr>
        <p:spPr>
          <a:xfrm>
            <a:off x="6215500" y="116302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38" name="Google Shape;4638;p121"/>
          <p:cNvSpPr txBox="1">
            <a:spLocks noGrp="1"/>
          </p:cNvSpPr>
          <p:nvPr>
            <p:ph type="body" idx="2"/>
          </p:nvPr>
        </p:nvSpPr>
        <p:spPr>
          <a:xfrm>
            <a:off x="3274550" y="118466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39" name="Google Shape;4639;p121"/>
          <p:cNvSpPr txBox="1">
            <a:spLocks noGrp="1"/>
          </p:cNvSpPr>
          <p:nvPr>
            <p:ph type="body" idx="3"/>
          </p:nvPr>
        </p:nvSpPr>
        <p:spPr>
          <a:xfrm>
            <a:off x="405375" y="120482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40" name="Google Shape;4640;p12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0"/>
              </a:spcBef>
              <a:spcAft>
                <a:spcPts val="0"/>
              </a:spcAft>
              <a:buClr>
                <a:schemeClr val="dk1"/>
              </a:buClr>
              <a:buSzPts val="3000"/>
              <a:buFont typeface="Arial"/>
              <a:buNone/>
              <a:defRPr sz="3000" b="1">
                <a:solidFill>
                  <a:schemeClr val="dk1"/>
                </a:solidFill>
              </a:defRPr>
            </a:lvl2pPr>
            <a:lvl3pPr lvl="2" algn="l" rtl="0">
              <a:lnSpc>
                <a:spcPct val="100000"/>
              </a:lnSpc>
              <a:spcBef>
                <a:spcPts val="0"/>
              </a:spcBef>
              <a:spcAft>
                <a:spcPts val="0"/>
              </a:spcAft>
              <a:buClr>
                <a:schemeClr val="dk1"/>
              </a:buClr>
              <a:buSzPts val="3000"/>
              <a:buFont typeface="Arial"/>
              <a:buNone/>
              <a:defRPr sz="3000" b="1">
                <a:solidFill>
                  <a:schemeClr val="dk1"/>
                </a:solidFill>
              </a:defRPr>
            </a:lvl3pPr>
            <a:lvl4pPr lvl="3" algn="l" rtl="0">
              <a:lnSpc>
                <a:spcPct val="100000"/>
              </a:lnSpc>
              <a:spcBef>
                <a:spcPts val="0"/>
              </a:spcBef>
              <a:spcAft>
                <a:spcPts val="0"/>
              </a:spcAft>
              <a:buClr>
                <a:schemeClr val="dk1"/>
              </a:buClr>
              <a:buSzPts val="3000"/>
              <a:buFont typeface="Arial"/>
              <a:buNone/>
              <a:defRPr sz="3000" b="1">
                <a:solidFill>
                  <a:schemeClr val="dk1"/>
                </a:solidFill>
              </a:defRPr>
            </a:lvl4pPr>
            <a:lvl5pPr lvl="4" algn="l" rtl="0">
              <a:lnSpc>
                <a:spcPct val="100000"/>
              </a:lnSpc>
              <a:spcBef>
                <a:spcPts val="0"/>
              </a:spcBef>
              <a:spcAft>
                <a:spcPts val="0"/>
              </a:spcAft>
              <a:buClr>
                <a:schemeClr val="dk1"/>
              </a:buClr>
              <a:buSzPts val="3000"/>
              <a:buFont typeface="Arial"/>
              <a:buNone/>
              <a:defRPr sz="3000" b="1">
                <a:solidFill>
                  <a:schemeClr val="dk1"/>
                </a:solidFill>
              </a:defRPr>
            </a:lvl5pPr>
            <a:lvl6pPr lvl="5" algn="l" rtl="0">
              <a:lnSpc>
                <a:spcPct val="100000"/>
              </a:lnSpc>
              <a:spcBef>
                <a:spcPts val="0"/>
              </a:spcBef>
              <a:spcAft>
                <a:spcPts val="0"/>
              </a:spcAft>
              <a:buClr>
                <a:schemeClr val="dk1"/>
              </a:buClr>
              <a:buSzPts val="3000"/>
              <a:buFont typeface="Arial"/>
              <a:buNone/>
              <a:defRPr sz="3000" b="1">
                <a:solidFill>
                  <a:schemeClr val="dk1"/>
                </a:solidFill>
              </a:defRPr>
            </a:lvl6pPr>
            <a:lvl7pPr lvl="6" algn="l" rtl="0">
              <a:lnSpc>
                <a:spcPct val="100000"/>
              </a:lnSpc>
              <a:spcBef>
                <a:spcPts val="0"/>
              </a:spcBef>
              <a:spcAft>
                <a:spcPts val="0"/>
              </a:spcAft>
              <a:buClr>
                <a:schemeClr val="dk1"/>
              </a:buClr>
              <a:buSzPts val="3000"/>
              <a:buFont typeface="Arial"/>
              <a:buNone/>
              <a:defRPr sz="3000" b="1">
                <a:solidFill>
                  <a:schemeClr val="dk1"/>
                </a:solidFill>
              </a:defRPr>
            </a:lvl7pPr>
            <a:lvl8pPr lvl="7" algn="l" rtl="0">
              <a:lnSpc>
                <a:spcPct val="100000"/>
              </a:lnSpc>
              <a:spcBef>
                <a:spcPts val="0"/>
              </a:spcBef>
              <a:spcAft>
                <a:spcPts val="0"/>
              </a:spcAft>
              <a:buClr>
                <a:schemeClr val="dk1"/>
              </a:buClr>
              <a:buSzPts val="3000"/>
              <a:buFont typeface="Arial"/>
              <a:buNone/>
              <a:defRPr sz="3000" b="1">
                <a:solidFill>
                  <a:schemeClr val="dk1"/>
                </a:solidFill>
              </a:defRPr>
            </a:lvl8pPr>
            <a:lvl9pPr lvl="8" algn="l" rtl="0">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Custom Layout 2">
  <p:cSld name="CUSTOM_11">
    <p:bg>
      <p:bgPr>
        <a:solidFill>
          <a:srgbClr val="E8E8E8"/>
        </a:solidFill>
        <a:effectLst/>
      </p:bgPr>
    </p:bg>
    <p:spTree>
      <p:nvGrpSpPr>
        <p:cNvPr id="1" name="Shape 4645"/>
        <p:cNvGrpSpPr/>
        <p:nvPr/>
      </p:nvGrpSpPr>
      <p:grpSpPr>
        <a:xfrm>
          <a:off x="0" y="0"/>
          <a:ext cx="0" cy="0"/>
          <a:chOff x="0" y="0"/>
          <a:chExt cx="0" cy="0"/>
        </a:xfrm>
      </p:grpSpPr>
      <p:sp>
        <p:nvSpPr>
          <p:cNvPr id="4646" name="Google Shape;4646;p123"/>
          <p:cNvSpPr/>
          <p:nvPr/>
        </p:nvSpPr>
        <p:spPr>
          <a:xfrm>
            <a:off x="-17600" y="3819750"/>
            <a:ext cx="9161700" cy="13236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123"/>
          <p:cNvSpPr txBox="1">
            <a:spLocks noGrp="1"/>
          </p:cNvSpPr>
          <p:nvPr>
            <p:ph type="ctrTitle"/>
          </p:nvPr>
        </p:nvSpPr>
        <p:spPr>
          <a:xfrm>
            <a:off x="736625" y="1362325"/>
            <a:ext cx="8047200" cy="2052600"/>
          </a:xfrm>
          <a:prstGeom prst="rect">
            <a:avLst/>
          </a:prstGeom>
          <a:noFill/>
          <a:ln>
            <a:noFill/>
          </a:ln>
        </p:spPr>
        <p:txBody>
          <a:bodyPr spcFirstLastPara="1" wrap="square" lIns="91425" tIns="91425" rIns="91425" bIns="91425" anchor="b" anchorCtr="0">
            <a:noAutofit/>
          </a:bodyPr>
          <a:lstStyle>
            <a:lvl1pPr marR="0" lvl="0" algn="l">
              <a:lnSpc>
                <a:spcPct val="90000"/>
              </a:lnSpc>
              <a:spcBef>
                <a:spcPts val="0"/>
              </a:spcBef>
              <a:spcAft>
                <a:spcPts val="0"/>
              </a:spcAft>
              <a:buClr>
                <a:schemeClr val="dk1"/>
              </a:buClr>
              <a:buSzPts val="4800"/>
              <a:buFont typeface="Arial"/>
              <a:buNone/>
              <a:defRPr sz="4800" b="1" i="0" u="none" strike="noStrike" cap="none">
                <a:solidFill>
                  <a:schemeClr val="dk1"/>
                </a:solidFill>
                <a:highlight>
                  <a:schemeClr val="lt1"/>
                </a:highlight>
                <a:latin typeface="Arial"/>
                <a:ea typeface="Arial"/>
                <a:cs typeface="Arial"/>
                <a:sym typeface="Arial"/>
              </a:defRPr>
            </a:lvl1pPr>
            <a:lvl2pPr lvl="1" algn="ctr">
              <a:lnSpc>
                <a:spcPct val="90000"/>
              </a:lnSpc>
              <a:spcBef>
                <a:spcPts val="0"/>
              </a:spcBef>
              <a:spcAft>
                <a:spcPts val="0"/>
              </a:spcAft>
              <a:buClr>
                <a:schemeClr val="dk1"/>
              </a:buClr>
              <a:buSzPts val="1400"/>
              <a:buFont typeface="Arial"/>
              <a:buNone/>
              <a:defRPr sz="5200" b="1">
                <a:solidFill>
                  <a:schemeClr val="dk1"/>
                </a:solidFill>
              </a:defRPr>
            </a:lvl2pPr>
            <a:lvl3pPr lvl="2" algn="ctr">
              <a:lnSpc>
                <a:spcPct val="90000"/>
              </a:lnSpc>
              <a:spcBef>
                <a:spcPts val="0"/>
              </a:spcBef>
              <a:spcAft>
                <a:spcPts val="0"/>
              </a:spcAft>
              <a:buClr>
                <a:schemeClr val="dk1"/>
              </a:buClr>
              <a:buSzPts val="1400"/>
              <a:buFont typeface="Arial"/>
              <a:buNone/>
              <a:defRPr sz="5200" b="1">
                <a:solidFill>
                  <a:schemeClr val="dk1"/>
                </a:solidFill>
              </a:defRPr>
            </a:lvl3pPr>
            <a:lvl4pPr lvl="3" algn="ctr">
              <a:lnSpc>
                <a:spcPct val="90000"/>
              </a:lnSpc>
              <a:spcBef>
                <a:spcPts val="0"/>
              </a:spcBef>
              <a:spcAft>
                <a:spcPts val="0"/>
              </a:spcAft>
              <a:buClr>
                <a:schemeClr val="dk1"/>
              </a:buClr>
              <a:buSzPts val="1400"/>
              <a:buFont typeface="Arial"/>
              <a:buNone/>
              <a:defRPr sz="5200" b="1">
                <a:solidFill>
                  <a:schemeClr val="dk1"/>
                </a:solidFill>
              </a:defRPr>
            </a:lvl4pPr>
            <a:lvl5pPr lvl="4" algn="ctr">
              <a:lnSpc>
                <a:spcPct val="90000"/>
              </a:lnSpc>
              <a:spcBef>
                <a:spcPts val="0"/>
              </a:spcBef>
              <a:spcAft>
                <a:spcPts val="0"/>
              </a:spcAft>
              <a:buClr>
                <a:schemeClr val="dk1"/>
              </a:buClr>
              <a:buSzPts val="1400"/>
              <a:buFont typeface="Arial"/>
              <a:buNone/>
              <a:defRPr sz="5200" b="1">
                <a:solidFill>
                  <a:schemeClr val="dk1"/>
                </a:solidFill>
              </a:defRPr>
            </a:lvl5pPr>
            <a:lvl6pPr lvl="5" algn="ctr">
              <a:lnSpc>
                <a:spcPct val="90000"/>
              </a:lnSpc>
              <a:spcBef>
                <a:spcPts val="0"/>
              </a:spcBef>
              <a:spcAft>
                <a:spcPts val="0"/>
              </a:spcAft>
              <a:buClr>
                <a:schemeClr val="dk1"/>
              </a:buClr>
              <a:buSzPts val="1400"/>
              <a:buFont typeface="Arial"/>
              <a:buNone/>
              <a:defRPr sz="5200" b="1">
                <a:solidFill>
                  <a:schemeClr val="dk1"/>
                </a:solidFill>
              </a:defRPr>
            </a:lvl6pPr>
            <a:lvl7pPr lvl="6" algn="ctr">
              <a:lnSpc>
                <a:spcPct val="90000"/>
              </a:lnSpc>
              <a:spcBef>
                <a:spcPts val="0"/>
              </a:spcBef>
              <a:spcAft>
                <a:spcPts val="0"/>
              </a:spcAft>
              <a:buClr>
                <a:schemeClr val="dk1"/>
              </a:buClr>
              <a:buSzPts val="1400"/>
              <a:buFont typeface="Arial"/>
              <a:buNone/>
              <a:defRPr sz="5200" b="1">
                <a:solidFill>
                  <a:schemeClr val="dk1"/>
                </a:solidFill>
              </a:defRPr>
            </a:lvl7pPr>
            <a:lvl8pPr lvl="7" algn="ctr">
              <a:lnSpc>
                <a:spcPct val="90000"/>
              </a:lnSpc>
              <a:spcBef>
                <a:spcPts val="0"/>
              </a:spcBef>
              <a:spcAft>
                <a:spcPts val="0"/>
              </a:spcAft>
              <a:buClr>
                <a:schemeClr val="dk1"/>
              </a:buClr>
              <a:buSzPts val="1400"/>
              <a:buFont typeface="Arial"/>
              <a:buNone/>
              <a:defRPr sz="5200" b="1">
                <a:solidFill>
                  <a:schemeClr val="dk1"/>
                </a:solidFill>
              </a:defRPr>
            </a:lvl8pPr>
            <a:lvl9pPr lvl="8" algn="ctr">
              <a:lnSpc>
                <a:spcPct val="90000"/>
              </a:lnSpc>
              <a:spcBef>
                <a:spcPts val="0"/>
              </a:spcBef>
              <a:spcAft>
                <a:spcPts val="0"/>
              </a:spcAft>
              <a:buClr>
                <a:schemeClr val="dk1"/>
              </a:buClr>
              <a:buSzPts val="1400"/>
              <a:buFont typeface="Arial"/>
              <a:buNone/>
              <a:defRPr sz="5200" b="1">
                <a:solidFill>
                  <a:schemeClr val="dk1"/>
                </a:solidFill>
              </a:defRPr>
            </a:lvl9pPr>
          </a:lstStyle>
          <a:p>
            <a:endParaRPr/>
          </a:p>
        </p:txBody>
      </p:sp>
      <p:pic>
        <p:nvPicPr>
          <p:cNvPr id="4648" name="Google Shape;4648;p123" descr="ASU_Horiz_RGB_Digital_MaroonGold.png"/>
          <p:cNvPicPr preferRelativeResize="0"/>
          <p:nvPr/>
        </p:nvPicPr>
        <p:blipFill rotWithShape="1">
          <a:blip r:embed="rId2">
            <a:alphaModFix/>
          </a:blip>
          <a:srcRect/>
          <a:stretch/>
        </p:blipFill>
        <p:spPr>
          <a:xfrm>
            <a:off x="589218" y="3817272"/>
            <a:ext cx="3844969" cy="1067101"/>
          </a:xfrm>
          <a:prstGeom prst="rect">
            <a:avLst/>
          </a:prstGeom>
          <a:noFill/>
          <a:ln>
            <a:noFill/>
          </a:ln>
        </p:spPr>
      </p:pic>
      <p:sp>
        <p:nvSpPr>
          <p:cNvPr id="4649" name="Google Shape;4649;p123"/>
          <p:cNvSpPr txBox="1">
            <a:spLocks noGrp="1"/>
          </p:cNvSpPr>
          <p:nvPr>
            <p:ph type="body" idx="1"/>
          </p:nvPr>
        </p:nvSpPr>
        <p:spPr>
          <a:xfrm>
            <a:off x="4572000" y="3952875"/>
            <a:ext cx="4107900" cy="931500"/>
          </a:xfrm>
          <a:prstGeom prst="rect">
            <a:avLst/>
          </a:prstGeom>
          <a:noFill/>
          <a:ln>
            <a:noFill/>
          </a:ln>
        </p:spPr>
        <p:txBody>
          <a:bodyPr spcFirstLastPara="1" wrap="square" lIns="91425" tIns="91425" rIns="91425" bIns="91425" anchor="t" anchorCtr="0">
            <a:noAutofit/>
          </a:bodyPr>
          <a:lstStyle>
            <a:lvl1pPr marL="457200" marR="0" lvl="0" indent="-228600" algn="l">
              <a:lnSpc>
                <a:spcPct val="100000"/>
              </a:lnSpc>
              <a:spcBef>
                <a:spcPts val="0"/>
              </a:spcBef>
              <a:spcAft>
                <a:spcPts val="0"/>
              </a:spcAft>
              <a:buClr>
                <a:srgbClr val="000000"/>
              </a:buClr>
              <a:buSzPts val="1400"/>
              <a:buNone/>
              <a:defRPr sz="1400" b="1" i="0" u="none" strike="noStrike" cap="none">
                <a:solidFill>
                  <a:srgbClr val="000000"/>
                </a:solidFill>
              </a:defRPr>
            </a:lvl1pPr>
            <a:lvl2pPr marL="914400" marR="0" lvl="1" indent="-228600" algn="l">
              <a:lnSpc>
                <a:spcPct val="100000"/>
              </a:lnSpc>
              <a:spcBef>
                <a:spcPts val="0"/>
              </a:spcBef>
              <a:spcAft>
                <a:spcPts val="0"/>
              </a:spcAft>
              <a:buClr>
                <a:srgbClr val="000000"/>
              </a:buClr>
              <a:buSzPts val="1100"/>
              <a:buNone/>
              <a:defRPr sz="1100" i="0" u="none" strike="noStrike" cap="none">
                <a:solidFill>
                  <a:srgbClr val="000000"/>
                </a:solidFill>
              </a:defRPr>
            </a:lvl2pPr>
            <a:lvl3pPr marL="1371600" marR="0" lvl="2" indent="-228600" algn="l">
              <a:lnSpc>
                <a:spcPct val="100000"/>
              </a:lnSpc>
              <a:spcBef>
                <a:spcPts val="0"/>
              </a:spcBef>
              <a:spcAft>
                <a:spcPts val="0"/>
              </a:spcAft>
              <a:buClr>
                <a:srgbClr val="000000"/>
              </a:buClr>
              <a:buSzPts val="1100"/>
              <a:buNone/>
              <a:defRPr sz="1100" i="0" u="none" strike="noStrike" cap="none">
                <a:solidFill>
                  <a:srgbClr val="000000"/>
                </a:solidFill>
              </a:defRPr>
            </a:lvl3pPr>
            <a:lvl4pPr marL="1828800" marR="0" lvl="3" indent="-228600" algn="l">
              <a:lnSpc>
                <a:spcPct val="100000"/>
              </a:lnSpc>
              <a:spcBef>
                <a:spcPts val="0"/>
              </a:spcBef>
              <a:spcAft>
                <a:spcPts val="0"/>
              </a:spcAft>
              <a:buClr>
                <a:srgbClr val="000000"/>
              </a:buClr>
              <a:buSzPts val="1100"/>
              <a:buNone/>
              <a:defRPr sz="1100" i="0" u="none" strike="noStrike" cap="none">
                <a:solidFill>
                  <a:srgbClr val="000000"/>
                </a:solidFill>
              </a:defRPr>
            </a:lvl4pPr>
            <a:lvl5pPr marL="2286000" marR="0" lvl="4" indent="-228600" algn="l">
              <a:lnSpc>
                <a:spcPct val="100000"/>
              </a:lnSpc>
              <a:spcBef>
                <a:spcPts val="0"/>
              </a:spcBef>
              <a:spcAft>
                <a:spcPts val="0"/>
              </a:spcAft>
              <a:buClr>
                <a:srgbClr val="000000"/>
              </a:buClr>
              <a:buSzPts val="1100"/>
              <a:buNone/>
              <a:defRPr sz="1100" i="0" u="none" strike="noStrike" cap="none">
                <a:solidFill>
                  <a:srgbClr val="000000"/>
                </a:solidFill>
              </a:defRPr>
            </a:lvl5pPr>
            <a:lvl6pPr marL="2743200" marR="0" lvl="5" indent="-228600" algn="l">
              <a:lnSpc>
                <a:spcPct val="100000"/>
              </a:lnSpc>
              <a:spcBef>
                <a:spcPts val="0"/>
              </a:spcBef>
              <a:spcAft>
                <a:spcPts val="0"/>
              </a:spcAft>
              <a:buClr>
                <a:srgbClr val="000000"/>
              </a:buClr>
              <a:buSzPts val="1100"/>
              <a:buNone/>
              <a:defRPr sz="1100" i="0" u="none" strike="noStrike" cap="none">
                <a:solidFill>
                  <a:srgbClr val="000000"/>
                </a:solidFill>
              </a:defRPr>
            </a:lvl6pPr>
            <a:lvl7pPr marL="3200400" marR="0" lvl="6" indent="-228600" algn="l">
              <a:lnSpc>
                <a:spcPct val="100000"/>
              </a:lnSpc>
              <a:spcBef>
                <a:spcPts val="0"/>
              </a:spcBef>
              <a:spcAft>
                <a:spcPts val="0"/>
              </a:spcAft>
              <a:buClr>
                <a:srgbClr val="000000"/>
              </a:buClr>
              <a:buSzPts val="1100"/>
              <a:buNone/>
              <a:defRPr sz="1100" i="0" u="none" strike="noStrike" cap="none">
                <a:solidFill>
                  <a:srgbClr val="000000"/>
                </a:solidFill>
              </a:defRPr>
            </a:lvl7pPr>
            <a:lvl8pPr marL="3657600" marR="0" lvl="7" indent="-228600" algn="l">
              <a:lnSpc>
                <a:spcPct val="100000"/>
              </a:lnSpc>
              <a:spcBef>
                <a:spcPts val="0"/>
              </a:spcBef>
              <a:spcAft>
                <a:spcPts val="0"/>
              </a:spcAft>
              <a:buClr>
                <a:srgbClr val="000000"/>
              </a:buClr>
              <a:buSzPts val="1100"/>
              <a:buNone/>
              <a:defRPr sz="1100" i="0" u="none" strike="noStrike" cap="none">
                <a:solidFill>
                  <a:srgbClr val="000000"/>
                </a:solidFill>
              </a:defRPr>
            </a:lvl8pPr>
            <a:lvl9pPr marL="4114800" marR="0" lvl="8" indent="-228600" algn="l">
              <a:lnSpc>
                <a:spcPct val="100000"/>
              </a:lnSpc>
              <a:spcBef>
                <a:spcPts val="0"/>
              </a:spcBef>
              <a:spcAft>
                <a:spcPts val="0"/>
              </a:spcAft>
              <a:buClr>
                <a:srgbClr val="000000"/>
              </a:buClr>
              <a:buSzPts val="1100"/>
              <a:buNone/>
              <a:defRPr sz="1100" i="0" u="none" strike="noStrike" cap="none">
                <a:solidFill>
                  <a:srgbClr val="000000"/>
                </a:solidFill>
              </a:defRPr>
            </a:lvl9pPr>
          </a:lstStyle>
          <a:p>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21 Blank">
  <p:cSld name="CUSTOM_7">
    <p:bg>
      <p:bgPr>
        <a:noFill/>
        <a:effectLst/>
      </p:bgPr>
    </p:bg>
    <p:spTree>
      <p:nvGrpSpPr>
        <p:cNvPr id="1" name="Shape 4650"/>
        <p:cNvGrpSpPr/>
        <p:nvPr/>
      </p:nvGrpSpPr>
      <p:grpSpPr>
        <a:xfrm>
          <a:off x="0" y="0"/>
          <a:ext cx="0" cy="0"/>
          <a:chOff x="0" y="0"/>
          <a:chExt cx="0" cy="0"/>
        </a:xfrm>
      </p:grpSpPr>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21 Gold section Intro">
  <p:cSld name="Gold chapter break or bold statement gold">
    <p:bg>
      <p:bgPr>
        <a:solidFill>
          <a:schemeClr val="accent1"/>
        </a:solidFill>
        <a:effectLst/>
      </p:bgPr>
    </p:bg>
    <p:spTree>
      <p:nvGrpSpPr>
        <p:cNvPr id="1" name="Shape 4651"/>
        <p:cNvGrpSpPr/>
        <p:nvPr/>
      </p:nvGrpSpPr>
      <p:grpSpPr>
        <a:xfrm>
          <a:off x="0" y="0"/>
          <a:ext cx="0" cy="0"/>
          <a:chOff x="0" y="0"/>
          <a:chExt cx="0" cy="0"/>
        </a:xfrm>
      </p:grpSpPr>
      <p:sp>
        <p:nvSpPr>
          <p:cNvPr id="4652" name="Google Shape;4652;p125"/>
          <p:cNvSpPr txBox="1">
            <a:spLocks noGrp="1"/>
          </p:cNvSpPr>
          <p:nvPr>
            <p:ph type="title"/>
          </p:nvPr>
        </p:nvSpPr>
        <p:spPr>
          <a:xfrm>
            <a:off x="311700" y="228600"/>
            <a:ext cx="6246300" cy="4686300"/>
          </a:xfrm>
          <a:prstGeom prst="rect">
            <a:avLst/>
          </a:prstGeom>
          <a:noFill/>
          <a:ln>
            <a:noFill/>
          </a:ln>
        </p:spPr>
        <p:txBody>
          <a:bodyPr spcFirstLastPara="1" wrap="square" lIns="91425" tIns="91425" rIns="91425" bIns="91425" anchor="ctr" anchorCtr="0">
            <a:noAutofit/>
          </a:bodyPr>
          <a:lstStyle>
            <a:lvl1pPr marR="0" lvl="0" algn="l">
              <a:lnSpc>
                <a:spcPct val="90000"/>
              </a:lnSpc>
              <a:spcBef>
                <a:spcPts val="0"/>
              </a:spcBef>
              <a:spcAft>
                <a:spcPts val="0"/>
              </a:spcAft>
              <a:buClr>
                <a:schemeClr val="dk1"/>
              </a:buClr>
              <a:buSzPts val="6000"/>
              <a:buFont typeface="Arial"/>
              <a:buNone/>
              <a:defRPr sz="6000" b="1" i="0" u="none" strike="noStrike" cap="none">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6200" b="1">
                <a:solidFill>
                  <a:schemeClr val="dk1"/>
                </a:solidFill>
              </a:defRPr>
            </a:lvl2pPr>
            <a:lvl3pPr lvl="2" algn="l">
              <a:lnSpc>
                <a:spcPct val="100000"/>
              </a:lnSpc>
              <a:spcBef>
                <a:spcPts val="0"/>
              </a:spcBef>
              <a:spcAft>
                <a:spcPts val="0"/>
              </a:spcAft>
              <a:buClr>
                <a:schemeClr val="dk1"/>
              </a:buClr>
              <a:buSzPts val="1400"/>
              <a:buFont typeface="Arial"/>
              <a:buNone/>
              <a:defRPr sz="6200" b="1">
                <a:solidFill>
                  <a:schemeClr val="dk1"/>
                </a:solidFill>
              </a:defRPr>
            </a:lvl3pPr>
            <a:lvl4pPr lvl="3" algn="l">
              <a:lnSpc>
                <a:spcPct val="100000"/>
              </a:lnSpc>
              <a:spcBef>
                <a:spcPts val="0"/>
              </a:spcBef>
              <a:spcAft>
                <a:spcPts val="0"/>
              </a:spcAft>
              <a:buClr>
                <a:schemeClr val="dk1"/>
              </a:buClr>
              <a:buSzPts val="1400"/>
              <a:buFont typeface="Arial"/>
              <a:buNone/>
              <a:defRPr sz="6200" b="1">
                <a:solidFill>
                  <a:schemeClr val="dk1"/>
                </a:solidFill>
              </a:defRPr>
            </a:lvl4pPr>
            <a:lvl5pPr lvl="4" algn="l">
              <a:lnSpc>
                <a:spcPct val="100000"/>
              </a:lnSpc>
              <a:spcBef>
                <a:spcPts val="0"/>
              </a:spcBef>
              <a:spcAft>
                <a:spcPts val="0"/>
              </a:spcAft>
              <a:buClr>
                <a:schemeClr val="dk1"/>
              </a:buClr>
              <a:buSzPts val="1400"/>
              <a:buFont typeface="Arial"/>
              <a:buNone/>
              <a:defRPr sz="6200" b="1">
                <a:solidFill>
                  <a:schemeClr val="dk1"/>
                </a:solidFill>
              </a:defRPr>
            </a:lvl5pPr>
            <a:lvl6pPr lvl="5" algn="l">
              <a:lnSpc>
                <a:spcPct val="100000"/>
              </a:lnSpc>
              <a:spcBef>
                <a:spcPts val="0"/>
              </a:spcBef>
              <a:spcAft>
                <a:spcPts val="0"/>
              </a:spcAft>
              <a:buClr>
                <a:schemeClr val="dk1"/>
              </a:buClr>
              <a:buSzPts val="1400"/>
              <a:buFont typeface="Arial"/>
              <a:buNone/>
              <a:defRPr sz="6200" b="1">
                <a:solidFill>
                  <a:schemeClr val="dk1"/>
                </a:solidFill>
              </a:defRPr>
            </a:lvl6pPr>
            <a:lvl7pPr lvl="6" algn="l">
              <a:lnSpc>
                <a:spcPct val="100000"/>
              </a:lnSpc>
              <a:spcBef>
                <a:spcPts val="0"/>
              </a:spcBef>
              <a:spcAft>
                <a:spcPts val="0"/>
              </a:spcAft>
              <a:buClr>
                <a:schemeClr val="dk1"/>
              </a:buClr>
              <a:buSzPts val="1400"/>
              <a:buFont typeface="Arial"/>
              <a:buNone/>
              <a:defRPr sz="6200" b="1">
                <a:solidFill>
                  <a:schemeClr val="dk1"/>
                </a:solidFill>
              </a:defRPr>
            </a:lvl7pPr>
            <a:lvl8pPr lvl="7" algn="l">
              <a:lnSpc>
                <a:spcPct val="100000"/>
              </a:lnSpc>
              <a:spcBef>
                <a:spcPts val="0"/>
              </a:spcBef>
              <a:spcAft>
                <a:spcPts val="0"/>
              </a:spcAft>
              <a:buClr>
                <a:schemeClr val="dk1"/>
              </a:buClr>
              <a:buSzPts val="1400"/>
              <a:buFont typeface="Arial"/>
              <a:buNone/>
              <a:defRPr sz="6200" b="1">
                <a:solidFill>
                  <a:schemeClr val="dk1"/>
                </a:solidFill>
              </a:defRPr>
            </a:lvl8pPr>
            <a:lvl9pPr lvl="8" algn="l">
              <a:lnSpc>
                <a:spcPct val="100000"/>
              </a:lnSpc>
              <a:spcBef>
                <a:spcPts val="0"/>
              </a:spcBef>
              <a:spcAft>
                <a:spcPts val="0"/>
              </a:spcAft>
              <a:buClr>
                <a:schemeClr val="dk1"/>
              </a:buClr>
              <a:buSzPts val="1400"/>
              <a:buFont typeface="Arial"/>
              <a:buNone/>
              <a:defRPr sz="6200" b="1">
                <a:solidFill>
                  <a:schemeClr val="dk1"/>
                </a:solidFill>
              </a:defRPr>
            </a:lvl9pPr>
          </a:lstStyle>
          <a:p>
            <a:endParaRPr/>
          </a:p>
        </p:txBody>
      </p:sp>
      <p:pic>
        <p:nvPicPr>
          <p:cNvPr id="4653" name="Google Shape;4653;p125" descr="ASU_Horiz_RGB_Digital_MaroonGold.png"/>
          <p:cNvPicPr preferRelativeResize="0"/>
          <p:nvPr/>
        </p:nvPicPr>
        <p:blipFill rotWithShape="1">
          <a:blip r:embed="rId2">
            <a:alphaModFix/>
          </a:blip>
          <a:srcRect r="57818"/>
          <a:stretch/>
        </p:blipFill>
        <p:spPr>
          <a:xfrm>
            <a:off x="7575146" y="4168101"/>
            <a:ext cx="1244950" cy="819151"/>
          </a:xfrm>
          <a:prstGeom prst="rect">
            <a:avLst/>
          </a:prstGeom>
          <a:noFill/>
          <a:ln>
            <a:noFill/>
          </a:ln>
        </p:spPr>
      </p:pic>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Custom Layout 1">
  <p:cSld name="CUSTOM_10">
    <p:spTree>
      <p:nvGrpSpPr>
        <p:cNvPr id="1" name="Shape 4654"/>
        <p:cNvGrpSpPr/>
        <p:nvPr/>
      </p:nvGrpSpPr>
      <p:grpSpPr>
        <a:xfrm>
          <a:off x="0" y="0"/>
          <a:ext cx="0" cy="0"/>
          <a:chOff x="0" y="0"/>
          <a:chExt cx="0" cy="0"/>
        </a:xfrm>
      </p:grpSpPr>
      <p:sp>
        <p:nvSpPr>
          <p:cNvPr id="4655" name="Google Shape;4655;p126"/>
          <p:cNvSpPr txBox="1">
            <a:spLocks noGrp="1"/>
          </p:cNvSpPr>
          <p:nvPr>
            <p:ph type="ctrTitle"/>
          </p:nvPr>
        </p:nvSpPr>
        <p:spPr>
          <a:xfrm>
            <a:off x="311700" y="2571753"/>
            <a:ext cx="8520600" cy="1584000"/>
          </a:xfrm>
          <a:prstGeom prst="rect">
            <a:avLst/>
          </a:prstGeom>
          <a:noFill/>
          <a:ln>
            <a:noFill/>
          </a:ln>
        </p:spPr>
        <p:txBody>
          <a:bodyPr spcFirstLastPara="1" wrap="square" lIns="91425" tIns="91425" rIns="91425" bIns="91425" anchor="b" anchorCtr="0">
            <a:noAutofit/>
          </a:bodyPr>
          <a:lstStyle>
            <a:lvl1pPr marR="0" lvl="0" algn="l">
              <a:lnSpc>
                <a:spcPct val="90000"/>
              </a:lnSpc>
              <a:spcBef>
                <a:spcPts val="0"/>
              </a:spcBef>
              <a:spcAft>
                <a:spcPts val="0"/>
              </a:spcAft>
              <a:buClr>
                <a:schemeClr val="dk1"/>
              </a:buClr>
              <a:buSzPts val="4800"/>
              <a:buFont typeface="Arial"/>
              <a:buNone/>
              <a:defRPr sz="4800" b="1" i="0" u="none" strike="noStrike" cap="none">
                <a:solidFill>
                  <a:schemeClr val="dk1"/>
                </a:solidFill>
                <a:latin typeface="Arial"/>
                <a:ea typeface="Arial"/>
                <a:cs typeface="Arial"/>
                <a:sym typeface="Arial"/>
              </a:defRPr>
            </a:lvl1pPr>
            <a:lvl2pPr lvl="1" algn="ctr">
              <a:lnSpc>
                <a:spcPct val="100000"/>
              </a:lnSpc>
              <a:spcBef>
                <a:spcPts val="0"/>
              </a:spcBef>
              <a:spcAft>
                <a:spcPts val="0"/>
              </a:spcAft>
              <a:buClr>
                <a:schemeClr val="dk1"/>
              </a:buClr>
              <a:buSzPts val="1400"/>
              <a:buFont typeface="Arial"/>
              <a:buNone/>
              <a:defRPr sz="5200" b="1">
                <a:solidFill>
                  <a:schemeClr val="dk1"/>
                </a:solidFill>
              </a:defRPr>
            </a:lvl2pPr>
            <a:lvl3pPr lvl="2" algn="ctr">
              <a:lnSpc>
                <a:spcPct val="100000"/>
              </a:lnSpc>
              <a:spcBef>
                <a:spcPts val="0"/>
              </a:spcBef>
              <a:spcAft>
                <a:spcPts val="0"/>
              </a:spcAft>
              <a:buClr>
                <a:schemeClr val="dk1"/>
              </a:buClr>
              <a:buSzPts val="1400"/>
              <a:buFont typeface="Arial"/>
              <a:buNone/>
              <a:defRPr sz="5200" b="1">
                <a:solidFill>
                  <a:schemeClr val="dk1"/>
                </a:solidFill>
              </a:defRPr>
            </a:lvl3pPr>
            <a:lvl4pPr lvl="3" algn="ctr">
              <a:lnSpc>
                <a:spcPct val="100000"/>
              </a:lnSpc>
              <a:spcBef>
                <a:spcPts val="0"/>
              </a:spcBef>
              <a:spcAft>
                <a:spcPts val="0"/>
              </a:spcAft>
              <a:buClr>
                <a:schemeClr val="dk1"/>
              </a:buClr>
              <a:buSzPts val="1400"/>
              <a:buFont typeface="Arial"/>
              <a:buNone/>
              <a:defRPr sz="5200" b="1">
                <a:solidFill>
                  <a:schemeClr val="dk1"/>
                </a:solidFill>
              </a:defRPr>
            </a:lvl4pPr>
            <a:lvl5pPr lvl="4" algn="ctr">
              <a:lnSpc>
                <a:spcPct val="100000"/>
              </a:lnSpc>
              <a:spcBef>
                <a:spcPts val="0"/>
              </a:spcBef>
              <a:spcAft>
                <a:spcPts val="0"/>
              </a:spcAft>
              <a:buClr>
                <a:schemeClr val="dk1"/>
              </a:buClr>
              <a:buSzPts val="1400"/>
              <a:buFont typeface="Arial"/>
              <a:buNone/>
              <a:defRPr sz="5200" b="1">
                <a:solidFill>
                  <a:schemeClr val="dk1"/>
                </a:solidFill>
              </a:defRPr>
            </a:lvl5pPr>
            <a:lvl6pPr lvl="5" algn="ctr">
              <a:lnSpc>
                <a:spcPct val="100000"/>
              </a:lnSpc>
              <a:spcBef>
                <a:spcPts val="0"/>
              </a:spcBef>
              <a:spcAft>
                <a:spcPts val="0"/>
              </a:spcAft>
              <a:buClr>
                <a:schemeClr val="dk1"/>
              </a:buClr>
              <a:buSzPts val="1400"/>
              <a:buFont typeface="Arial"/>
              <a:buNone/>
              <a:defRPr sz="5200" b="1">
                <a:solidFill>
                  <a:schemeClr val="dk1"/>
                </a:solidFill>
              </a:defRPr>
            </a:lvl6pPr>
            <a:lvl7pPr lvl="6" algn="ctr">
              <a:lnSpc>
                <a:spcPct val="100000"/>
              </a:lnSpc>
              <a:spcBef>
                <a:spcPts val="0"/>
              </a:spcBef>
              <a:spcAft>
                <a:spcPts val="0"/>
              </a:spcAft>
              <a:buClr>
                <a:schemeClr val="dk1"/>
              </a:buClr>
              <a:buSzPts val="1400"/>
              <a:buFont typeface="Arial"/>
              <a:buNone/>
              <a:defRPr sz="5200" b="1">
                <a:solidFill>
                  <a:schemeClr val="dk1"/>
                </a:solidFill>
              </a:defRPr>
            </a:lvl7pPr>
            <a:lvl8pPr lvl="7" algn="ctr">
              <a:lnSpc>
                <a:spcPct val="100000"/>
              </a:lnSpc>
              <a:spcBef>
                <a:spcPts val="0"/>
              </a:spcBef>
              <a:spcAft>
                <a:spcPts val="0"/>
              </a:spcAft>
              <a:buClr>
                <a:schemeClr val="dk1"/>
              </a:buClr>
              <a:buSzPts val="1400"/>
              <a:buFont typeface="Arial"/>
              <a:buNone/>
              <a:defRPr sz="5200" b="1">
                <a:solidFill>
                  <a:schemeClr val="dk1"/>
                </a:solidFill>
              </a:defRPr>
            </a:lvl8pPr>
            <a:lvl9pPr lvl="8" algn="ctr">
              <a:lnSpc>
                <a:spcPct val="100000"/>
              </a:lnSpc>
              <a:spcBef>
                <a:spcPts val="0"/>
              </a:spcBef>
              <a:spcAft>
                <a:spcPts val="0"/>
              </a:spcAft>
              <a:buClr>
                <a:schemeClr val="dk1"/>
              </a:buClr>
              <a:buSzPts val="1400"/>
              <a:buFont typeface="Arial"/>
              <a:buNone/>
              <a:defRPr sz="5200" b="1">
                <a:solidFill>
                  <a:schemeClr val="dk1"/>
                </a:solidFill>
              </a:defRPr>
            </a:lvl9pPr>
          </a:lstStyle>
          <a:p>
            <a:endParaRPr/>
          </a:p>
        </p:txBody>
      </p:sp>
      <p:sp>
        <p:nvSpPr>
          <p:cNvPr id="4656" name="Google Shape;4656;p126"/>
          <p:cNvSpPr txBox="1">
            <a:spLocks noGrp="1"/>
          </p:cNvSpPr>
          <p:nvPr>
            <p:ph type="subTitle" idx="1"/>
          </p:nvPr>
        </p:nvSpPr>
        <p:spPr>
          <a:xfrm>
            <a:off x="311700" y="4092291"/>
            <a:ext cx="8151600" cy="7926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rgbClr val="000000"/>
              </a:buClr>
              <a:buSzPts val="1400"/>
              <a:buFont typeface="Arial"/>
              <a:buNone/>
              <a:defRPr sz="2800" b="1" i="0" u="none" strike="noStrike" cap="none">
                <a:solidFill>
                  <a:srgbClr val="000000"/>
                </a:solidFill>
                <a:latin typeface="Arial"/>
                <a:ea typeface="Arial"/>
                <a:cs typeface="Arial"/>
                <a:sym typeface="Arial"/>
              </a:defRPr>
            </a:lvl1pPr>
            <a:lvl2pPr marR="0" lvl="1"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2pPr>
            <a:lvl3pPr marR="0" lvl="2"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3pPr>
            <a:lvl4pPr marR="0" lvl="3"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4pPr>
            <a:lvl5pPr marR="0" lvl="4"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5pPr>
            <a:lvl6pPr marR="0" lvl="5"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6pPr>
            <a:lvl7pPr marR="0" lvl="6"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7pPr>
            <a:lvl8pPr marR="0" lvl="7"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8pPr>
            <a:lvl9pPr marR="0" lvl="8" algn="ctr">
              <a:lnSpc>
                <a:spcPct val="100000"/>
              </a:lnSpc>
              <a:spcBef>
                <a:spcPts val="0"/>
              </a:spcBef>
              <a:spcAft>
                <a:spcPts val="0"/>
              </a:spcAft>
              <a:buClr>
                <a:srgbClr val="000000"/>
              </a:buClr>
              <a:buSzPts val="1400"/>
              <a:buFont typeface="Arial"/>
              <a:buNone/>
              <a:defRPr sz="2800" b="0" i="0" u="none" strike="noStrike" cap="none">
                <a:solidFill>
                  <a:srgbClr val="000000"/>
                </a:solidFill>
                <a:latin typeface="Arial"/>
                <a:ea typeface="Arial"/>
                <a:cs typeface="Arial"/>
                <a:sym typeface="Arial"/>
              </a:defRPr>
            </a:lvl9pPr>
          </a:lstStyle>
          <a:p>
            <a:endParaRPr/>
          </a:p>
        </p:txBody>
      </p:sp>
      <p:pic>
        <p:nvPicPr>
          <p:cNvPr id="4657" name="Google Shape;4657;p126" descr="ASU_Horiz_RGB_Digital_MaroonGold.png"/>
          <p:cNvPicPr preferRelativeResize="0"/>
          <p:nvPr/>
        </p:nvPicPr>
        <p:blipFill rotWithShape="1">
          <a:blip r:embed="rId2">
            <a:alphaModFix/>
          </a:blip>
          <a:srcRect/>
          <a:stretch/>
        </p:blipFill>
        <p:spPr>
          <a:xfrm>
            <a:off x="168875" y="61124"/>
            <a:ext cx="3844950" cy="1067075"/>
          </a:xfrm>
          <a:prstGeom prst="rect">
            <a:avLst/>
          </a:prstGeom>
          <a:noFill/>
          <a:ln>
            <a:noFill/>
          </a:ln>
        </p:spPr>
      </p:pic>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21 One Col Headers and Text">
  <p:cSld name="TITLE_ONLY_1_1">
    <p:spTree>
      <p:nvGrpSpPr>
        <p:cNvPr id="1" name="Shape 4658"/>
        <p:cNvGrpSpPr/>
        <p:nvPr/>
      </p:nvGrpSpPr>
      <p:grpSpPr>
        <a:xfrm>
          <a:off x="0" y="0"/>
          <a:ext cx="0" cy="0"/>
          <a:chOff x="0" y="0"/>
          <a:chExt cx="0" cy="0"/>
        </a:xfrm>
      </p:grpSpPr>
      <p:sp>
        <p:nvSpPr>
          <p:cNvPr id="4659" name="Google Shape;4659;p127"/>
          <p:cNvSpPr txBox="1">
            <a:spLocks noGrp="1"/>
          </p:cNvSpPr>
          <p:nvPr>
            <p:ph type="title"/>
          </p:nvPr>
        </p:nvSpPr>
        <p:spPr>
          <a:xfrm>
            <a:off x="311708" y="228500"/>
            <a:ext cx="85206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2800" b="1">
                <a:solidFill>
                  <a:schemeClr val="dk1"/>
                </a:solidFill>
              </a:defRPr>
            </a:lvl2pPr>
            <a:lvl3pPr lvl="2" algn="l">
              <a:lnSpc>
                <a:spcPct val="100000"/>
              </a:lnSpc>
              <a:spcBef>
                <a:spcPts val="0"/>
              </a:spcBef>
              <a:spcAft>
                <a:spcPts val="0"/>
              </a:spcAft>
              <a:buClr>
                <a:schemeClr val="dk1"/>
              </a:buClr>
              <a:buSzPts val="3000"/>
              <a:buFont typeface="Arial"/>
              <a:buNone/>
              <a:defRPr sz="2800" b="1">
                <a:solidFill>
                  <a:schemeClr val="dk1"/>
                </a:solidFill>
              </a:defRPr>
            </a:lvl3pPr>
            <a:lvl4pPr lvl="3" algn="l">
              <a:lnSpc>
                <a:spcPct val="100000"/>
              </a:lnSpc>
              <a:spcBef>
                <a:spcPts val="0"/>
              </a:spcBef>
              <a:spcAft>
                <a:spcPts val="0"/>
              </a:spcAft>
              <a:buClr>
                <a:schemeClr val="dk1"/>
              </a:buClr>
              <a:buSzPts val="3000"/>
              <a:buFont typeface="Arial"/>
              <a:buNone/>
              <a:defRPr sz="2800" b="1">
                <a:solidFill>
                  <a:schemeClr val="dk1"/>
                </a:solidFill>
              </a:defRPr>
            </a:lvl4pPr>
            <a:lvl5pPr lvl="4" algn="l">
              <a:lnSpc>
                <a:spcPct val="100000"/>
              </a:lnSpc>
              <a:spcBef>
                <a:spcPts val="0"/>
              </a:spcBef>
              <a:spcAft>
                <a:spcPts val="0"/>
              </a:spcAft>
              <a:buClr>
                <a:schemeClr val="dk1"/>
              </a:buClr>
              <a:buSzPts val="3000"/>
              <a:buFont typeface="Arial"/>
              <a:buNone/>
              <a:defRPr sz="2800" b="1">
                <a:solidFill>
                  <a:schemeClr val="dk1"/>
                </a:solidFill>
              </a:defRPr>
            </a:lvl5pPr>
            <a:lvl6pPr lvl="5" algn="l">
              <a:lnSpc>
                <a:spcPct val="100000"/>
              </a:lnSpc>
              <a:spcBef>
                <a:spcPts val="0"/>
              </a:spcBef>
              <a:spcAft>
                <a:spcPts val="0"/>
              </a:spcAft>
              <a:buClr>
                <a:schemeClr val="dk1"/>
              </a:buClr>
              <a:buSzPts val="3000"/>
              <a:buFont typeface="Arial"/>
              <a:buNone/>
              <a:defRPr sz="2800" b="1">
                <a:solidFill>
                  <a:schemeClr val="dk1"/>
                </a:solidFill>
              </a:defRPr>
            </a:lvl6pPr>
            <a:lvl7pPr lvl="6" algn="l">
              <a:lnSpc>
                <a:spcPct val="100000"/>
              </a:lnSpc>
              <a:spcBef>
                <a:spcPts val="0"/>
              </a:spcBef>
              <a:spcAft>
                <a:spcPts val="0"/>
              </a:spcAft>
              <a:buClr>
                <a:schemeClr val="dk1"/>
              </a:buClr>
              <a:buSzPts val="3000"/>
              <a:buFont typeface="Arial"/>
              <a:buNone/>
              <a:defRPr sz="2800" b="1">
                <a:solidFill>
                  <a:schemeClr val="dk1"/>
                </a:solidFill>
              </a:defRPr>
            </a:lvl7pPr>
            <a:lvl8pPr lvl="7" algn="l">
              <a:lnSpc>
                <a:spcPct val="100000"/>
              </a:lnSpc>
              <a:spcBef>
                <a:spcPts val="0"/>
              </a:spcBef>
              <a:spcAft>
                <a:spcPts val="0"/>
              </a:spcAft>
              <a:buClr>
                <a:schemeClr val="dk1"/>
              </a:buClr>
              <a:buSzPts val="3000"/>
              <a:buFont typeface="Arial"/>
              <a:buNone/>
              <a:defRPr sz="2800" b="1">
                <a:solidFill>
                  <a:schemeClr val="dk1"/>
                </a:solidFill>
              </a:defRPr>
            </a:lvl8pPr>
            <a:lvl9pPr lvl="8" algn="l">
              <a:lnSpc>
                <a:spcPct val="100000"/>
              </a:lnSpc>
              <a:spcBef>
                <a:spcPts val="0"/>
              </a:spcBef>
              <a:spcAft>
                <a:spcPts val="0"/>
              </a:spcAft>
              <a:buClr>
                <a:schemeClr val="dk1"/>
              </a:buClr>
              <a:buSzPts val="3000"/>
              <a:buFont typeface="Arial"/>
              <a:buNone/>
              <a:defRPr sz="2800" b="1">
                <a:solidFill>
                  <a:schemeClr val="dk1"/>
                </a:solidFill>
              </a:defRPr>
            </a:lvl9pPr>
          </a:lstStyle>
          <a:p>
            <a:endParaRPr/>
          </a:p>
        </p:txBody>
      </p:sp>
      <p:sp>
        <p:nvSpPr>
          <p:cNvPr id="4660" name="Google Shape;4660;p127"/>
          <p:cNvSpPr txBox="1">
            <a:spLocks noGrp="1"/>
          </p:cNvSpPr>
          <p:nvPr>
            <p:ph type="body" idx="1"/>
          </p:nvPr>
        </p:nvSpPr>
        <p:spPr>
          <a:xfrm>
            <a:off x="441123" y="1204825"/>
            <a:ext cx="7820400" cy="3201600"/>
          </a:xfrm>
          <a:prstGeom prst="rect">
            <a:avLst/>
          </a:prstGeom>
          <a:noFill/>
          <a:ln>
            <a:noFill/>
          </a:ln>
        </p:spPr>
        <p:txBody>
          <a:bodyPr spcFirstLastPara="1" wrap="square" lIns="91425" tIns="91425" rIns="91425" bIns="91425" anchor="t" anchorCtr="0">
            <a:noAutofit/>
          </a:bodyPr>
          <a:lstStyle>
            <a:lvl1pPr marL="457200" marR="0" lvl="0"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61" name="Google Shape;4661;p127"/>
          <p:cNvSpPr txBox="1">
            <a:spLocks noGrp="1"/>
          </p:cNvSpPr>
          <p:nvPr>
            <p:ph type="sldNum" idx="12"/>
          </p:nvPr>
        </p:nvSpPr>
        <p:spPr>
          <a:xfrm>
            <a:off x="9" y="4902301"/>
            <a:ext cx="548700" cy="393600"/>
          </a:xfrm>
          <a:prstGeom prst="rect">
            <a:avLst/>
          </a:prstGeom>
          <a:noFill/>
          <a:ln>
            <a:noFill/>
          </a:ln>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600"/>
              <a:buFont typeface="Arial"/>
              <a:buNone/>
              <a:defRPr sz="6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21 Blank slide with logo only 1">
  <p:cSld name="TITLE_1">
    <p:bg>
      <p:bgPr>
        <a:solidFill>
          <a:schemeClr val="dk1"/>
        </a:solidFill>
        <a:effectLst/>
      </p:bgPr>
    </p:bg>
    <p:spTree>
      <p:nvGrpSpPr>
        <p:cNvPr id="1" name="Shape 4662"/>
        <p:cNvGrpSpPr/>
        <p:nvPr/>
      </p:nvGrpSpPr>
      <p:grpSpPr>
        <a:xfrm>
          <a:off x="0" y="0"/>
          <a:ext cx="0" cy="0"/>
          <a:chOff x="0" y="0"/>
          <a:chExt cx="0" cy="0"/>
        </a:xfrm>
      </p:grpSpPr>
      <p:pic>
        <p:nvPicPr>
          <p:cNvPr id="4663" name="Google Shape;4663;p128"/>
          <p:cNvPicPr preferRelativeResize="0"/>
          <p:nvPr/>
        </p:nvPicPr>
        <p:blipFill rotWithShape="1">
          <a:blip r:embed="rId2">
            <a:alphaModFix/>
          </a:blip>
          <a:srcRect/>
          <a:stretch/>
        </p:blipFill>
        <p:spPr>
          <a:xfrm>
            <a:off x="7540747" y="4192300"/>
            <a:ext cx="1406350" cy="826125"/>
          </a:xfrm>
          <a:prstGeom prst="rect">
            <a:avLst/>
          </a:prstGeom>
          <a:noFill/>
          <a:ln>
            <a:noFill/>
          </a:ln>
        </p:spPr>
      </p:pic>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21 Title slide 2">
  <p:cSld name="CUSTOM_8_1">
    <p:spTree>
      <p:nvGrpSpPr>
        <p:cNvPr id="1" name="Shape 4664"/>
        <p:cNvGrpSpPr/>
        <p:nvPr/>
      </p:nvGrpSpPr>
      <p:grpSpPr>
        <a:xfrm>
          <a:off x="0" y="0"/>
          <a:ext cx="0" cy="0"/>
          <a:chOff x="0" y="0"/>
          <a:chExt cx="0" cy="0"/>
        </a:xfrm>
      </p:grpSpPr>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21 Agenda White Right Agenda">
  <p:cSld name="CUSTOM_3_1">
    <p:spTree>
      <p:nvGrpSpPr>
        <p:cNvPr id="1" name="Shape 4665"/>
        <p:cNvGrpSpPr/>
        <p:nvPr/>
      </p:nvGrpSpPr>
      <p:grpSpPr>
        <a:xfrm>
          <a:off x="0" y="0"/>
          <a:ext cx="0" cy="0"/>
          <a:chOff x="0" y="0"/>
          <a:chExt cx="0" cy="0"/>
        </a:xfrm>
      </p:grpSpPr>
      <p:sp>
        <p:nvSpPr>
          <p:cNvPr id="4666" name="Google Shape;4666;p130"/>
          <p:cNvSpPr txBox="1">
            <a:spLocks noGrp="1"/>
          </p:cNvSpPr>
          <p:nvPr>
            <p:ph type="title"/>
          </p:nvPr>
        </p:nvSpPr>
        <p:spPr>
          <a:xfrm>
            <a:off x="421917" y="2285400"/>
            <a:ext cx="2927400" cy="5727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400"/>
              <a:buNone/>
              <a:defRPr sz="3000">
                <a:highlight>
                  <a:schemeClr val="accent1"/>
                </a:highlight>
              </a:defRPr>
            </a:lvl1pPr>
            <a:lvl2pPr lvl="1" algn="r">
              <a:lnSpc>
                <a:spcPct val="100000"/>
              </a:lnSpc>
              <a:spcBef>
                <a:spcPts val="0"/>
              </a:spcBef>
              <a:spcAft>
                <a:spcPts val="0"/>
              </a:spcAft>
              <a:buSzPts val="1400"/>
              <a:buNone/>
              <a:defRPr/>
            </a:lvl2pPr>
            <a:lvl3pPr lvl="2" algn="r">
              <a:lnSpc>
                <a:spcPct val="100000"/>
              </a:lnSpc>
              <a:spcBef>
                <a:spcPts val="0"/>
              </a:spcBef>
              <a:spcAft>
                <a:spcPts val="0"/>
              </a:spcAft>
              <a:buSzPts val="1400"/>
              <a:buNone/>
              <a:defRPr/>
            </a:lvl3pPr>
            <a:lvl4pPr lvl="3" algn="r">
              <a:lnSpc>
                <a:spcPct val="100000"/>
              </a:lnSpc>
              <a:spcBef>
                <a:spcPts val="0"/>
              </a:spcBef>
              <a:spcAft>
                <a:spcPts val="0"/>
              </a:spcAft>
              <a:buSzPts val="1400"/>
              <a:buNone/>
              <a:defRPr/>
            </a:lvl4pPr>
            <a:lvl5pPr lvl="4" algn="r">
              <a:lnSpc>
                <a:spcPct val="100000"/>
              </a:lnSpc>
              <a:spcBef>
                <a:spcPts val="0"/>
              </a:spcBef>
              <a:spcAft>
                <a:spcPts val="0"/>
              </a:spcAft>
              <a:buSzPts val="1400"/>
              <a:buNone/>
              <a:defRPr/>
            </a:lvl5pPr>
            <a:lvl6pPr lvl="5" algn="r">
              <a:lnSpc>
                <a:spcPct val="100000"/>
              </a:lnSpc>
              <a:spcBef>
                <a:spcPts val="0"/>
              </a:spcBef>
              <a:spcAft>
                <a:spcPts val="0"/>
              </a:spcAft>
              <a:buSzPts val="1400"/>
              <a:buNone/>
              <a:defRPr/>
            </a:lvl6pPr>
            <a:lvl7pPr lvl="6" algn="r">
              <a:lnSpc>
                <a:spcPct val="100000"/>
              </a:lnSpc>
              <a:spcBef>
                <a:spcPts val="0"/>
              </a:spcBef>
              <a:spcAft>
                <a:spcPts val="0"/>
              </a:spcAft>
              <a:buSzPts val="1400"/>
              <a:buNone/>
              <a:defRPr/>
            </a:lvl7pPr>
            <a:lvl8pPr lvl="7" algn="r">
              <a:lnSpc>
                <a:spcPct val="100000"/>
              </a:lnSpc>
              <a:spcBef>
                <a:spcPts val="0"/>
              </a:spcBef>
              <a:spcAft>
                <a:spcPts val="0"/>
              </a:spcAft>
              <a:buSzPts val="1400"/>
              <a:buNone/>
              <a:defRPr/>
            </a:lvl8pPr>
            <a:lvl9pPr lvl="8" algn="r">
              <a:lnSpc>
                <a:spcPct val="100000"/>
              </a:lnSpc>
              <a:spcBef>
                <a:spcPts val="0"/>
              </a:spcBef>
              <a:spcAft>
                <a:spcPts val="0"/>
              </a:spcAft>
              <a:buSzPts val="1400"/>
              <a:buNone/>
              <a:defRPr/>
            </a:lvl9pPr>
          </a:lstStyle>
          <a:p>
            <a:endParaRPr/>
          </a:p>
        </p:txBody>
      </p:sp>
      <p:sp>
        <p:nvSpPr>
          <p:cNvPr id="4667" name="Google Shape;4667;p130"/>
          <p:cNvSpPr txBox="1">
            <a:spLocks noGrp="1"/>
          </p:cNvSpPr>
          <p:nvPr>
            <p:ph type="body" idx="1"/>
          </p:nvPr>
        </p:nvSpPr>
        <p:spPr>
          <a:xfrm>
            <a:off x="4088090" y="234875"/>
            <a:ext cx="4340100" cy="4662900"/>
          </a:xfrm>
          <a:prstGeom prst="rect">
            <a:avLst/>
          </a:prstGeom>
          <a:noFill/>
          <a:ln>
            <a:noFill/>
          </a:ln>
        </p:spPr>
        <p:txBody>
          <a:bodyPr spcFirstLastPara="1" wrap="square" lIns="91425" tIns="91425" rIns="91425" bIns="91425" anchor="ctr" anchorCtr="0">
            <a:noAutofit/>
          </a:bodyPr>
          <a:lstStyle>
            <a:lvl1pPr marL="457200" lvl="0" indent="-228600" algn="l">
              <a:lnSpc>
                <a:spcPct val="90000"/>
              </a:lnSpc>
              <a:spcBef>
                <a:spcPts val="0"/>
              </a:spcBef>
              <a:spcAft>
                <a:spcPts val="0"/>
              </a:spcAft>
              <a:buSzPts val="1200"/>
              <a:buNone/>
              <a:defRPr sz="1200"/>
            </a:lvl1pPr>
            <a:lvl2pPr marL="914400" lvl="1" indent="-228600" algn="l">
              <a:lnSpc>
                <a:spcPct val="90000"/>
              </a:lnSpc>
              <a:spcBef>
                <a:spcPts val="0"/>
              </a:spcBef>
              <a:spcAft>
                <a:spcPts val="0"/>
              </a:spcAft>
              <a:buSzPts val="1400"/>
              <a:buNone/>
              <a:defRPr/>
            </a:lvl2pPr>
            <a:lvl3pPr marL="1371600" lvl="2" indent="-228600" algn="l">
              <a:lnSpc>
                <a:spcPct val="90000"/>
              </a:lnSpc>
              <a:spcBef>
                <a:spcPts val="0"/>
              </a:spcBef>
              <a:spcAft>
                <a:spcPts val="0"/>
              </a:spcAft>
              <a:buSzPts val="1400"/>
              <a:buNone/>
              <a:defRPr/>
            </a:lvl3pPr>
            <a:lvl4pPr marL="1828800" lvl="3" indent="-228600" algn="l">
              <a:lnSpc>
                <a:spcPct val="90000"/>
              </a:lnSpc>
              <a:spcBef>
                <a:spcPts val="0"/>
              </a:spcBef>
              <a:spcAft>
                <a:spcPts val="0"/>
              </a:spcAft>
              <a:buSzPts val="1400"/>
              <a:buNone/>
              <a:defRPr/>
            </a:lvl4pPr>
            <a:lvl5pPr marL="2286000" lvl="4" indent="-228600" algn="l">
              <a:lnSpc>
                <a:spcPct val="90000"/>
              </a:lnSpc>
              <a:spcBef>
                <a:spcPts val="0"/>
              </a:spcBef>
              <a:spcAft>
                <a:spcPts val="0"/>
              </a:spcAft>
              <a:buSzPts val="1400"/>
              <a:buNone/>
              <a:defRPr/>
            </a:lvl5pPr>
            <a:lvl6pPr marL="2743200" lvl="5" indent="-228600" algn="l">
              <a:lnSpc>
                <a:spcPct val="90000"/>
              </a:lnSpc>
              <a:spcBef>
                <a:spcPts val="0"/>
              </a:spcBef>
              <a:spcAft>
                <a:spcPts val="0"/>
              </a:spcAft>
              <a:buSzPts val="1400"/>
              <a:buNone/>
              <a:defRPr/>
            </a:lvl6pPr>
            <a:lvl7pPr marL="3200400" lvl="6" indent="-228600" algn="l">
              <a:lnSpc>
                <a:spcPct val="90000"/>
              </a:lnSpc>
              <a:spcBef>
                <a:spcPts val="0"/>
              </a:spcBef>
              <a:spcAft>
                <a:spcPts val="0"/>
              </a:spcAft>
              <a:buSzPts val="1400"/>
              <a:buNone/>
              <a:defRPr/>
            </a:lvl7pPr>
            <a:lvl8pPr marL="3657600" lvl="7" indent="-228600" algn="l">
              <a:lnSpc>
                <a:spcPct val="90000"/>
              </a:lnSpc>
              <a:spcBef>
                <a:spcPts val="0"/>
              </a:spcBef>
              <a:spcAft>
                <a:spcPts val="0"/>
              </a:spcAft>
              <a:buSzPts val="1400"/>
              <a:buNone/>
              <a:defRPr/>
            </a:lvl8pPr>
            <a:lvl9pPr marL="4114800" lvl="8" indent="-228600" algn="l">
              <a:lnSpc>
                <a:spcPct val="90000"/>
              </a:lnSpc>
              <a:spcBef>
                <a:spcPts val="0"/>
              </a:spcBef>
              <a:spcAft>
                <a:spcPts val="0"/>
              </a:spcAft>
              <a:buSzPts val="1400"/>
              <a:buNone/>
              <a:defRPr/>
            </a:lvl9pPr>
          </a:lstStyle>
          <a:p>
            <a:endParaRPr/>
          </a:p>
        </p:txBody>
      </p:sp>
      <p:cxnSp>
        <p:nvCxnSpPr>
          <p:cNvPr id="4668" name="Google Shape;4668;p130"/>
          <p:cNvCxnSpPr/>
          <p:nvPr/>
        </p:nvCxnSpPr>
        <p:spPr>
          <a:xfrm>
            <a:off x="3723680" y="1884300"/>
            <a:ext cx="0" cy="1380300"/>
          </a:xfrm>
          <a:prstGeom prst="straightConnector1">
            <a:avLst/>
          </a:prstGeom>
          <a:noFill/>
          <a:ln w="28575" cap="flat" cmpd="sng">
            <a:solidFill>
              <a:schemeClr val="accent1"/>
            </a:solidFill>
            <a:prstDash val="solid"/>
            <a:round/>
            <a:headEnd type="none" w="sm" len="sm"/>
            <a:tailEnd type="none" w="sm" len="sm"/>
          </a:ln>
        </p:spPr>
      </p:cxn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21 Text with small vertical photo to the right">
  <p:cSld name="CUSTOM_5">
    <p:spTree>
      <p:nvGrpSpPr>
        <p:cNvPr id="1" name="Shape 4669"/>
        <p:cNvGrpSpPr/>
        <p:nvPr/>
      </p:nvGrpSpPr>
      <p:grpSpPr>
        <a:xfrm>
          <a:off x="0" y="0"/>
          <a:ext cx="0" cy="0"/>
          <a:chOff x="0" y="0"/>
          <a:chExt cx="0" cy="0"/>
        </a:xfrm>
      </p:grpSpPr>
      <p:sp>
        <p:nvSpPr>
          <p:cNvPr id="4670" name="Google Shape;4670;p131"/>
          <p:cNvSpPr/>
          <p:nvPr/>
        </p:nvSpPr>
        <p:spPr>
          <a:xfrm>
            <a:off x="5057900" y="-12950"/>
            <a:ext cx="4086000" cy="5186400"/>
          </a:xfrm>
          <a:prstGeom prst="rect">
            <a:avLst/>
          </a:pr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Insert a photo here</a:t>
            </a:r>
            <a:endParaRPr sz="1400" b="0" i="0" u="none" strike="noStrike" cap="none">
              <a:solidFill>
                <a:srgbClr val="000000"/>
              </a:solidFill>
              <a:latin typeface="Arial"/>
              <a:ea typeface="Arial"/>
              <a:cs typeface="Arial"/>
              <a:sym typeface="Arial"/>
            </a:endParaRPr>
          </a:p>
        </p:txBody>
      </p:sp>
      <p:sp>
        <p:nvSpPr>
          <p:cNvPr id="4671" name="Google Shape;4671;p131"/>
          <p:cNvSpPr txBox="1">
            <a:spLocks noGrp="1"/>
          </p:cNvSpPr>
          <p:nvPr>
            <p:ph type="body" idx="1"/>
          </p:nvPr>
        </p:nvSpPr>
        <p:spPr>
          <a:xfrm>
            <a:off x="435500" y="1323225"/>
            <a:ext cx="4622400" cy="3587700"/>
          </a:xfrm>
          <a:prstGeom prst="rect">
            <a:avLst/>
          </a:prstGeom>
          <a:noFill/>
          <a:ln>
            <a:noFill/>
          </a:ln>
        </p:spPr>
        <p:txBody>
          <a:bodyPr spcFirstLastPara="1" wrap="square" lIns="91425" tIns="91425" rIns="91425" bIns="91425" anchor="t" anchorCtr="0">
            <a:noAutofit/>
          </a:bodyPr>
          <a:lstStyle>
            <a:lvl1pPr marL="457200" lvl="0" indent="-228600" algn="l">
              <a:lnSpc>
                <a:spcPct val="90000"/>
              </a:lnSpc>
              <a:spcBef>
                <a:spcPts val="0"/>
              </a:spcBef>
              <a:spcAft>
                <a:spcPts val="0"/>
              </a:spcAft>
              <a:buSzPts val="1200"/>
              <a:buNone/>
              <a:defRPr sz="1200"/>
            </a:lvl1pPr>
            <a:lvl2pPr marL="914400" lvl="1" indent="-228600" algn="l">
              <a:lnSpc>
                <a:spcPct val="90000"/>
              </a:lnSpc>
              <a:spcBef>
                <a:spcPts val="0"/>
              </a:spcBef>
              <a:spcAft>
                <a:spcPts val="0"/>
              </a:spcAft>
              <a:buSzPts val="1400"/>
              <a:buNone/>
              <a:defRPr/>
            </a:lvl2pPr>
            <a:lvl3pPr marL="1371600" lvl="2" indent="-228600" algn="l">
              <a:lnSpc>
                <a:spcPct val="90000"/>
              </a:lnSpc>
              <a:spcBef>
                <a:spcPts val="0"/>
              </a:spcBef>
              <a:spcAft>
                <a:spcPts val="0"/>
              </a:spcAft>
              <a:buSzPts val="1400"/>
              <a:buNone/>
              <a:defRPr/>
            </a:lvl3pPr>
            <a:lvl4pPr marL="1828800" lvl="3" indent="-228600" algn="l">
              <a:lnSpc>
                <a:spcPct val="90000"/>
              </a:lnSpc>
              <a:spcBef>
                <a:spcPts val="0"/>
              </a:spcBef>
              <a:spcAft>
                <a:spcPts val="0"/>
              </a:spcAft>
              <a:buSzPts val="1400"/>
              <a:buNone/>
              <a:defRPr/>
            </a:lvl4pPr>
            <a:lvl5pPr marL="2286000" lvl="4" indent="-228600" algn="l">
              <a:lnSpc>
                <a:spcPct val="90000"/>
              </a:lnSpc>
              <a:spcBef>
                <a:spcPts val="0"/>
              </a:spcBef>
              <a:spcAft>
                <a:spcPts val="0"/>
              </a:spcAft>
              <a:buSzPts val="1400"/>
              <a:buNone/>
              <a:defRPr/>
            </a:lvl5pPr>
            <a:lvl6pPr marL="2743200" lvl="5" indent="-228600" algn="l">
              <a:lnSpc>
                <a:spcPct val="90000"/>
              </a:lnSpc>
              <a:spcBef>
                <a:spcPts val="0"/>
              </a:spcBef>
              <a:spcAft>
                <a:spcPts val="0"/>
              </a:spcAft>
              <a:buSzPts val="1400"/>
              <a:buNone/>
              <a:defRPr/>
            </a:lvl6pPr>
            <a:lvl7pPr marL="3200400" lvl="6" indent="-228600" algn="l">
              <a:lnSpc>
                <a:spcPct val="90000"/>
              </a:lnSpc>
              <a:spcBef>
                <a:spcPts val="0"/>
              </a:spcBef>
              <a:spcAft>
                <a:spcPts val="0"/>
              </a:spcAft>
              <a:buSzPts val="1400"/>
              <a:buNone/>
              <a:defRPr/>
            </a:lvl7pPr>
            <a:lvl8pPr marL="3657600" lvl="7" indent="-228600" algn="l">
              <a:lnSpc>
                <a:spcPct val="90000"/>
              </a:lnSpc>
              <a:spcBef>
                <a:spcPts val="0"/>
              </a:spcBef>
              <a:spcAft>
                <a:spcPts val="0"/>
              </a:spcAft>
              <a:buSzPts val="1400"/>
              <a:buNone/>
              <a:defRPr/>
            </a:lvl8pPr>
            <a:lvl9pPr marL="4114800" lvl="8" indent="-228600" algn="l">
              <a:lnSpc>
                <a:spcPct val="90000"/>
              </a:lnSpc>
              <a:spcBef>
                <a:spcPts val="0"/>
              </a:spcBef>
              <a:spcAft>
                <a:spcPts val="0"/>
              </a:spcAft>
              <a:buSzPts val="1400"/>
              <a:buNone/>
              <a:defRPr/>
            </a:lvl9pPr>
          </a:lstStyle>
          <a:p>
            <a:endParaRPr/>
          </a:p>
        </p:txBody>
      </p:sp>
      <p:sp>
        <p:nvSpPr>
          <p:cNvPr id="4672" name="Google Shape;4672;p131"/>
          <p:cNvSpPr txBox="1">
            <a:spLocks noGrp="1"/>
          </p:cNvSpPr>
          <p:nvPr>
            <p:ph type="title"/>
          </p:nvPr>
        </p:nvSpPr>
        <p:spPr>
          <a:xfrm>
            <a:off x="311704" y="228500"/>
            <a:ext cx="46668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0"/>
              </a:spcBef>
              <a:spcAft>
                <a:spcPts val="0"/>
              </a:spcAft>
              <a:buClr>
                <a:schemeClr val="dk1"/>
              </a:buClr>
              <a:buSzPts val="1400"/>
              <a:buFont typeface="Arial"/>
              <a:buNone/>
              <a:defRPr sz="2800" b="1">
                <a:solidFill>
                  <a:schemeClr val="dk1"/>
                </a:solidFill>
              </a:defRPr>
            </a:lvl2pPr>
            <a:lvl3pPr lvl="2" algn="l">
              <a:lnSpc>
                <a:spcPct val="90000"/>
              </a:lnSpc>
              <a:spcBef>
                <a:spcPts val="0"/>
              </a:spcBef>
              <a:spcAft>
                <a:spcPts val="0"/>
              </a:spcAft>
              <a:buClr>
                <a:schemeClr val="dk1"/>
              </a:buClr>
              <a:buSzPts val="1400"/>
              <a:buFont typeface="Arial"/>
              <a:buNone/>
              <a:defRPr sz="2800" b="1">
                <a:solidFill>
                  <a:schemeClr val="dk1"/>
                </a:solidFill>
              </a:defRPr>
            </a:lvl3pPr>
            <a:lvl4pPr lvl="3" algn="l">
              <a:lnSpc>
                <a:spcPct val="90000"/>
              </a:lnSpc>
              <a:spcBef>
                <a:spcPts val="0"/>
              </a:spcBef>
              <a:spcAft>
                <a:spcPts val="0"/>
              </a:spcAft>
              <a:buClr>
                <a:schemeClr val="dk1"/>
              </a:buClr>
              <a:buSzPts val="1400"/>
              <a:buFont typeface="Arial"/>
              <a:buNone/>
              <a:defRPr sz="2800" b="1">
                <a:solidFill>
                  <a:schemeClr val="dk1"/>
                </a:solidFill>
              </a:defRPr>
            </a:lvl4pPr>
            <a:lvl5pPr lvl="4" algn="l">
              <a:lnSpc>
                <a:spcPct val="90000"/>
              </a:lnSpc>
              <a:spcBef>
                <a:spcPts val="0"/>
              </a:spcBef>
              <a:spcAft>
                <a:spcPts val="0"/>
              </a:spcAft>
              <a:buClr>
                <a:schemeClr val="dk1"/>
              </a:buClr>
              <a:buSzPts val="1400"/>
              <a:buFont typeface="Arial"/>
              <a:buNone/>
              <a:defRPr sz="2800" b="1">
                <a:solidFill>
                  <a:schemeClr val="dk1"/>
                </a:solidFill>
              </a:defRPr>
            </a:lvl5pPr>
            <a:lvl6pPr lvl="5" algn="l">
              <a:lnSpc>
                <a:spcPct val="90000"/>
              </a:lnSpc>
              <a:spcBef>
                <a:spcPts val="0"/>
              </a:spcBef>
              <a:spcAft>
                <a:spcPts val="0"/>
              </a:spcAft>
              <a:buClr>
                <a:schemeClr val="dk1"/>
              </a:buClr>
              <a:buSzPts val="1400"/>
              <a:buFont typeface="Arial"/>
              <a:buNone/>
              <a:defRPr sz="2800" b="1">
                <a:solidFill>
                  <a:schemeClr val="dk1"/>
                </a:solidFill>
              </a:defRPr>
            </a:lvl6pPr>
            <a:lvl7pPr lvl="6" algn="l">
              <a:lnSpc>
                <a:spcPct val="90000"/>
              </a:lnSpc>
              <a:spcBef>
                <a:spcPts val="0"/>
              </a:spcBef>
              <a:spcAft>
                <a:spcPts val="0"/>
              </a:spcAft>
              <a:buClr>
                <a:schemeClr val="dk1"/>
              </a:buClr>
              <a:buSzPts val="1400"/>
              <a:buFont typeface="Arial"/>
              <a:buNone/>
              <a:defRPr sz="2800" b="1">
                <a:solidFill>
                  <a:schemeClr val="dk1"/>
                </a:solidFill>
              </a:defRPr>
            </a:lvl7pPr>
            <a:lvl8pPr lvl="7" algn="l">
              <a:lnSpc>
                <a:spcPct val="90000"/>
              </a:lnSpc>
              <a:spcBef>
                <a:spcPts val="0"/>
              </a:spcBef>
              <a:spcAft>
                <a:spcPts val="0"/>
              </a:spcAft>
              <a:buClr>
                <a:schemeClr val="dk1"/>
              </a:buClr>
              <a:buSzPts val="1400"/>
              <a:buFont typeface="Arial"/>
              <a:buNone/>
              <a:defRPr sz="2800" b="1">
                <a:solidFill>
                  <a:schemeClr val="dk1"/>
                </a:solidFill>
              </a:defRPr>
            </a:lvl8pPr>
            <a:lvl9pPr lvl="8" algn="l">
              <a:lnSpc>
                <a:spcPct val="90000"/>
              </a:lnSpc>
              <a:spcBef>
                <a:spcPts val="0"/>
              </a:spcBef>
              <a:spcAft>
                <a:spcPts val="0"/>
              </a:spcAft>
              <a:buClr>
                <a:schemeClr val="dk1"/>
              </a:buClr>
              <a:buSzPts val="1400"/>
              <a:buFont typeface="Arial"/>
              <a:buNone/>
              <a:defRPr sz="2800" b="1">
                <a:solidFill>
                  <a:schemeClr val="dk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51"/>
        <p:cNvGrpSpPr/>
        <p:nvPr/>
      </p:nvGrpSpPr>
      <p:grpSpPr>
        <a:xfrm>
          <a:off x="0" y="0"/>
          <a:ext cx="0" cy="0"/>
          <a:chOff x="0" y="0"/>
          <a:chExt cx="0" cy="0"/>
        </a:xfrm>
      </p:grpSpPr>
      <p:pic>
        <p:nvPicPr>
          <p:cNvPr id="52" name="Google Shape;52;p14"/>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53" name="Google Shape;53;p14"/>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21 Text with small vertical photo to the right 1">
  <p:cSld name="CUSTOM_5_1">
    <p:spTree>
      <p:nvGrpSpPr>
        <p:cNvPr id="1" name="Shape 4673"/>
        <p:cNvGrpSpPr/>
        <p:nvPr/>
      </p:nvGrpSpPr>
      <p:grpSpPr>
        <a:xfrm>
          <a:off x="0" y="0"/>
          <a:ext cx="0" cy="0"/>
          <a:chOff x="0" y="0"/>
          <a:chExt cx="0" cy="0"/>
        </a:xfrm>
      </p:grpSpPr>
      <p:sp>
        <p:nvSpPr>
          <p:cNvPr id="4674" name="Google Shape;4674;p132"/>
          <p:cNvSpPr/>
          <p:nvPr/>
        </p:nvSpPr>
        <p:spPr>
          <a:xfrm>
            <a:off x="2537350" y="-12950"/>
            <a:ext cx="6606600" cy="5186400"/>
          </a:xfrm>
          <a:prstGeom prst="rect">
            <a:avLst/>
          </a:pr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p132"/>
          <p:cNvSpPr txBox="1">
            <a:spLocks noGrp="1"/>
          </p:cNvSpPr>
          <p:nvPr>
            <p:ph type="title"/>
          </p:nvPr>
        </p:nvSpPr>
        <p:spPr>
          <a:xfrm>
            <a:off x="311702" y="228500"/>
            <a:ext cx="20829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0"/>
              </a:spcBef>
              <a:spcAft>
                <a:spcPts val="0"/>
              </a:spcAft>
              <a:buClr>
                <a:schemeClr val="dk1"/>
              </a:buClr>
              <a:buSzPts val="2400"/>
              <a:buFont typeface="Arial"/>
              <a:buNone/>
              <a:defRPr sz="2400" b="1">
                <a:solidFill>
                  <a:schemeClr val="dk1"/>
                </a:solidFill>
              </a:defRPr>
            </a:lvl2pPr>
            <a:lvl3pPr lvl="2" algn="l">
              <a:lnSpc>
                <a:spcPct val="90000"/>
              </a:lnSpc>
              <a:spcBef>
                <a:spcPts val="0"/>
              </a:spcBef>
              <a:spcAft>
                <a:spcPts val="0"/>
              </a:spcAft>
              <a:buClr>
                <a:schemeClr val="dk1"/>
              </a:buClr>
              <a:buSzPts val="2400"/>
              <a:buFont typeface="Arial"/>
              <a:buNone/>
              <a:defRPr sz="2400" b="1">
                <a:solidFill>
                  <a:schemeClr val="dk1"/>
                </a:solidFill>
              </a:defRPr>
            </a:lvl3pPr>
            <a:lvl4pPr lvl="3" algn="l">
              <a:lnSpc>
                <a:spcPct val="90000"/>
              </a:lnSpc>
              <a:spcBef>
                <a:spcPts val="0"/>
              </a:spcBef>
              <a:spcAft>
                <a:spcPts val="0"/>
              </a:spcAft>
              <a:buClr>
                <a:schemeClr val="dk1"/>
              </a:buClr>
              <a:buSzPts val="2400"/>
              <a:buFont typeface="Arial"/>
              <a:buNone/>
              <a:defRPr sz="2400" b="1">
                <a:solidFill>
                  <a:schemeClr val="dk1"/>
                </a:solidFill>
              </a:defRPr>
            </a:lvl4pPr>
            <a:lvl5pPr lvl="4" algn="l">
              <a:lnSpc>
                <a:spcPct val="90000"/>
              </a:lnSpc>
              <a:spcBef>
                <a:spcPts val="0"/>
              </a:spcBef>
              <a:spcAft>
                <a:spcPts val="0"/>
              </a:spcAft>
              <a:buClr>
                <a:schemeClr val="dk1"/>
              </a:buClr>
              <a:buSzPts val="2400"/>
              <a:buFont typeface="Arial"/>
              <a:buNone/>
              <a:defRPr sz="2400" b="1">
                <a:solidFill>
                  <a:schemeClr val="dk1"/>
                </a:solidFill>
              </a:defRPr>
            </a:lvl5pPr>
            <a:lvl6pPr lvl="5" algn="l">
              <a:lnSpc>
                <a:spcPct val="90000"/>
              </a:lnSpc>
              <a:spcBef>
                <a:spcPts val="0"/>
              </a:spcBef>
              <a:spcAft>
                <a:spcPts val="0"/>
              </a:spcAft>
              <a:buClr>
                <a:schemeClr val="dk1"/>
              </a:buClr>
              <a:buSzPts val="2400"/>
              <a:buFont typeface="Arial"/>
              <a:buNone/>
              <a:defRPr sz="2400" b="1">
                <a:solidFill>
                  <a:schemeClr val="dk1"/>
                </a:solidFill>
              </a:defRPr>
            </a:lvl6pPr>
            <a:lvl7pPr lvl="6" algn="l">
              <a:lnSpc>
                <a:spcPct val="90000"/>
              </a:lnSpc>
              <a:spcBef>
                <a:spcPts val="0"/>
              </a:spcBef>
              <a:spcAft>
                <a:spcPts val="0"/>
              </a:spcAft>
              <a:buClr>
                <a:schemeClr val="dk1"/>
              </a:buClr>
              <a:buSzPts val="2400"/>
              <a:buFont typeface="Arial"/>
              <a:buNone/>
              <a:defRPr sz="2400" b="1">
                <a:solidFill>
                  <a:schemeClr val="dk1"/>
                </a:solidFill>
              </a:defRPr>
            </a:lvl7pPr>
            <a:lvl8pPr lvl="7" algn="l">
              <a:lnSpc>
                <a:spcPct val="90000"/>
              </a:lnSpc>
              <a:spcBef>
                <a:spcPts val="0"/>
              </a:spcBef>
              <a:spcAft>
                <a:spcPts val="0"/>
              </a:spcAft>
              <a:buClr>
                <a:schemeClr val="dk1"/>
              </a:buClr>
              <a:buSzPts val="2400"/>
              <a:buFont typeface="Arial"/>
              <a:buNone/>
              <a:defRPr sz="2400" b="1">
                <a:solidFill>
                  <a:schemeClr val="dk1"/>
                </a:solidFill>
              </a:defRPr>
            </a:lvl8pPr>
            <a:lvl9pPr lvl="8" algn="l">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20 Chapter break agenda black with bracket">
  <p:cSld name="Custom Layout 1 1_1">
    <p:bg>
      <p:bgPr>
        <a:solidFill>
          <a:srgbClr val="000000"/>
        </a:solidFill>
        <a:effectLst/>
      </p:bgPr>
    </p:bg>
    <p:spTree>
      <p:nvGrpSpPr>
        <p:cNvPr id="1" name="Shape 4676"/>
        <p:cNvGrpSpPr/>
        <p:nvPr/>
      </p:nvGrpSpPr>
      <p:grpSpPr>
        <a:xfrm>
          <a:off x="0" y="0"/>
          <a:ext cx="0" cy="0"/>
          <a:chOff x="0" y="0"/>
          <a:chExt cx="0" cy="0"/>
        </a:xfrm>
      </p:grpSpPr>
      <p:sp>
        <p:nvSpPr>
          <p:cNvPr id="4677" name="Google Shape;4677;p133"/>
          <p:cNvSpPr txBox="1">
            <a:spLocks noGrp="1"/>
          </p:cNvSpPr>
          <p:nvPr>
            <p:ph type="title"/>
          </p:nvPr>
        </p:nvSpPr>
        <p:spPr>
          <a:xfrm>
            <a:off x="565856" y="2045225"/>
            <a:ext cx="2787600" cy="572700"/>
          </a:xfrm>
          <a:prstGeom prst="rect">
            <a:avLst/>
          </a:prstGeom>
          <a:noFill/>
          <a:ln>
            <a:noFill/>
          </a:ln>
        </p:spPr>
        <p:txBody>
          <a:bodyPr spcFirstLastPara="1" wrap="square" lIns="91425" tIns="91425" rIns="91425" bIns="91425" anchor="ctr" anchorCtr="0">
            <a:noAutofit/>
          </a:bodyPr>
          <a:lstStyle>
            <a:lvl1pPr marR="0" lvl="0" algn="r">
              <a:lnSpc>
                <a:spcPct val="90000"/>
              </a:lnSpc>
              <a:spcBef>
                <a:spcPts val="0"/>
              </a:spcBef>
              <a:spcAft>
                <a:spcPts val="0"/>
              </a:spcAft>
              <a:buClr>
                <a:srgbClr val="FFFFFF"/>
              </a:buClr>
              <a:buSzPts val="3000"/>
              <a:buFont typeface="Arial"/>
              <a:buNone/>
              <a:defRPr sz="3000" b="1" i="0" u="none" strike="noStrike" cap="none">
                <a:solidFill>
                  <a:srgbClr val="FFFFFF"/>
                </a:solidFill>
                <a:latin typeface="Arial"/>
                <a:ea typeface="Arial"/>
                <a:cs typeface="Arial"/>
                <a:sym typeface="Arial"/>
              </a:defRPr>
            </a:lvl1pPr>
            <a:lvl2pPr lvl="1" algn="r">
              <a:lnSpc>
                <a:spcPct val="90000"/>
              </a:lnSpc>
              <a:spcBef>
                <a:spcPts val="0"/>
              </a:spcBef>
              <a:spcAft>
                <a:spcPts val="0"/>
              </a:spcAft>
              <a:buClr>
                <a:srgbClr val="FFFFFF"/>
              </a:buClr>
              <a:buSzPts val="4800"/>
              <a:buFont typeface="Arial"/>
              <a:buNone/>
              <a:defRPr sz="4800" b="1">
                <a:solidFill>
                  <a:srgbClr val="FFFFFF"/>
                </a:solidFill>
              </a:defRPr>
            </a:lvl2pPr>
            <a:lvl3pPr lvl="2" algn="r">
              <a:lnSpc>
                <a:spcPct val="90000"/>
              </a:lnSpc>
              <a:spcBef>
                <a:spcPts val="0"/>
              </a:spcBef>
              <a:spcAft>
                <a:spcPts val="0"/>
              </a:spcAft>
              <a:buClr>
                <a:srgbClr val="FFFFFF"/>
              </a:buClr>
              <a:buSzPts val="4800"/>
              <a:buFont typeface="Arial"/>
              <a:buNone/>
              <a:defRPr sz="4800" b="1">
                <a:solidFill>
                  <a:srgbClr val="FFFFFF"/>
                </a:solidFill>
              </a:defRPr>
            </a:lvl3pPr>
            <a:lvl4pPr lvl="3" algn="r">
              <a:lnSpc>
                <a:spcPct val="90000"/>
              </a:lnSpc>
              <a:spcBef>
                <a:spcPts val="0"/>
              </a:spcBef>
              <a:spcAft>
                <a:spcPts val="0"/>
              </a:spcAft>
              <a:buClr>
                <a:srgbClr val="FFFFFF"/>
              </a:buClr>
              <a:buSzPts val="4800"/>
              <a:buFont typeface="Arial"/>
              <a:buNone/>
              <a:defRPr sz="4800" b="1">
                <a:solidFill>
                  <a:srgbClr val="FFFFFF"/>
                </a:solidFill>
              </a:defRPr>
            </a:lvl4pPr>
            <a:lvl5pPr lvl="4" algn="r">
              <a:lnSpc>
                <a:spcPct val="90000"/>
              </a:lnSpc>
              <a:spcBef>
                <a:spcPts val="0"/>
              </a:spcBef>
              <a:spcAft>
                <a:spcPts val="0"/>
              </a:spcAft>
              <a:buClr>
                <a:srgbClr val="FFFFFF"/>
              </a:buClr>
              <a:buSzPts val="4800"/>
              <a:buFont typeface="Arial"/>
              <a:buNone/>
              <a:defRPr sz="4800" b="1">
                <a:solidFill>
                  <a:srgbClr val="FFFFFF"/>
                </a:solidFill>
              </a:defRPr>
            </a:lvl5pPr>
            <a:lvl6pPr lvl="5" algn="r">
              <a:lnSpc>
                <a:spcPct val="90000"/>
              </a:lnSpc>
              <a:spcBef>
                <a:spcPts val="0"/>
              </a:spcBef>
              <a:spcAft>
                <a:spcPts val="0"/>
              </a:spcAft>
              <a:buClr>
                <a:srgbClr val="FFFFFF"/>
              </a:buClr>
              <a:buSzPts val="4800"/>
              <a:buFont typeface="Arial"/>
              <a:buNone/>
              <a:defRPr sz="4800" b="1">
                <a:solidFill>
                  <a:srgbClr val="FFFFFF"/>
                </a:solidFill>
              </a:defRPr>
            </a:lvl6pPr>
            <a:lvl7pPr lvl="6" algn="r">
              <a:lnSpc>
                <a:spcPct val="90000"/>
              </a:lnSpc>
              <a:spcBef>
                <a:spcPts val="0"/>
              </a:spcBef>
              <a:spcAft>
                <a:spcPts val="0"/>
              </a:spcAft>
              <a:buClr>
                <a:srgbClr val="FFFFFF"/>
              </a:buClr>
              <a:buSzPts val="4800"/>
              <a:buFont typeface="Arial"/>
              <a:buNone/>
              <a:defRPr sz="4800" b="1">
                <a:solidFill>
                  <a:srgbClr val="FFFFFF"/>
                </a:solidFill>
              </a:defRPr>
            </a:lvl7pPr>
            <a:lvl8pPr lvl="7" algn="r">
              <a:lnSpc>
                <a:spcPct val="90000"/>
              </a:lnSpc>
              <a:spcBef>
                <a:spcPts val="0"/>
              </a:spcBef>
              <a:spcAft>
                <a:spcPts val="0"/>
              </a:spcAft>
              <a:buClr>
                <a:srgbClr val="FFFFFF"/>
              </a:buClr>
              <a:buSzPts val="4800"/>
              <a:buFont typeface="Arial"/>
              <a:buNone/>
              <a:defRPr sz="4800" b="1">
                <a:solidFill>
                  <a:srgbClr val="FFFFFF"/>
                </a:solidFill>
              </a:defRPr>
            </a:lvl8pPr>
            <a:lvl9pPr lvl="8" algn="r">
              <a:lnSpc>
                <a:spcPct val="90000"/>
              </a:lnSpc>
              <a:spcBef>
                <a:spcPts val="0"/>
              </a:spcBef>
              <a:spcAft>
                <a:spcPts val="0"/>
              </a:spcAft>
              <a:buClr>
                <a:srgbClr val="FFFFFF"/>
              </a:buClr>
              <a:buSzPts val="4800"/>
              <a:buFont typeface="Arial"/>
              <a:buNone/>
              <a:defRPr sz="4800" b="1">
                <a:solidFill>
                  <a:srgbClr val="FFFFFF"/>
                </a:solidFill>
              </a:defRPr>
            </a:lvl9pPr>
          </a:lstStyle>
          <a:p>
            <a:endParaRPr/>
          </a:p>
        </p:txBody>
      </p:sp>
      <p:sp>
        <p:nvSpPr>
          <p:cNvPr id="4678" name="Google Shape;4678;p133"/>
          <p:cNvSpPr txBox="1"/>
          <p:nvPr/>
        </p:nvSpPr>
        <p:spPr>
          <a:xfrm>
            <a:off x="3625600" y="247875"/>
            <a:ext cx="1057200" cy="4649700"/>
          </a:xfrm>
          <a:prstGeom prst="rect">
            <a:avLst/>
          </a:prstGeom>
          <a:no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22500"/>
              <a:buFont typeface="Arial"/>
              <a:buNone/>
            </a:pPr>
            <a:r>
              <a:rPr lang="en" sz="22500" b="0" i="0" u="none" strike="noStrike" cap="none">
                <a:solidFill>
                  <a:schemeClr val="accent1"/>
                </a:solidFill>
                <a:latin typeface="Arial"/>
                <a:ea typeface="Arial"/>
                <a:cs typeface="Arial"/>
                <a:sym typeface="Arial"/>
              </a:rPr>
              <a:t>{</a:t>
            </a:r>
            <a:endParaRPr sz="1100" b="0" i="0" u="none" strike="noStrike" cap="none">
              <a:solidFill>
                <a:schemeClr val="accent1"/>
              </a:solidFill>
              <a:latin typeface="Arial"/>
              <a:ea typeface="Arial"/>
              <a:cs typeface="Arial"/>
              <a:sym typeface="Arial"/>
            </a:endParaRPr>
          </a:p>
        </p:txBody>
      </p:sp>
      <p:sp>
        <p:nvSpPr>
          <p:cNvPr id="4679" name="Google Shape;4679;p133"/>
          <p:cNvSpPr txBox="1">
            <a:spLocks noGrp="1"/>
          </p:cNvSpPr>
          <p:nvPr>
            <p:ph type="subTitle" idx="1"/>
          </p:nvPr>
        </p:nvSpPr>
        <p:spPr>
          <a:xfrm>
            <a:off x="4931762" y="508875"/>
            <a:ext cx="3737100" cy="4102800"/>
          </a:xfrm>
          <a:prstGeom prst="rect">
            <a:avLst/>
          </a:prstGeom>
          <a:noFill/>
          <a:ln>
            <a:noFill/>
          </a:ln>
        </p:spPr>
        <p:txBody>
          <a:bodyPr spcFirstLastPara="1" wrap="square" lIns="91425" tIns="91425" rIns="91425" bIns="91425" anchor="ctr" anchorCtr="0">
            <a:noAutofit/>
          </a:bodyPr>
          <a:lstStyle>
            <a:lvl1pPr lvl="0" algn="l">
              <a:lnSpc>
                <a:spcPct val="90000"/>
              </a:lnSpc>
              <a:spcBef>
                <a:spcPts val="0"/>
              </a:spcBef>
              <a:spcAft>
                <a:spcPts val="0"/>
              </a:spcAft>
              <a:buSzPts val="1400"/>
              <a:buNone/>
              <a:defRPr b="1">
                <a:solidFill>
                  <a:schemeClr val="lt1"/>
                </a:solidFill>
              </a:defRPr>
            </a:lvl1pPr>
            <a:lvl2pPr lvl="1" algn="l">
              <a:lnSpc>
                <a:spcPct val="90000"/>
              </a:lnSpc>
              <a:spcBef>
                <a:spcPts val="0"/>
              </a:spcBef>
              <a:spcAft>
                <a:spcPts val="0"/>
              </a:spcAft>
              <a:buSzPts val="1400"/>
              <a:buNone/>
              <a:defRPr b="1">
                <a:highlight>
                  <a:schemeClr val="lt1"/>
                </a:highlight>
              </a:defRPr>
            </a:lvl2pPr>
            <a:lvl3pPr lvl="2" algn="l">
              <a:lnSpc>
                <a:spcPct val="90000"/>
              </a:lnSpc>
              <a:spcBef>
                <a:spcPts val="0"/>
              </a:spcBef>
              <a:spcAft>
                <a:spcPts val="0"/>
              </a:spcAft>
              <a:buSzPts val="1400"/>
              <a:buNone/>
              <a:defRPr b="1">
                <a:highlight>
                  <a:schemeClr val="lt1"/>
                </a:highlight>
              </a:defRPr>
            </a:lvl3pPr>
            <a:lvl4pPr lvl="3" algn="l">
              <a:lnSpc>
                <a:spcPct val="90000"/>
              </a:lnSpc>
              <a:spcBef>
                <a:spcPts val="0"/>
              </a:spcBef>
              <a:spcAft>
                <a:spcPts val="0"/>
              </a:spcAft>
              <a:buSzPts val="1400"/>
              <a:buNone/>
              <a:defRPr b="1">
                <a:highlight>
                  <a:schemeClr val="lt1"/>
                </a:highlight>
              </a:defRPr>
            </a:lvl4pPr>
            <a:lvl5pPr lvl="4" algn="l">
              <a:lnSpc>
                <a:spcPct val="90000"/>
              </a:lnSpc>
              <a:spcBef>
                <a:spcPts val="0"/>
              </a:spcBef>
              <a:spcAft>
                <a:spcPts val="0"/>
              </a:spcAft>
              <a:buSzPts val="1400"/>
              <a:buNone/>
              <a:defRPr b="1">
                <a:highlight>
                  <a:schemeClr val="lt1"/>
                </a:highlight>
              </a:defRPr>
            </a:lvl5pPr>
            <a:lvl6pPr lvl="5" algn="l">
              <a:lnSpc>
                <a:spcPct val="90000"/>
              </a:lnSpc>
              <a:spcBef>
                <a:spcPts val="0"/>
              </a:spcBef>
              <a:spcAft>
                <a:spcPts val="0"/>
              </a:spcAft>
              <a:buSzPts val="1400"/>
              <a:buNone/>
              <a:defRPr b="1">
                <a:highlight>
                  <a:schemeClr val="lt1"/>
                </a:highlight>
              </a:defRPr>
            </a:lvl6pPr>
            <a:lvl7pPr lvl="6" algn="l">
              <a:lnSpc>
                <a:spcPct val="90000"/>
              </a:lnSpc>
              <a:spcBef>
                <a:spcPts val="0"/>
              </a:spcBef>
              <a:spcAft>
                <a:spcPts val="0"/>
              </a:spcAft>
              <a:buSzPts val="1400"/>
              <a:buNone/>
              <a:defRPr b="1">
                <a:highlight>
                  <a:schemeClr val="lt1"/>
                </a:highlight>
              </a:defRPr>
            </a:lvl7pPr>
            <a:lvl8pPr lvl="7" algn="l">
              <a:lnSpc>
                <a:spcPct val="90000"/>
              </a:lnSpc>
              <a:spcBef>
                <a:spcPts val="0"/>
              </a:spcBef>
              <a:spcAft>
                <a:spcPts val="0"/>
              </a:spcAft>
              <a:buSzPts val="1400"/>
              <a:buNone/>
              <a:defRPr b="1">
                <a:highlight>
                  <a:schemeClr val="lt1"/>
                </a:highlight>
              </a:defRPr>
            </a:lvl8pPr>
            <a:lvl9pPr lvl="8" algn="l">
              <a:lnSpc>
                <a:spcPct val="90000"/>
              </a:lnSpc>
              <a:spcBef>
                <a:spcPts val="0"/>
              </a:spcBef>
              <a:spcAft>
                <a:spcPts val="0"/>
              </a:spcAft>
              <a:buSzPts val="1400"/>
              <a:buNone/>
              <a:defRPr b="1">
                <a:highlight>
                  <a:schemeClr val="lt1"/>
                </a:highlight>
              </a:defRPr>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21  Left heading">
  <p:cSld name="CUSTOM_1">
    <p:spTree>
      <p:nvGrpSpPr>
        <p:cNvPr id="1" name="Shape 4680"/>
        <p:cNvGrpSpPr/>
        <p:nvPr/>
      </p:nvGrpSpPr>
      <p:grpSpPr>
        <a:xfrm>
          <a:off x="0" y="0"/>
          <a:ext cx="0" cy="0"/>
          <a:chOff x="0" y="0"/>
          <a:chExt cx="0" cy="0"/>
        </a:xfrm>
      </p:grpSpPr>
      <p:sp>
        <p:nvSpPr>
          <p:cNvPr id="4681" name="Google Shape;4681;p134"/>
          <p:cNvSpPr txBox="1">
            <a:spLocks noGrp="1"/>
          </p:cNvSpPr>
          <p:nvPr>
            <p:ph type="title"/>
          </p:nvPr>
        </p:nvSpPr>
        <p:spPr>
          <a:xfrm>
            <a:off x="328581" y="228600"/>
            <a:ext cx="22689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0"/>
              </a:spcBef>
              <a:spcAft>
                <a:spcPts val="0"/>
              </a:spcAft>
              <a:buClr>
                <a:schemeClr val="dk1"/>
              </a:buClr>
              <a:buSzPts val="1400"/>
              <a:buFont typeface="Arial"/>
              <a:buNone/>
              <a:defRPr sz="2800" b="1">
                <a:solidFill>
                  <a:schemeClr val="dk1"/>
                </a:solidFill>
              </a:defRPr>
            </a:lvl2pPr>
            <a:lvl3pPr lvl="2" algn="l">
              <a:lnSpc>
                <a:spcPct val="90000"/>
              </a:lnSpc>
              <a:spcBef>
                <a:spcPts val="0"/>
              </a:spcBef>
              <a:spcAft>
                <a:spcPts val="0"/>
              </a:spcAft>
              <a:buClr>
                <a:schemeClr val="dk1"/>
              </a:buClr>
              <a:buSzPts val="1400"/>
              <a:buFont typeface="Arial"/>
              <a:buNone/>
              <a:defRPr sz="2800" b="1">
                <a:solidFill>
                  <a:schemeClr val="dk1"/>
                </a:solidFill>
              </a:defRPr>
            </a:lvl3pPr>
            <a:lvl4pPr lvl="3" algn="l">
              <a:lnSpc>
                <a:spcPct val="90000"/>
              </a:lnSpc>
              <a:spcBef>
                <a:spcPts val="0"/>
              </a:spcBef>
              <a:spcAft>
                <a:spcPts val="0"/>
              </a:spcAft>
              <a:buClr>
                <a:schemeClr val="dk1"/>
              </a:buClr>
              <a:buSzPts val="1400"/>
              <a:buFont typeface="Arial"/>
              <a:buNone/>
              <a:defRPr sz="2800" b="1">
                <a:solidFill>
                  <a:schemeClr val="dk1"/>
                </a:solidFill>
              </a:defRPr>
            </a:lvl4pPr>
            <a:lvl5pPr lvl="4" algn="l">
              <a:lnSpc>
                <a:spcPct val="90000"/>
              </a:lnSpc>
              <a:spcBef>
                <a:spcPts val="0"/>
              </a:spcBef>
              <a:spcAft>
                <a:spcPts val="0"/>
              </a:spcAft>
              <a:buClr>
                <a:schemeClr val="dk1"/>
              </a:buClr>
              <a:buSzPts val="1400"/>
              <a:buFont typeface="Arial"/>
              <a:buNone/>
              <a:defRPr sz="2800" b="1">
                <a:solidFill>
                  <a:schemeClr val="dk1"/>
                </a:solidFill>
              </a:defRPr>
            </a:lvl5pPr>
            <a:lvl6pPr lvl="5" algn="l">
              <a:lnSpc>
                <a:spcPct val="90000"/>
              </a:lnSpc>
              <a:spcBef>
                <a:spcPts val="0"/>
              </a:spcBef>
              <a:spcAft>
                <a:spcPts val="0"/>
              </a:spcAft>
              <a:buClr>
                <a:schemeClr val="dk1"/>
              </a:buClr>
              <a:buSzPts val="1400"/>
              <a:buFont typeface="Arial"/>
              <a:buNone/>
              <a:defRPr sz="2800" b="1">
                <a:solidFill>
                  <a:schemeClr val="dk1"/>
                </a:solidFill>
              </a:defRPr>
            </a:lvl6pPr>
            <a:lvl7pPr lvl="6" algn="l">
              <a:lnSpc>
                <a:spcPct val="90000"/>
              </a:lnSpc>
              <a:spcBef>
                <a:spcPts val="0"/>
              </a:spcBef>
              <a:spcAft>
                <a:spcPts val="0"/>
              </a:spcAft>
              <a:buClr>
                <a:schemeClr val="dk1"/>
              </a:buClr>
              <a:buSzPts val="1400"/>
              <a:buFont typeface="Arial"/>
              <a:buNone/>
              <a:defRPr sz="2800" b="1">
                <a:solidFill>
                  <a:schemeClr val="dk1"/>
                </a:solidFill>
              </a:defRPr>
            </a:lvl7pPr>
            <a:lvl8pPr lvl="7" algn="l">
              <a:lnSpc>
                <a:spcPct val="90000"/>
              </a:lnSpc>
              <a:spcBef>
                <a:spcPts val="0"/>
              </a:spcBef>
              <a:spcAft>
                <a:spcPts val="0"/>
              </a:spcAft>
              <a:buClr>
                <a:schemeClr val="dk1"/>
              </a:buClr>
              <a:buSzPts val="1400"/>
              <a:buFont typeface="Arial"/>
              <a:buNone/>
              <a:defRPr sz="2800" b="1">
                <a:solidFill>
                  <a:schemeClr val="dk1"/>
                </a:solidFill>
              </a:defRPr>
            </a:lvl8pPr>
            <a:lvl9pPr lvl="8" algn="l">
              <a:lnSpc>
                <a:spcPct val="90000"/>
              </a:lnSpc>
              <a:spcBef>
                <a:spcPts val="0"/>
              </a:spcBef>
              <a:spcAft>
                <a:spcPts val="0"/>
              </a:spcAft>
              <a:buClr>
                <a:schemeClr val="dk1"/>
              </a:buClr>
              <a:buSzPts val="1400"/>
              <a:buFont typeface="Arial"/>
              <a:buNone/>
              <a:defRPr sz="2800" b="1">
                <a:solidFill>
                  <a:schemeClr val="dk1"/>
                </a:solidFill>
              </a:defRPr>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21 Speaker Intro Black (small photo)">
  <p:cSld name="CUSTOM_6">
    <p:bg>
      <p:bgPr>
        <a:solidFill>
          <a:schemeClr val="dk1"/>
        </a:solidFill>
        <a:effectLst/>
      </p:bgPr>
    </p:bg>
    <p:spTree>
      <p:nvGrpSpPr>
        <p:cNvPr id="1" name="Shape 4682"/>
        <p:cNvGrpSpPr/>
        <p:nvPr/>
      </p:nvGrpSpPr>
      <p:grpSpPr>
        <a:xfrm>
          <a:off x="0" y="0"/>
          <a:ext cx="0" cy="0"/>
          <a:chOff x="0" y="0"/>
          <a:chExt cx="0" cy="0"/>
        </a:xfrm>
      </p:grpSpPr>
      <p:sp>
        <p:nvSpPr>
          <p:cNvPr id="4683" name="Google Shape;4683;p135"/>
          <p:cNvSpPr txBox="1">
            <a:spLocks noGrp="1"/>
          </p:cNvSpPr>
          <p:nvPr>
            <p:ph type="title"/>
          </p:nvPr>
        </p:nvSpPr>
        <p:spPr>
          <a:xfrm>
            <a:off x="3677529" y="1283225"/>
            <a:ext cx="5181600" cy="572700"/>
          </a:xfrm>
          <a:prstGeom prst="rect">
            <a:avLst/>
          </a:prstGeom>
          <a:no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1400"/>
              <a:buNone/>
              <a:defRPr sz="4800">
                <a:solidFill>
                  <a:schemeClr val="accent1"/>
                </a:solidFill>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4684" name="Google Shape;4684;p135"/>
          <p:cNvSpPr/>
          <p:nvPr/>
        </p:nvSpPr>
        <p:spPr>
          <a:xfrm>
            <a:off x="849150" y="1123950"/>
            <a:ext cx="1980000" cy="2002500"/>
          </a:xfrm>
          <a:prstGeom prst="rect">
            <a:avLst/>
          </a:pr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p135"/>
          <p:cNvSpPr txBox="1">
            <a:spLocks noGrp="1"/>
          </p:cNvSpPr>
          <p:nvPr>
            <p:ph type="subTitle" idx="1"/>
          </p:nvPr>
        </p:nvSpPr>
        <p:spPr>
          <a:xfrm>
            <a:off x="3677529" y="1047750"/>
            <a:ext cx="4838700" cy="323700"/>
          </a:xfrm>
          <a:prstGeom prst="rect">
            <a:avLst/>
          </a:prstGeom>
          <a:noFill/>
          <a:ln>
            <a:noFill/>
          </a:ln>
        </p:spPr>
        <p:txBody>
          <a:bodyPr spcFirstLastPara="1" wrap="square" lIns="91425" tIns="91425" rIns="91425" bIns="91425" anchor="t" anchorCtr="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4686" name="Google Shape;4686;p135"/>
          <p:cNvSpPr txBox="1">
            <a:spLocks noGrp="1"/>
          </p:cNvSpPr>
          <p:nvPr>
            <p:ph type="body" idx="2"/>
          </p:nvPr>
        </p:nvSpPr>
        <p:spPr>
          <a:xfrm>
            <a:off x="3784450" y="2990850"/>
            <a:ext cx="4838700" cy="1920000"/>
          </a:xfrm>
          <a:prstGeom prst="rect">
            <a:avLst/>
          </a:prstGeom>
          <a:noFill/>
          <a:ln>
            <a:noFill/>
          </a:ln>
        </p:spPr>
        <p:txBody>
          <a:bodyPr spcFirstLastPara="1" wrap="square" lIns="91425" tIns="91425" rIns="91425" bIns="91425" anchor="t" anchorCtr="0">
            <a:noAutofit/>
          </a:bodyPr>
          <a:lstStyle>
            <a:lvl1pPr marL="457200" lvl="0" indent="-228600" algn="l">
              <a:lnSpc>
                <a:spcPct val="90000"/>
              </a:lnSpc>
              <a:spcBef>
                <a:spcPts val="0"/>
              </a:spcBef>
              <a:spcAft>
                <a:spcPts val="0"/>
              </a:spcAft>
              <a:buClr>
                <a:schemeClr val="lt1"/>
              </a:buClr>
              <a:buSzPts val="1800"/>
              <a:buNone/>
              <a:defRPr b="1">
                <a:solidFill>
                  <a:schemeClr val="lt1"/>
                </a:solidFill>
              </a:defRPr>
            </a:lvl1pPr>
            <a:lvl2pPr marL="914400" lvl="1" indent="-228600" algn="l">
              <a:lnSpc>
                <a:spcPct val="90000"/>
              </a:lnSpc>
              <a:spcBef>
                <a:spcPts val="0"/>
              </a:spcBef>
              <a:spcAft>
                <a:spcPts val="0"/>
              </a:spcAft>
              <a:buClr>
                <a:schemeClr val="lt1"/>
              </a:buClr>
              <a:buSzPts val="1800"/>
              <a:buNone/>
              <a:defRPr sz="1800" b="1">
                <a:solidFill>
                  <a:schemeClr val="lt1"/>
                </a:solidFill>
              </a:defRPr>
            </a:lvl2pPr>
            <a:lvl3pPr marL="1371600" lvl="2" indent="-228600" algn="l">
              <a:lnSpc>
                <a:spcPct val="90000"/>
              </a:lnSpc>
              <a:spcBef>
                <a:spcPts val="0"/>
              </a:spcBef>
              <a:spcAft>
                <a:spcPts val="0"/>
              </a:spcAft>
              <a:buClr>
                <a:schemeClr val="lt1"/>
              </a:buClr>
              <a:buSzPts val="1800"/>
              <a:buNone/>
              <a:defRPr sz="1800" b="1">
                <a:solidFill>
                  <a:schemeClr val="lt1"/>
                </a:solidFill>
              </a:defRPr>
            </a:lvl3pPr>
            <a:lvl4pPr marL="1828800" lvl="3" indent="-228600" algn="l">
              <a:lnSpc>
                <a:spcPct val="90000"/>
              </a:lnSpc>
              <a:spcBef>
                <a:spcPts val="0"/>
              </a:spcBef>
              <a:spcAft>
                <a:spcPts val="0"/>
              </a:spcAft>
              <a:buClr>
                <a:schemeClr val="lt1"/>
              </a:buClr>
              <a:buSzPts val="1800"/>
              <a:buNone/>
              <a:defRPr sz="1800" b="1">
                <a:solidFill>
                  <a:schemeClr val="lt1"/>
                </a:solidFill>
              </a:defRPr>
            </a:lvl4pPr>
            <a:lvl5pPr marL="2286000" lvl="4" indent="-228600" algn="l">
              <a:lnSpc>
                <a:spcPct val="90000"/>
              </a:lnSpc>
              <a:spcBef>
                <a:spcPts val="0"/>
              </a:spcBef>
              <a:spcAft>
                <a:spcPts val="0"/>
              </a:spcAft>
              <a:buClr>
                <a:schemeClr val="lt1"/>
              </a:buClr>
              <a:buSzPts val="1800"/>
              <a:buNone/>
              <a:defRPr sz="1800" b="1">
                <a:solidFill>
                  <a:schemeClr val="lt1"/>
                </a:solidFill>
              </a:defRPr>
            </a:lvl5pPr>
            <a:lvl6pPr marL="2743200" lvl="5" indent="-228600" algn="l">
              <a:lnSpc>
                <a:spcPct val="90000"/>
              </a:lnSpc>
              <a:spcBef>
                <a:spcPts val="0"/>
              </a:spcBef>
              <a:spcAft>
                <a:spcPts val="0"/>
              </a:spcAft>
              <a:buClr>
                <a:schemeClr val="lt1"/>
              </a:buClr>
              <a:buSzPts val="1800"/>
              <a:buNone/>
              <a:defRPr sz="1800" b="1">
                <a:solidFill>
                  <a:schemeClr val="lt1"/>
                </a:solidFill>
              </a:defRPr>
            </a:lvl6pPr>
            <a:lvl7pPr marL="3200400" lvl="6" indent="-228600" algn="l">
              <a:lnSpc>
                <a:spcPct val="90000"/>
              </a:lnSpc>
              <a:spcBef>
                <a:spcPts val="0"/>
              </a:spcBef>
              <a:spcAft>
                <a:spcPts val="0"/>
              </a:spcAft>
              <a:buClr>
                <a:schemeClr val="lt1"/>
              </a:buClr>
              <a:buSzPts val="1800"/>
              <a:buNone/>
              <a:defRPr sz="1800" b="1">
                <a:solidFill>
                  <a:schemeClr val="lt1"/>
                </a:solidFill>
              </a:defRPr>
            </a:lvl7pPr>
            <a:lvl8pPr marL="3657600" lvl="7" indent="-228600" algn="l">
              <a:lnSpc>
                <a:spcPct val="90000"/>
              </a:lnSpc>
              <a:spcBef>
                <a:spcPts val="0"/>
              </a:spcBef>
              <a:spcAft>
                <a:spcPts val="0"/>
              </a:spcAft>
              <a:buClr>
                <a:schemeClr val="lt1"/>
              </a:buClr>
              <a:buSzPts val="1800"/>
              <a:buNone/>
              <a:defRPr sz="1800" b="1">
                <a:solidFill>
                  <a:schemeClr val="lt1"/>
                </a:solidFill>
              </a:defRPr>
            </a:lvl8pPr>
            <a:lvl9pPr marL="4114800" lvl="8" indent="-228600" algn="l">
              <a:lnSpc>
                <a:spcPct val="90000"/>
              </a:lnSpc>
              <a:spcBef>
                <a:spcPts val="0"/>
              </a:spcBef>
              <a:spcAft>
                <a:spcPts val="0"/>
              </a:spcAft>
              <a:buClr>
                <a:schemeClr val="lt1"/>
              </a:buClr>
              <a:buSzPts val="1800"/>
              <a:buNone/>
              <a:defRPr sz="1800" b="1">
                <a:solidFill>
                  <a:schemeClr val="lt1"/>
                </a:solidFill>
              </a:defRPr>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20  Left headline with text and subheading">
  <p:cSld name="1_19 ">
    <p:spTree>
      <p:nvGrpSpPr>
        <p:cNvPr id="1" name="Shape 4687"/>
        <p:cNvGrpSpPr/>
        <p:nvPr/>
      </p:nvGrpSpPr>
      <p:grpSpPr>
        <a:xfrm>
          <a:off x="0" y="0"/>
          <a:ext cx="0" cy="0"/>
          <a:chOff x="0" y="0"/>
          <a:chExt cx="0" cy="0"/>
        </a:xfrm>
      </p:grpSpPr>
      <p:sp>
        <p:nvSpPr>
          <p:cNvPr id="4688" name="Google Shape;4688;p136"/>
          <p:cNvSpPr txBox="1">
            <a:spLocks noGrp="1"/>
          </p:cNvSpPr>
          <p:nvPr>
            <p:ph type="title"/>
          </p:nvPr>
        </p:nvSpPr>
        <p:spPr>
          <a:xfrm>
            <a:off x="311705" y="228500"/>
            <a:ext cx="33789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0"/>
              </a:spcBef>
              <a:spcAft>
                <a:spcPts val="0"/>
              </a:spcAft>
              <a:buClr>
                <a:schemeClr val="dk1"/>
              </a:buClr>
              <a:buSzPts val="1400"/>
              <a:buFont typeface="Arial"/>
              <a:buNone/>
              <a:defRPr sz="2800" b="1">
                <a:solidFill>
                  <a:schemeClr val="dk1"/>
                </a:solidFill>
              </a:defRPr>
            </a:lvl2pPr>
            <a:lvl3pPr lvl="2" algn="l">
              <a:lnSpc>
                <a:spcPct val="90000"/>
              </a:lnSpc>
              <a:spcBef>
                <a:spcPts val="0"/>
              </a:spcBef>
              <a:spcAft>
                <a:spcPts val="0"/>
              </a:spcAft>
              <a:buClr>
                <a:schemeClr val="dk1"/>
              </a:buClr>
              <a:buSzPts val="1400"/>
              <a:buFont typeface="Arial"/>
              <a:buNone/>
              <a:defRPr sz="2800" b="1">
                <a:solidFill>
                  <a:schemeClr val="dk1"/>
                </a:solidFill>
              </a:defRPr>
            </a:lvl3pPr>
            <a:lvl4pPr lvl="3" algn="l">
              <a:lnSpc>
                <a:spcPct val="90000"/>
              </a:lnSpc>
              <a:spcBef>
                <a:spcPts val="0"/>
              </a:spcBef>
              <a:spcAft>
                <a:spcPts val="0"/>
              </a:spcAft>
              <a:buClr>
                <a:schemeClr val="dk1"/>
              </a:buClr>
              <a:buSzPts val="1400"/>
              <a:buFont typeface="Arial"/>
              <a:buNone/>
              <a:defRPr sz="2800" b="1">
                <a:solidFill>
                  <a:schemeClr val="dk1"/>
                </a:solidFill>
              </a:defRPr>
            </a:lvl4pPr>
            <a:lvl5pPr lvl="4" algn="l">
              <a:lnSpc>
                <a:spcPct val="90000"/>
              </a:lnSpc>
              <a:spcBef>
                <a:spcPts val="0"/>
              </a:spcBef>
              <a:spcAft>
                <a:spcPts val="0"/>
              </a:spcAft>
              <a:buClr>
                <a:schemeClr val="dk1"/>
              </a:buClr>
              <a:buSzPts val="1400"/>
              <a:buFont typeface="Arial"/>
              <a:buNone/>
              <a:defRPr sz="2800" b="1">
                <a:solidFill>
                  <a:schemeClr val="dk1"/>
                </a:solidFill>
              </a:defRPr>
            </a:lvl5pPr>
            <a:lvl6pPr lvl="5" algn="l">
              <a:lnSpc>
                <a:spcPct val="90000"/>
              </a:lnSpc>
              <a:spcBef>
                <a:spcPts val="0"/>
              </a:spcBef>
              <a:spcAft>
                <a:spcPts val="0"/>
              </a:spcAft>
              <a:buClr>
                <a:schemeClr val="dk1"/>
              </a:buClr>
              <a:buSzPts val="1400"/>
              <a:buFont typeface="Arial"/>
              <a:buNone/>
              <a:defRPr sz="2800" b="1">
                <a:solidFill>
                  <a:schemeClr val="dk1"/>
                </a:solidFill>
              </a:defRPr>
            </a:lvl6pPr>
            <a:lvl7pPr lvl="6" algn="l">
              <a:lnSpc>
                <a:spcPct val="90000"/>
              </a:lnSpc>
              <a:spcBef>
                <a:spcPts val="0"/>
              </a:spcBef>
              <a:spcAft>
                <a:spcPts val="0"/>
              </a:spcAft>
              <a:buClr>
                <a:schemeClr val="dk1"/>
              </a:buClr>
              <a:buSzPts val="1400"/>
              <a:buFont typeface="Arial"/>
              <a:buNone/>
              <a:defRPr sz="2800" b="1">
                <a:solidFill>
                  <a:schemeClr val="dk1"/>
                </a:solidFill>
              </a:defRPr>
            </a:lvl7pPr>
            <a:lvl8pPr lvl="7" algn="l">
              <a:lnSpc>
                <a:spcPct val="90000"/>
              </a:lnSpc>
              <a:spcBef>
                <a:spcPts val="0"/>
              </a:spcBef>
              <a:spcAft>
                <a:spcPts val="0"/>
              </a:spcAft>
              <a:buClr>
                <a:schemeClr val="dk1"/>
              </a:buClr>
              <a:buSzPts val="1400"/>
              <a:buFont typeface="Arial"/>
              <a:buNone/>
              <a:defRPr sz="2800" b="1">
                <a:solidFill>
                  <a:schemeClr val="dk1"/>
                </a:solidFill>
              </a:defRPr>
            </a:lvl8pPr>
            <a:lvl9pPr lvl="8" algn="l">
              <a:lnSpc>
                <a:spcPct val="9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4689" name="Google Shape;4689;p136"/>
          <p:cNvSpPr txBox="1">
            <a:spLocks noGrp="1"/>
          </p:cNvSpPr>
          <p:nvPr>
            <p:ph type="body" idx="1"/>
          </p:nvPr>
        </p:nvSpPr>
        <p:spPr>
          <a:xfrm>
            <a:off x="429869" y="1412913"/>
            <a:ext cx="3378900" cy="2764800"/>
          </a:xfrm>
          <a:prstGeom prst="rect">
            <a:avLst/>
          </a:prstGeom>
          <a:noFill/>
          <a:ln>
            <a:noFill/>
          </a:ln>
        </p:spPr>
        <p:txBody>
          <a:bodyPr spcFirstLastPara="1" wrap="square" lIns="91425" tIns="91425" rIns="91425" bIns="91425" anchor="t" anchorCtr="0">
            <a:noAutofit/>
          </a:bodyPr>
          <a:lstStyle>
            <a:lvl1pPr marL="457200" marR="0" lvl="0"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90000"/>
              </a:lnSpc>
              <a:spcBef>
                <a:spcPts val="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21 Text with Photo Web Standard">
  <p:cSld name="CUSTOM_9">
    <p:spTree>
      <p:nvGrpSpPr>
        <p:cNvPr id="1" name="Shape 4690"/>
        <p:cNvGrpSpPr/>
        <p:nvPr/>
      </p:nvGrpSpPr>
      <p:grpSpPr>
        <a:xfrm>
          <a:off x="0" y="0"/>
          <a:ext cx="0" cy="0"/>
          <a:chOff x="0" y="0"/>
          <a:chExt cx="0" cy="0"/>
        </a:xfrm>
      </p:grpSpPr>
      <p:sp>
        <p:nvSpPr>
          <p:cNvPr id="4691" name="Google Shape;4691;p137"/>
          <p:cNvSpPr/>
          <p:nvPr/>
        </p:nvSpPr>
        <p:spPr>
          <a:xfrm>
            <a:off x="-75575" y="-13875"/>
            <a:ext cx="9219600" cy="2429400"/>
          </a:xfrm>
          <a:prstGeom prst="rect">
            <a:avLst/>
          </a:pr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p137"/>
          <p:cNvSpPr>
            <a:spLocks noGrp="1"/>
          </p:cNvSpPr>
          <p:nvPr>
            <p:ph type="pic" idx="2"/>
          </p:nvPr>
        </p:nvSpPr>
        <p:spPr>
          <a:xfrm>
            <a:off x="-76200" y="0"/>
            <a:ext cx="9220200" cy="2416200"/>
          </a:xfrm>
          <a:prstGeom prst="rect">
            <a:avLst/>
          </a:prstGeom>
          <a:noFill/>
          <a:ln>
            <a:noFill/>
          </a:ln>
        </p:spPr>
      </p:sp>
      <p:sp>
        <p:nvSpPr>
          <p:cNvPr id="4693" name="Google Shape;4693;p137"/>
          <p:cNvSpPr/>
          <p:nvPr/>
        </p:nvSpPr>
        <p:spPr>
          <a:xfrm>
            <a:off x="1568725" y="1732650"/>
            <a:ext cx="6415500" cy="3410700"/>
          </a:xfrm>
          <a:prstGeom prst="rect">
            <a:avLst/>
          </a:pr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p137"/>
          <p:cNvSpPr txBox="1"/>
          <p:nvPr/>
        </p:nvSpPr>
        <p:spPr>
          <a:xfrm>
            <a:off x="1681950" y="2380875"/>
            <a:ext cx="6184200" cy="2762700"/>
          </a:xfrm>
          <a:prstGeom prst="rect">
            <a:avLst/>
          </a:prstGeom>
          <a:solidFill>
            <a:schemeClr val="lt1"/>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p137"/>
          <p:cNvSpPr txBox="1">
            <a:spLocks noGrp="1"/>
          </p:cNvSpPr>
          <p:nvPr>
            <p:ph type="title"/>
          </p:nvPr>
        </p:nvSpPr>
        <p:spPr>
          <a:xfrm>
            <a:off x="1568725" y="1856915"/>
            <a:ext cx="59904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400"/>
              <a:buNone/>
              <a:defRPr sz="2400">
                <a:highlight>
                  <a:schemeClr val="accent1"/>
                </a:highlight>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21 Title plus white horizontal block and black heading">
  <p:cSld name="CUSTOM_2_1">
    <p:spTree>
      <p:nvGrpSpPr>
        <p:cNvPr id="1" name="Shape 4696"/>
        <p:cNvGrpSpPr/>
        <p:nvPr/>
      </p:nvGrpSpPr>
      <p:grpSpPr>
        <a:xfrm>
          <a:off x="0" y="0"/>
          <a:ext cx="0" cy="0"/>
          <a:chOff x="0" y="0"/>
          <a:chExt cx="0" cy="0"/>
        </a:xfrm>
      </p:grpSpPr>
      <p:sp>
        <p:nvSpPr>
          <p:cNvPr id="4697" name="Google Shape;4697;p138"/>
          <p:cNvSpPr/>
          <p:nvPr/>
        </p:nvSpPr>
        <p:spPr>
          <a:xfrm>
            <a:off x="-9600" y="-40250"/>
            <a:ext cx="9261000" cy="18003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p138"/>
          <p:cNvSpPr txBox="1">
            <a:spLocks noGrp="1"/>
          </p:cNvSpPr>
          <p:nvPr>
            <p:ph type="title"/>
          </p:nvPr>
        </p:nvSpPr>
        <p:spPr>
          <a:xfrm>
            <a:off x="311700" y="228600"/>
            <a:ext cx="8520600" cy="6741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pic>
        <p:nvPicPr>
          <p:cNvPr id="4699" name="Google Shape;4699;p138" descr="ASU_Horiz_RGB_Digital_MaroonGold.png"/>
          <p:cNvPicPr preferRelativeResize="0"/>
          <p:nvPr/>
        </p:nvPicPr>
        <p:blipFill rotWithShape="1">
          <a:blip r:embed="rId2">
            <a:alphaModFix/>
          </a:blip>
          <a:srcRect r="57818"/>
          <a:stretch/>
        </p:blipFill>
        <p:spPr>
          <a:xfrm>
            <a:off x="7575146" y="4168101"/>
            <a:ext cx="1244950" cy="819151"/>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21 Title plus white horizontal block  and gold heading">
  <p:cSld name="CUSTOM_2_1_1">
    <p:spTree>
      <p:nvGrpSpPr>
        <p:cNvPr id="1" name="Shape 4700"/>
        <p:cNvGrpSpPr/>
        <p:nvPr/>
      </p:nvGrpSpPr>
      <p:grpSpPr>
        <a:xfrm>
          <a:off x="0" y="0"/>
          <a:ext cx="0" cy="0"/>
          <a:chOff x="0" y="0"/>
          <a:chExt cx="0" cy="0"/>
        </a:xfrm>
      </p:grpSpPr>
      <p:sp>
        <p:nvSpPr>
          <p:cNvPr id="4701" name="Google Shape;4701;p139"/>
          <p:cNvSpPr/>
          <p:nvPr/>
        </p:nvSpPr>
        <p:spPr>
          <a:xfrm>
            <a:off x="-9600" y="-40250"/>
            <a:ext cx="9261000" cy="1800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p139"/>
          <p:cNvSpPr txBox="1">
            <a:spLocks noGrp="1"/>
          </p:cNvSpPr>
          <p:nvPr>
            <p:ph type="title"/>
          </p:nvPr>
        </p:nvSpPr>
        <p:spPr>
          <a:xfrm>
            <a:off x="311700" y="228600"/>
            <a:ext cx="85206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lt1"/>
                </a:highlight>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pic>
        <p:nvPicPr>
          <p:cNvPr id="4703" name="Google Shape;4703;p139" descr="ASU_Horiz_RGB_Digital_MaroonGold.png"/>
          <p:cNvPicPr preferRelativeResize="0"/>
          <p:nvPr/>
        </p:nvPicPr>
        <p:blipFill rotWithShape="1">
          <a:blip r:embed="rId2">
            <a:alphaModFix/>
          </a:blip>
          <a:srcRect r="57818"/>
          <a:stretch/>
        </p:blipFill>
        <p:spPr>
          <a:xfrm>
            <a:off x="7575146" y="4168101"/>
            <a:ext cx="1244950" cy="819151"/>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21 Title plus white horizontal block and black heading 1">
  <p:cSld name="CUSTOM_2_1_2">
    <p:spTree>
      <p:nvGrpSpPr>
        <p:cNvPr id="1" name="Shape 4704"/>
        <p:cNvGrpSpPr/>
        <p:nvPr/>
      </p:nvGrpSpPr>
      <p:grpSpPr>
        <a:xfrm>
          <a:off x="0" y="0"/>
          <a:ext cx="0" cy="0"/>
          <a:chOff x="0" y="0"/>
          <a:chExt cx="0" cy="0"/>
        </a:xfrm>
      </p:grpSpPr>
      <p:sp>
        <p:nvSpPr>
          <p:cNvPr id="4705" name="Google Shape;4705;p140"/>
          <p:cNvSpPr/>
          <p:nvPr/>
        </p:nvSpPr>
        <p:spPr>
          <a:xfrm>
            <a:off x="-9600" y="-40250"/>
            <a:ext cx="9261000" cy="18003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p140"/>
          <p:cNvSpPr txBox="1">
            <a:spLocks noGrp="1"/>
          </p:cNvSpPr>
          <p:nvPr>
            <p:ph type="title"/>
          </p:nvPr>
        </p:nvSpPr>
        <p:spPr>
          <a:xfrm>
            <a:off x="311700" y="228600"/>
            <a:ext cx="85206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rgbClr val="FFFFFF"/>
                </a:highlight>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pic>
        <p:nvPicPr>
          <p:cNvPr id="4707" name="Google Shape;4707;p140" descr="ASU_Horiz_RGB_Digital_MaroonGold.png"/>
          <p:cNvPicPr preferRelativeResize="0"/>
          <p:nvPr/>
        </p:nvPicPr>
        <p:blipFill rotWithShape="1">
          <a:blip r:embed="rId2">
            <a:alphaModFix/>
          </a:blip>
          <a:srcRect r="57818"/>
          <a:stretch/>
        </p:blipFill>
        <p:spPr>
          <a:xfrm>
            <a:off x="7575146" y="4168101"/>
            <a:ext cx="1244950" cy="819151"/>
          </a:xfrm>
          <a:prstGeom prst="rect">
            <a:avLst/>
          </a:prstGeom>
          <a:noFill/>
          <a:ln>
            <a:noFill/>
          </a:ln>
        </p:spPr>
      </p:pic>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21 Headline with 3 column 2">
  <p:cSld name="1_Title only_1_1">
    <p:spTree>
      <p:nvGrpSpPr>
        <p:cNvPr id="1" name="Shape 4708"/>
        <p:cNvGrpSpPr/>
        <p:nvPr/>
      </p:nvGrpSpPr>
      <p:grpSpPr>
        <a:xfrm>
          <a:off x="0" y="0"/>
          <a:ext cx="0" cy="0"/>
          <a:chOff x="0" y="0"/>
          <a:chExt cx="0" cy="0"/>
        </a:xfrm>
      </p:grpSpPr>
      <p:pic>
        <p:nvPicPr>
          <p:cNvPr id="4709" name="Google Shape;4709;p141"/>
          <p:cNvPicPr preferRelativeResize="0"/>
          <p:nvPr/>
        </p:nvPicPr>
        <p:blipFill rotWithShape="1">
          <a:blip r:embed="rId2">
            <a:alphaModFix/>
          </a:blip>
          <a:srcRect l="67797" r="-92"/>
          <a:stretch/>
        </p:blipFill>
        <p:spPr>
          <a:xfrm>
            <a:off x="0" y="0"/>
            <a:ext cx="2953224" cy="5143500"/>
          </a:xfrm>
          <a:prstGeom prst="rect">
            <a:avLst/>
          </a:prstGeom>
          <a:noFill/>
          <a:ln>
            <a:noFill/>
          </a:ln>
        </p:spPr>
      </p:pic>
      <p:sp>
        <p:nvSpPr>
          <p:cNvPr id="4710" name="Google Shape;4710;p141"/>
          <p:cNvSpPr txBox="1">
            <a:spLocks noGrp="1"/>
          </p:cNvSpPr>
          <p:nvPr>
            <p:ph type="title"/>
          </p:nvPr>
        </p:nvSpPr>
        <p:spPr>
          <a:xfrm>
            <a:off x="322954" y="242402"/>
            <a:ext cx="24036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
        <p:nvSpPr>
          <p:cNvPr id="4711" name="Google Shape;4711;p141"/>
          <p:cNvSpPr txBox="1">
            <a:spLocks noGrp="1"/>
          </p:cNvSpPr>
          <p:nvPr>
            <p:ph type="body" idx="1"/>
          </p:nvPr>
        </p:nvSpPr>
        <p:spPr>
          <a:xfrm>
            <a:off x="3371850" y="323850"/>
            <a:ext cx="2514600" cy="2945400"/>
          </a:xfrm>
          <a:prstGeom prst="rect">
            <a:avLst/>
          </a:prstGeom>
          <a:noFill/>
          <a:ln>
            <a:noFill/>
          </a:ln>
        </p:spPr>
        <p:txBody>
          <a:bodyPr spcFirstLastPara="1" wrap="square" lIns="91425" tIns="91425" rIns="91425" bIns="91425" anchor="t" anchorCtr="0">
            <a:noAutofit/>
          </a:bodyPr>
          <a:lstStyle>
            <a:lvl1pPr marL="457200" lvl="0" indent="-228600" algn="l">
              <a:lnSpc>
                <a:spcPct val="115000"/>
              </a:lnSpc>
              <a:spcBef>
                <a:spcPts val="0"/>
              </a:spcBef>
              <a:spcAft>
                <a:spcPts val="0"/>
              </a:spcAft>
              <a:buSzPts val="1400"/>
              <a:buNone/>
              <a:defRPr/>
            </a:lvl1pPr>
            <a:lvl2pPr marL="914400" lvl="1" indent="-228600" algn="l">
              <a:lnSpc>
                <a:spcPct val="115000"/>
              </a:lnSpc>
              <a:spcBef>
                <a:spcPts val="1600"/>
              </a:spcBef>
              <a:spcAft>
                <a:spcPts val="0"/>
              </a:spcAft>
              <a:buSzPts val="1400"/>
              <a:buNone/>
              <a:defRPr/>
            </a:lvl2pPr>
            <a:lvl3pPr marL="1371600" lvl="2" indent="-228600" algn="l">
              <a:lnSpc>
                <a:spcPct val="115000"/>
              </a:lnSpc>
              <a:spcBef>
                <a:spcPts val="1600"/>
              </a:spcBef>
              <a:spcAft>
                <a:spcPts val="0"/>
              </a:spcAft>
              <a:buSzPts val="1400"/>
              <a:buNone/>
              <a:defRPr/>
            </a:lvl3pPr>
            <a:lvl4pPr marL="1828800" lvl="3" indent="-228600" algn="l">
              <a:lnSpc>
                <a:spcPct val="115000"/>
              </a:lnSpc>
              <a:spcBef>
                <a:spcPts val="1600"/>
              </a:spcBef>
              <a:spcAft>
                <a:spcPts val="0"/>
              </a:spcAft>
              <a:buSzPts val="1400"/>
              <a:buNone/>
              <a:defRPr/>
            </a:lvl4pPr>
            <a:lvl5pPr marL="2286000" lvl="4" indent="-228600" algn="l">
              <a:lnSpc>
                <a:spcPct val="115000"/>
              </a:lnSpc>
              <a:spcBef>
                <a:spcPts val="1600"/>
              </a:spcBef>
              <a:spcAft>
                <a:spcPts val="0"/>
              </a:spcAft>
              <a:buSzPts val="1400"/>
              <a:buNone/>
              <a:defRPr/>
            </a:lvl5pPr>
            <a:lvl6pPr marL="2743200" lvl="5" indent="-228600" algn="l">
              <a:lnSpc>
                <a:spcPct val="115000"/>
              </a:lnSpc>
              <a:spcBef>
                <a:spcPts val="1600"/>
              </a:spcBef>
              <a:spcAft>
                <a:spcPts val="0"/>
              </a:spcAft>
              <a:buSzPts val="1400"/>
              <a:buNone/>
              <a:defRPr/>
            </a:lvl6pPr>
            <a:lvl7pPr marL="3200400" lvl="6" indent="-228600" algn="l">
              <a:lnSpc>
                <a:spcPct val="115000"/>
              </a:lnSpc>
              <a:spcBef>
                <a:spcPts val="1600"/>
              </a:spcBef>
              <a:spcAft>
                <a:spcPts val="0"/>
              </a:spcAft>
              <a:buSzPts val="1400"/>
              <a:buNone/>
              <a:defRPr/>
            </a:lvl7pPr>
            <a:lvl8pPr marL="3657600" lvl="7" indent="-228600" algn="l">
              <a:lnSpc>
                <a:spcPct val="115000"/>
              </a:lnSpc>
              <a:spcBef>
                <a:spcPts val="1600"/>
              </a:spcBef>
              <a:spcAft>
                <a:spcPts val="0"/>
              </a:spcAft>
              <a:buSzPts val="1400"/>
              <a:buNone/>
              <a:defRPr/>
            </a:lvl8pPr>
            <a:lvl9pPr marL="4114800" lvl="8" indent="-228600" algn="l">
              <a:lnSpc>
                <a:spcPct val="115000"/>
              </a:lnSpc>
              <a:spcBef>
                <a:spcPts val="1600"/>
              </a:spcBef>
              <a:spcAft>
                <a:spcPts val="1600"/>
              </a:spcAft>
              <a:buSzPts val="1400"/>
              <a:buNone/>
              <a:defRPr/>
            </a:lvl9pPr>
          </a:lstStyle>
          <a:p>
            <a:endParaRPr/>
          </a:p>
        </p:txBody>
      </p:sp>
      <p:sp>
        <p:nvSpPr>
          <p:cNvPr id="4712" name="Google Shape;4712;p141"/>
          <p:cNvSpPr txBox="1">
            <a:spLocks noGrp="1"/>
          </p:cNvSpPr>
          <p:nvPr>
            <p:ph type="body" idx="2"/>
          </p:nvPr>
        </p:nvSpPr>
        <p:spPr>
          <a:xfrm>
            <a:off x="6305081" y="323850"/>
            <a:ext cx="2514600" cy="2945400"/>
          </a:xfrm>
          <a:prstGeom prst="rect">
            <a:avLst/>
          </a:prstGeom>
          <a:noFill/>
          <a:ln>
            <a:noFill/>
          </a:ln>
        </p:spPr>
        <p:txBody>
          <a:bodyPr spcFirstLastPara="1" wrap="square" lIns="91425" tIns="91425" rIns="91425" bIns="91425" anchor="t" anchorCtr="0">
            <a:noAutofit/>
          </a:bodyPr>
          <a:lstStyle>
            <a:lvl1pPr marL="457200" lvl="0" indent="-228600" algn="l">
              <a:lnSpc>
                <a:spcPct val="115000"/>
              </a:lnSpc>
              <a:spcBef>
                <a:spcPts val="0"/>
              </a:spcBef>
              <a:spcAft>
                <a:spcPts val="0"/>
              </a:spcAft>
              <a:buSzPts val="1400"/>
              <a:buNone/>
              <a:defRPr/>
            </a:lvl1pPr>
            <a:lvl2pPr marL="914400" lvl="1" indent="-228600" algn="l">
              <a:lnSpc>
                <a:spcPct val="115000"/>
              </a:lnSpc>
              <a:spcBef>
                <a:spcPts val="1600"/>
              </a:spcBef>
              <a:spcAft>
                <a:spcPts val="0"/>
              </a:spcAft>
              <a:buSzPts val="1400"/>
              <a:buNone/>
              <a:defRPr/>
            </a:lvl2pPr>
            <a:lvl3pPr marL="1371600" lvl="2" indent="-228600" algn="l">
              <a:lnSpc>
                <a:spcPct val="115000"/>
              </a:lnSpc>
              <a:spcBef>
                <a:spcPts val="1600"/>
              </a:spcBef>
              <a:spcAft>
                <a:spcPts val="0"/>
              </a:spcAft>
              <a:buSzPts val="1400"/>
              <a:buNone/>
              <a:defRPr/>
            </a:lvl3pPr>
            <a:lvl4pPr marL="1828800" lvl="3" indent="-228600" algn="l">
              <a:lnSpc>
                <a:spcPct val="115000"/>
              </a:lnSpc>
              <a:spcBef>
                <a:spcPts val="1600"/>
              </a:spcBef>
              <a:spcAft>
                <a:spcPts val="0"/>
              </a:spcAft>
              <a:buSzPts val="1400"/>
              <a:buNone/>
              <a:defRPr/>
            </a:lvl4pPr>
            <a:lvl5pPr marL="2286000" lvl="4" indent="-228600" algn="l">
              <a:lnSpc>
                <a:spcPct val="115000"/>
              </a:lnSpc>
              <a:spcBef>
                <a:spcPts val="1600"/>
              </a:spcBef>
              <a:spcAft>
                <a:spcPts val="0"/>
              </a:spcAft>
              <a:buSzPts val="1400"/>
              <a:buNone/>
              <a:defRPr/>
            </a:lvl5pPr>
            <a:lvl6pPr marL="2743200" lvl="5" indent="-228600" algn="l">
              <a:lnSpc>
                <a:spcPct val="115000"/>
              </a:lnSpc>
              <a:spcBef>
                <a:spcPts val="1600"/>
              </a:spcBef>
              <a:spcAft>
                <a:spcPts val="0"/>
              </a:spcAft>
              <a:buSzPts val="1400"/>
              <a:buNone/>
              <a:defRPr/>
            </a:lvl6pPr>
            <a:lvl7pPr marL="3200400" lvl="6" indent="-228600" algn="l">
              <a:lnSpc>
                <a:spcPct val="115000"/>
              </a:lnSpc>
              <a:spcBef>
                <a:spcPts val="1600"/>
              </a:spcBef>
              <a:spcAft>
                <a:spcPts val="0"/>
              </a:spcAft>
              <a:buSzPts val="1400"/>
              <a:buNone/>
              <a:defRPr/>
            </a:lvl7pPr>
            <a:lvl8pPr marL="3657600" lvl="7" indent="-228600" algn="l">
              <a:lnSpc>
                <a:spcPct val="115000"/>
              </a:lnSpc>
              <a:spcBef>
                <a:spcPts val="1600"/>
              </a:spcBef>
              <a:spcAft>
                <a:spcPts val="0"/>
              </a:spcAft>
              <a:buSzPts val="1400"/>
              <a:buNone/>
              <a:defRPr/>
            </a:lvl8pPr>
            <a:lvl9pPr marL="4114800" lvl="8" indent="-228600" algn="l">
              <a:lnSpc>
                <a:spcPct val="115000"/>
              </a:lnSpc>
              <a:spcBef>
                <a:spcPts val="1600"/>
              </a:spcBef>
              <a:spcAft>
                <a:spcPts val="160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54"/>
        <p:cNvGrpSpPr/>
        <p:nvPr/>
      </p:nvGrpSpPr>
      <p:grpSpPr>
        <a:xfrm>
          <a:off x="0" y="0"/>
          <a:ext cx="0" cy="0"/>
          <a:chOff x="0" y="0"/>
          <a:chExt cx="0" cy="0"/>
        </a:xfrm>
      </p:grpSpPr>
      <p:sp>
        <p:nvSpPr>
          <p:cNvPr id="55" name="Google Shape;55;p15"/>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56" name="Google Shape;56;p15"/>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21 Headline with text  1 black background">
  <p:cSld name="1_19 Headline with text 1">
    <p:bg>
      <p:bgPr>
        <a:solidFill>
          <a:schemeClr val="dk1"/>
        </a:solidFill>
        <a:effectLst/>
      </p:bgPr>
    </p:bg>
    <p:spTree>
      <p:nvGrpSpPr>
        <p:cNvPr id="1" name="Shape 4713"/>
        <p:cNvGrpSpPr/>
        <p:nvPr/>
      </p:nvGrpSpPr>
      <p:grpSpPr>
        <a:xfrm>
          <a:off x="0" y="0"/>
          <a:ext cx="0" cy="0"/>
          <a:chOff x="0" y="0"/>
          <a:chExt cx="0" cy="0"/>
        </a:xfrm>
      </p:grpSpPr>
      <p:sp>
        <p:nvSpPr>
          <p:cNvPr id="4714" name="Google Shape;4714;p142"/>
          <p:cNvSpPr txBox="1">
            <a:spLocks noGrp="1"/>
          </p:cNvSpPr>
          <p:nvPr>
            <p:ph type="body" idx="1"/>
          </p:nvPr>
        </p:nvSpPr>
        <p:spPr>
          <a:xfrm>
            <a:off x="427125" y="1204825"/>
            <a:ext cx="7704900" cy="32016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rgbClr val="000000"/>
              </a:buClr>
              <a:buSzPts val="1400"/>
              <a:buFont typeface="Arial"/>
              <a:buNone/>
              <a:defRPr sz="2000" b="0" i="0" u="none" strike="noStrike" cap="none">
                <a:solidFill>
                  <a:schemeClr val="lt1"/>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715" name="Google Shape;4715;p142"/>
          <p:cNvSpPr txBox="1">
            <a:spLocks noGrp="1"/>
          </p:cNvSpPr>
          <p:nvPr>
            <p:ph type="title"/>
          </p:nvPr>
        </p:nvSpPr>
        <p:spPr>
          <a:xfrm>
            <a:off x="311700" y="228600"/>
            <a:ext cx="85206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accent1"/>
                </a:solidFill>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21 Two Column Format Gold Right">
  <p:cSld name="Section title and description">
    <p:bg>
      <p:bgPr>
        <a:solidFill>
          <a:schemeClr val="accent1"/>
        </a:solidFill>
        <a:effectLst/>
      </p:bgPr>
    </p:bg>
    <p:spTree>
      <p:nvGrpSpPr>
        <p:cNvPr id="1" name="Shape 4716"/>
        <p:cNvGrpSpPr/>
        <p:nvPr/>
      </p:nvGrpSpPr>
      <p:grpSpPr>
        <a:xfrm>
          <a:off x="0" y="0"/>
          <a:ext cx="0" cy="0"/>
          <a:chOff x="0" y="0"/>
          <a:chExt cx="0" cy="0"/>
        </a:xfrm>
      </p:grpSpPr>
      <p:sp>
        <p:nvSpPr>
          <p:cNvPr id="4717" name="Google Shape;4717;p143"/>
          <p:cNvSpPr/>
          <p:nvPr/>
        </p:nvSpPr>
        <p:spPr>
          <a:xfrm>
            <a:off x="-13975" y="875"/>
            <a:ext cx="45861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p143"/>
          <p:cNvSpPr txBox="1">
            <a:spLocks noGrp="1"/>
          </p:cNvSpPr>
          <p:nvPr>
            <p:ph type="body" idx="1"/>
          </p:nvPr>
        </p:nvSpPr>
        <p:spPr>
          <a:xfrm>
            <a:off x="5058225" y="216425"/>
            <a:ext cx="3718200" cy="4642500"/>
          </a:xfrm>
          <a:prstGeom prst="rect">
            <a:avLst/>
          </a:prstGeom>
          <a:noFill/>
          <a:ln>
            <a:noFill/>
          </a:ln>
        </p:spPr>
        <p:txBody>
          <a:bodyPr spcFirstLastPara="1" wrap="square" lIns="91425" tIns="91425" rIns="91425" bIns="91425" anchor="ctr" anchorCtr="0">
            <a:noAutofit/>
          </a:bodyPr>
          <a:lstStyle>
            <a:lvl1pPr marL="457200" marR="0" lvl="0" indent="-228600" algn="l">
              <a:lnSpc>
                <a:spcPct val="115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4719" name="Google Shape;4719;p143"/>
          <p:cNvSpPr txBox="1">
            <a:spLocks noGrp="1"/>
          </p:cNvSpPr>
          <p:nvPr>
            <p:ph type="title"/>
          </p:nvPr>
        </p:nvSpPr>
        <p:spPr>
          <a:xfrm>
            <a:off x="311700" y="216425"/>
            <a:ext cx="38370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21 Two Column Format Gold Right 2">
  <p:cSld name="Section title and description_3">
    <p:bg>
      <p:bgPr>
        <a:solidFill>
          <a:schemeClr val="lt2"/>
        </a:solidFill>
        <a:effectLst/>
      </p:bgPr>
    </p:bg>
    <p:spTree>
      <p:nvGrpSpPr>
        <p:cNvPr id="1" name="Shape 4720"/>
        <p:cNvGrpSpPr/>
        <p:nvPr/>
      </p:nvGrpSpPr>
      <p:grpSpPr>
        <a:xfrm>
          <a:off x="0" y="0"/>
          <a:ext cx="0" cy="0"/>
          <a:chOff x="0" y="0"/>
          <a:chExt cx="0" cy="0"/>
        </a:xfrm>
      </p:grpSpPr>
      <p:sp>
        <p:nvSpPr>
          <p:cNvPr id="4721" name="Google Shape;4721;p144"/>
          <p:cNvSpPr/>
          <p:nvPr/>
        </p:nvSpPr>
        <p:spPr>
          <a:xfrm>
            <a:off x="4558025" y="875"/>
            <a:ext cx="45861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p144"/>
          <p:cNvSpPr/>
          <p:nvPr/>
        </p:nvSpPr>
        <p:spPr>
          <a:xfrm>
            <a:off x="4558025" y="875"/>
            <a:ext cx="458610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p144"/>
          <p:cNvSpPr txBox="1">
            <a:spLocks noGrp="1"/>
          </p:cNvSpPr>
          <p:nvPr>
            <p:ph type="body" idx="1"/>
          </p:nvPr>
        </p:nvSpPr>
        <p:spPr>
          <a:xfrm>
            <a:off x="5009025" y="1286950"/>
            <a:ext cx="3688800" cy="3572100"/>
          </a:xfrm>
          <a:prstGeom prst="rect">
            <a:avLst/>
          </a:prstGeom>
          <a:noFill/>
          <a:ln>
            <a:noFill/>
          </a:ln>
        </p:spPr>
        <p:txBody>
          <a:bodyPr spcFirstLastPara="1" wrap="square" lIns="91425" tIns="91425" rIns="91425" bIns="91425" anchor="t" anchorCtr="0">
            <a:noAutofit/>
          </a:bodyPr>
          <a:lstStyle>
            <a:lvl1pPr marL="457200" marR="0" lvl="0" indent="-228600" algn="l">
              <a:lnSpc>
                <a:spcPct val="9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1pPr>
            <a:lvl2pPr marL="914400" marR="0" lvl="1"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1371600" marR="0" lvl="2"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1828800" marR="0" lvl="3"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2286000" marR="0" lvl="4"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2743200" marR="0" lvl="5"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3200400" marR="0" lvl="6"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3657600" marR="0" lvl="7"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4114800" marR="0" lvl="8" indent="-228600" algn="l">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4724" name="Google Shape;4724;p144"/>
          <p:cNvSpPr txBox="1">
            <a:spLocks noGrp="1"/>
          </p:cNvSpPr>
          <p:nvPr>
            <p:ph type="title"/>
          </p:nvPr>
        </p:nvSpPr>
        <p:spPr>
          <a:xfrm>
            <a:off x="4957050" y="216425"/>
            <a:ext cx="34587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21 Two Column Format Gold Right 2 1">
  <p:cSld name="Section title and description_3_1">
    <p:bg>
      <p:bgPr>
        <a:solidFill>
          <a:schemeClr val="lt2"/>
        </a:solidFill>
        <a:effectLst/>
      </p:bgPr>
    </p:bg>
    <p:spTree>
      <p:nvGrpSpPr>
        <p:cNvPr id="1" name="Shape 4725"/>
        <p:cNvGrpSpPr/>
        <p:nvPr/>
      </p:nvGrpSpPr>
      <p:grpSpPr>
        <a:xfrm>
          <a:off x="0" y="0"/>
          <a:ext cx="0" cy="0"/>
          <a:chOff x="0" y="0"/>
          <a:chExt cx="0" cy="0"/>
        </a:xfrm>
      </p:grpSpPr>
      <p:sp>
        <p:nvSpPr>
          <p:cNvPr id="4726" name="Google Shape;4726;p145"/>
          <p:cNvSpPr/>
          <p:nvPr/>
        </p:nvSpPr>
        <p:spPr>
          <a:xfrm>
            <a:off x="4558025" y="875"/>
            <a:ext cx="45861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p145"/>
          <p:cNvSpPr/>
          <p:nvPr/>
        </p:nvSpPr>
        <p:spPr>
          <a:xfrm>
            <a:off x="4558025" y="875"/>
            <a:ext cx="458610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8" name="Google Shape;4728;p145"/>
          <p:cNvSpPr txBox="1">
            <a:spLocks noGrp="1"/>
          </p:cNvSpPr>
          <p:nvPr>
            <p:ph type="title"/>
          </p:nvPr>
        </p:nvSpPr>
        <p:spPr>
          <a:xfrm>
            <a:off x="4957050" y="216425"/>
            <a:ext cx="34587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21 Two Column Format Gold Right 1">
  <p:cSld name="Section title and description_2">
    <p:bg>
      <p:bgPr>
        <a:solidFill>
          <a:schemeClr val="accent1"/>
        </a:solidFill>
        <a:effectLst/>
      </p:bgPr>
    </p:bg>
    <p:spTree>
      <p:nvGrpSpPr>
        <p:cNvPr id="1" name="Shape 4729"/>
        <p:cNvGrpSpPr/>
        <p:nvPr/>
      </p:nvGrpSpPr>
      <p:grpSpPr>
        <a:xfrm>
          <a:off x="0" y="0"/>
          <a:ext cx="0" cy="0"/>
          <a:chOff x="0" y="0"/>
          <a:chExt cx="0" cy="0"/>
        </a:xfrm>
      </p:grpSpPr>
      <p:sp>
        <p:nvSpPr>
          <p:cNvPr id="4730" name="Google Shape;4730;p146"/>
          <p:cNvSpPr/>
          <p:nvPr/>
        </p:nvSpPr>
        <p:spPr>
          <a:xfrm>
            <a:off x="-13975" y="875"/>
            <a:ext cx="45861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146"/>
          <p:cNvSpPr txBox="1">
            <a:spLocks noGrp="1"/>
          </p:cNvSpPr>
          <p:nvPr>
            <p:ph type="body" idx="1"/>
          </p:nvPr>
        </p:nvSpPr>
        <p:spPr>
          <a:xfrm>
            <a:off x="311150" y="1397075"/>
            <a:ext cx="3904800" cy="4642500"/>
          </a:xfrm>
          <a:prstGeom prst="rect">
            <a:avLst/>
          </a:prstGeom>
          <a:noFill/>
          <a:ln>
            <a:noFill/>
          </a:ln>
        </p:spPr>
        <p:txBody>
          <a:bodyPr spcFirstLastPara="1" wrap="square" lIns="57150" tIns="91425" rIns="91425" bIns="91425" anchor="t" anchorCtr="0">
            <a:noAutofit/>
          </a:bodyPr>
          <a:lstStyle>
            <a:lvl1pPr marL="457200" marR="0" lvl="0" indent="-228600" algn="l">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1pPr>
            <a:lvl2pPr marL="914400" marR="0" lvl="1"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1371600" marR="0" lvl="2"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1828800" marR="0" lvl="3"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2286000" marR="0" lvl="4"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2743200" marR="0" lvl="5"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3200400" marR="0" lvl="6"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3657600" marR="0" lvl="7"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4114800" marR="0" lvl="8" indent="-228600" algn="l">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4732" name="Google Shape;4732;p146"/>
          <p:cNvSpPr txBox="1">
            <a:spLocks noGrp="1"/>
          </p:cNvSpPr>
          <p:nvPr>
            <p:ph type="title"/>
          </p:nvPr>
        </p:nvSpPr>
        <p:spPr>
          <a:xfrm>
            <a:off x="311700" y="216425"/>
            <a:ext cx="38370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21 Headline with 3 column">
  <p:cSld name="1_Title only_1">
    <p:spTree>
      <p:nvGrpSpPr>
        <p:cNvPr id="1" name="Shape 4733"/>
        <p:cNvGrpSpPr/>
        <p:nvPr/>
      </p:nvGrpSpPr>
      <p:grpSpPr>
        <a:xfrm>
          <a:off x="0" y="0"/>
          <a:ext cx="0" cy="0"/>
          <a:chOff x="0" y="0"/>
          <a:chExt cx="0" cy="0"/>
        </a:xfrm>
      </p:grpSpPr>
      <p:sp>
        <p:nvSpPr>
          <p:cNvPr id="4734" name="Google Shape;4734;p147"/>
          <p:cNvSpPr txBox="1">
            <a:spLocks noGrp="1"/>
          </p:cNvSpPr>
          <p:nvPr>
            <p:ph type="body" idx="1"/>
          </p:nvPr>
        </p:nvSpPr>
        <p:spPr>
          <a:xfrm>
            <a:off x="6187300" y="1163025"/>
            <a:ext cx="2618400" cy="37122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735" name="Google Shape;4735;p147"/>
          <p:cNvSpPr txBox="1">
            <a:spLocks noGrp="1"/>
          </p:cNvSpPr>
          <p:nvPr>
            <p:ph type="body" idx="2"/>
          </p:nvPr>
        </p:nvSpPr>
        <p:spPr>
          <a:xfrm>
            <a:off x="3246300" y="1188128"/>
            <a:ext cx="2618400" cy="37122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736" name="Google Shape;4736;p147"/>
          <p:cNvSpPr txBox="1">
            <a:spLocks noGrp="1"/>
          </p:cNvSpPr>
          <p:nvPr>
            <p:ph type="body" idx="3"/>
          </p:nvPr>
        </p:nvSpPr>
        <p:spPr>
          <a:xfrm>
            <a:off x="325850" y="1211492"/>
            <a:ext cx="2618400" cy="37122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737" name="Google Shape;4737;p147"/>
          <p:cNvSpPr txBox="1">
            <a:spLocks noGrp="1"/>
          </p:cNvSpPr>
          <p:nvPr>
            <p:ph type="title"/>
          </p:nvPr>
        </p:nvSpPr>
        <p:spPr>
          <a:xfrm>
            <a:off x="325850" y="228600"/>
            <a:ext cx="85065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21 Chapter break bar">
  <p:cSld name="Chapter break bar">
    <p:spTree>
      <p:nvGrpSpPr>
        <p:cNvPr id="1" name="Shape 4738"/>
        <p:cNvGrpSpPr/>
        <p:nvPr/>
      </p:nvGrpSpPr>
      <p:grpSpPr>
        <a:xfrm>
          <a:off x="0" y="0"/>
          <a:ext cx="0" cy="0"/>
          <a:chOff x="0" y="0"/>
          <a:chExt cx="0" cy="0"/>
        </a:xfrm>
      </p:grpSpPr>
      <p:sp>
        <p:nvSpPr>
          <p:cNvPr id="4739" name="Google Shape;4739;p148"/>
          <p:cNvSpPr/>
          <p:nvPr/>
        </p:nvSpPr>
        <p:spPr>
          <a:xfrm>
            <a:off x="0" y="13144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lt1"/>
              </a:solidFill>
              <a:latin typeface="Arial"/>
              <a:ea typeface="Arial"/>
              <a:cs typeface="Arial"/>
              <a:sym typeface="Arial"/>
            </a:endParaRPr>
          </a:p>
        </p:txBody>
      </p:sp>
      <p:sp>
        <p:nvSpPr>
          <p:cNvPr id="4740" name="Google Shape;4740;p148"/>
          <p:cNvSpPr txBox="1">
            <a:spLocks noGrp="1"/>
          </p:cNvSpPr>
          <p:nvPr>
            <p:ph type="title"/>
          </p:nvPr>
        </p:nvSpPr>
        <p:spPr>
          <a:xfrm>
            <a:off x="381837" y="1600200"/>
            <a:ext cx="8112900" cy="1021500"/>
          </a:xfrm>
          <a:prstGeom prst="rect">
            <a:avLst/>
          </a:prstGeom>
          <a:noFill/>
          <a:ln>
            <a:noFill/>
          </a:ln>
        </p:spPr>
        <p:txBody>
          <a:bodyPr spcFirstLastPara="1" wrap="square" lIns="91425" tIns="91425" rIns="91425" bIns="91425" anchor="ctr" anchorCtr="0">
            <a:noAutofit/>
          </a:bodyPr>
          <a:lstStyle>
            <a:lvl1pPr marR="0" lvl="0" algn="l">
              <a:lnSpc>
                <a:spcPct val="100000"/>
              </a:lnSpc>
              <a:spcBef>
                <a:spcPts val="0"/>
              </a:spcBef>
              <a:spcAft>
                <a:spcPts val="0"/>
              </a:spcAft>
              <a:buClr>
                <a:schemeClr val="dk1"/>
              </a:buClr>
              <a:buSzPts val="3000"/>
              <a:buFont typeface="Arial"/>
              <a:buNone/>
              <a:defRPr b="1" i="0" u="none" strike="noStrike" cap="none">
                <a:solidFill>
                  <a:schemeClr val="dk1"/>
                </a:solidFill>
                <a:latin typeface="Arial"/>
                <a:ea typeface="Arial"/>
                <a:cs typeface="Arial"/>
                <a:sym typeface="Arial"/>
              </a:defRPr>
            </a:lvl1pPr>
            <a:lvl2pPr marR="0" lvl="1" algn="l">
              <a:lnSpc>
                <a:spcPct val="100000"/>
              </a:lnSpc>
              <a:spcBef>
                <a:spcPts val="0"/>
              </a:spcBef>
              <a:spcAft>
                <a:spcPts val="0"/>
              </a:spcAft>
              <a:buClr>
                <a:schemeClr val="dk1"/>
              </a:buClr>
              <a:buSzPts val="3000"/>
              <a:buFont typeface="Arial"/>
              <a:buNone/>
              <a:defRPr b="1">
                <a:solidFill>
                  <a:schemeClr val="dk1"/>
                </a:solidFill>
              </a:defRPr>
            </a:lvl2pPr>
            <a:lvl3pPr marR="0" lvl="2" algn="l">
              <a:lnSpc>
                <a:spcPct val="100000"/>
              </a:lnSpc>
              <a:spcBef>
                <a:spcPts val="0"/>
              </a:spcBef>
              <a:spcAft>
                <a:spcPts val="0"/>
              </a:spcAft>
              <a:buClr>
                <a:schemeClr val="dk1"/>
              </a:buClr>
              <a:buSzPts val="3000"/>
              <a:buFont typeface="Arial"/>
              <a:buNone/>
              <a:defRPr b="1">
                <a:solidFill>
                  <a:schemeClr val="dk1"/>
                </a:solidFill>
              </a:defRPr>
            </a:lvl3pPr>
            <a:lvl4pPr marR="0" lvl="3" algn="l">
              <a:lnSpc>
                <a:spcPct val="100000"/>
              </a:lnSpc>
              <a:spcBef>
                <a:spcPts val="0"/>
              </a:spcBef>
              <a:spcAft>
                <a:spcPts val="0"/>
              </a:spcAft>
              <a:buClr>
                <a:schemeClr val="dk1"/>
              </a:buClr>
              <a:buSzPts val="3000"/>
              <a:buFont typeface="Arial"/>
              <a:buNone/>
              <a:defRPr b="1">
                <a:solidFill>
                  <a:schemeClr val="dk1"/>
                </a:solidFill>
              </a:defRPr>
            </a:lvl4pPr>
            <a:lvl5pPr marR="0" lvl="4" algn="l">
              <a:lnSpc>
                <a:spcPct val="100000"/>
              </a:lnSpc>
              <a:spcBef>
                <a:spcPts val="0"/>
              </a:spcBef>
              <a:spcAft>
                <a:spcPts val="0"/>
              </a:spcAft>
              <a:buClr>
                <a:schemeClr val="dk1"/>
              </a:buClr>
              <a:buSzPts val="3000"/>
              <a:buFont typeface="Arial"/>
              <a:buNone/>
              <a:defRPr b="1">
                <a:solidFill>
                  <a:schemeClr val="dk1"/>
                </a:solidFill>
              </a:defRPr>
            </a:lvl5pPr>
            <a:lvl6pPr marR="0" lvl="5" algn="l">
              <a:lnSpc>
                <a:spcPct val="100000"/>
              </a:lnSpc>
              <a:spcBef>
                <a:spcPts val="0"/>
              </a:spcBef>
              <a:spcAft>
                <a:spcPts val="0"/>
              </a:spcAft>
              <a:buClr>
                <a:schemeClr val="dk1"/>
              </a:buClr>
              <a:buSzPts val="3000"/>
              <a:buFont typeface="Arial"/>
              <a:buNone/>
              <a:defRPr b="1">
                <a:solidFill>
                  <a:schemeClr val="dk1"/>
                </a:solidFill>
              </a:defRPr>
            </a:lvl6pPr>
            <a:lvl7pPr marR="0" lvl="6" algn="l">
              <a:lnSpc>
                <a:spcPct val="100000"/>
              </a:lnSpc>
              <a:spcBef>
                <a:spcPts val="0"/>
              </a:spcBef>
              <a:spcAft>
                <a:spcPts val="0"/>
              </a:spcAft>
              <a:buClr>
                <a:schemeClr val="dk1"/>
              </a:buClr>
              <a:buSzPts val="3000"/>
              <a:buFont typeface="Arial"/>
              <a:buNone/>
              <a:defRPr b="1">
                <a:solidFill>
                  <a:schemeClr val="dk1"/>
                </a:solidFill>
              </a:defRPr>
            </a:lvl7pPr>
            <a:lvl8pPr marR="0" lvl="7" algn="l">
              <a:lnSpc>
                <a:spcPct val="100000"/>
              </a:lnSpc>
              <a:spcBef>
                <a:spcPts val="0"/>
              </a:spcBef>
              <a:spcAft>
                <a:spcPts val="0"/>
              </a:spcAft>
              <a:buClr>
                <a:schemeClr val="dk1"/>
              </a:buClr>
              <a:buSzPts val="3000"/>
              <a:buFont typeface="Arial"/>
              <a:buNone/>
              <a:defRPr b="1">
                <a:solidFill>
                  <a:schemeClr val="dk1"/>
                </a:solidFill>
              </a:defRPr>
            </a:lvl8pPr>
            <a:lvl9pPr marR="0" lvl="8" algn="l">
              <a:lnSpc>
                <a:spcPct val="100000"/>
              </a:lnSpc>
              <a:spcBef>
                <a:spcPts val="0"/>
              </a:spcBef>
              <a:spcAft>
                <a:spcPts val="0"/>
              </a:spcAft>
              <a:buClr>
                <a:schemeClr val="dk1"/>
              </a:buClr>
              <a:buSzPts val="3000"/>
              <a:buFont typeface="Arial"/>
              <a:buNone/>
              <a:defRPr b="1">
                <a:solidFill>
                  <a:schemeClr val="dk1"/>
                </a:solidFill>
              </a:defRPr>
            </a:lvl9pPr>
          </a:lstStyle>
          <a:p>
            <a:endParaRPr/>
          </a:p>
        </p:txBody>
      </p:sp>
      <p:pic>
        <p:nvPicPr>
          <p:cNvPr id="4741" name="Google Shape;4741;p148" descr="ASU_Horiz_RGB_Digital_MaroonGold.png"/>
          <p:cNvPicPr preferRelativeResize="0"/>
          <p:nvPr/>
        </p:nvPicPr>
        <p:blipFill rotWithShape="1">
          <a:blip r:embed="rId2">
            <a:alphaModFix/>
          </a:blip>
          <a:srcRect r="57818"/>
          <a:stretch/>
        </p:blipFill>
        <p:spPr>
          <a:xfrm>
            <a:off x="7575146" y="4168101"/>
            <a:ext cx="1244950" cy="819151"/>
          </a:xfrm>
          <a:prstGeom prst="rect">
            <a:avLst/>
          </a:prstGeom>
          <a:noFill/>
          <a:ln>
            <a:noFill/>
          </a:ln>
        </p:spPr>
      </p:pic>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21 2 Column Format Black Right 1">
  <p:cSld name="Section title and description_1_1">
    <p:spTree>
      <p:nvGrpSpPr>
        <p:cNvPr id="1" name="Shape 4742"/>
        <p:cNvGrpSpPr/>
        <p:nvPr/>
      </p:nvGrpSpPr>
      <p:grpSpPr>
        <a:xfrm>
          <a:off x="0" y="0"/>
          <a:ext cx="0" cy="0"/>
          <a:chOff x="0" y="0"/>
          <a:chExt cx="0" cy="0"/>
        </a:xfrm>
      </p:grpSpPr>
      <p:sp>
        <p:nvSpPr>
          <p:cNvPr id="4743" name="Google Shape;4743;p149"/>
          <p:cNvSpPr txBox="1">
            <a:spLocks noGrp="1"/>
          </p:cNvSpPr>
          <p:nvPr>
            <p:ph type="body" idx="1"/>
          </p:nvPr>
        </p:nvSpPr>
        <p:spPr>
          <a:xfrm>
            <a:off x="5024275" y="445025"/>
            <a:ext cx="3837000" cy="38859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chemeClr val="lt1"/>
              </a:buClr>
              <a:buSzPts val="1400"/>
              <a:buFont typeface="Arial"/>
              <a:buNone/>
              <a:defRPr sz="1800" b="0" i="0" u="none" strike="noStrike" cap="none">
                <a:solidFill>
                  <a:schemeClr val="lt1"/>
                </a:solidFill>
                <a:latin typeface="Arial"/>
                <a:ea typeface="Arial"/>
                <a:cs typeface="Arial"/>
                <a:sym typeface="Arial"/>
              </a:defRPr>
            </a:lvl1pPr>
            <a:lvl2pPr marL="914400" marR="0" lvl="1"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2pPr>
            <a:lvl3pPr marL="1371600" marR="0" lvl="2"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3pPr>
            <a:lvl4pPr marL="1828800" marR="0" lvl="3"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4pPr>
            <a:lvl5pPr marL="2286000" marR="0" lvl="4"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5pPr>
            <a:lvl6pPr marL="2743200" marR="0" lvl="5"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6pPr>
            <a:lvl7pPr marL="3200400" marR="0" lvl="6"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7pPr>
            <a:lvl8pPr marL="3657600" marR="0" lvl="7"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8pPr>
            <a:lvl9pPr marL="4114800" marR="0" lvl="8" indent="-228600" algn="l">
              <a:lnSpc>
                <a:spcPct val="115000"/>
              </a:lnSpc>
              <a:spcBef>
                <a:spcPts val="1600"/>
              </a:spcBef>
              <a:spcAft>
                <a:spcPts val="1600"/>
              </a:spcAft>
              <a:buClr>
                <a:schemeClr val="lt1"/>
              </a:buClr>
              <a:buSzPts val="1400"/>
              <a:buFont typeface="Arial"/>
              <a:buNone/>
              <a:defRPr sz="1400" b="0" i="0" u="none" strike="noStrike" cap="none">
                <a:solidFill>
                  <a:schemeClr val="lt1"/>
                </a:solidFill>
                <a:latin typeface="Arial"/>
                <a:ea typeface="Arial"/>
                <a:cs typeface="Arial"/>
                <a:sym typeface="Arial"/>
              </a:defRPr>
            </a:lvl9pPr>
          </a:lstStyle>
          <a:p>
            <a:endParaRPr/>
          </a:p>
        </p:txBody>
      </p:sp>
      <p:sp>
        <p:nvSpPr>
          <p:cNvPr id="4744" name="Google Shape;4744;p149"/>
          <p:cNvSpPr txBox="1">
            <a:spLocks noGrp="1"/>
          </p:cNvSpPr>
          <p:nvPr>
            <p:ph type="title"/>
          </p:nvPr>
        </p:nvSpPr>
        <p:spPr>
          <a:xfrm>
            <a:off x="324700" y="211225"/>
            <a:ext cx="38370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rgbClr val="FFFFFF"/>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20 Maroon chapter break or bold statement">
  <p:cSld name="Gold chapter break or bold statement gold_1">
    <p:bg>
      <p:bgPr>
        <a:solidFill>
          <a:schemeClr val="accent2"/>
        </a:solidFill>
        <a:effectLst/>
      </p:bgPr>
    </p:bg>
    <p:spTree>
      <p:nvGrpSpPr>
        <p:cNvPr id="1" name="Shape 4745"/>
        <p:cNvGrpSpPr/>
        <p:nvPr/>
      </p:nvGrpSpPr>
      <p:grpSpPr>
        <a:xfrm>
          <a:off x="0" y="0"/>
          <a:ext cx="0" cy="0"/>
          <a:chOff x="0" y="0"/>
          <a:chExt cx="0" cy="0"/>
        </a:xfrm>
      </p:grpSpPr>
      <p:sp>
        <p:nvSpPr>
          <p:cNvPr id="4746" name="Google Shape;4746;p150"/>
          <p:cNvSpPr txBox="1">
            <a:spLocks noGrp="1"/>
          </p:cNvSpPr>
          <p:nvPr>
            <p:ph type="title"/>
          </p:nvPr>
        </p:nvSpPr>
        <p:spPr>
          <a:xfrm>
            <a:off x="311700" y="228600"/>
            <a:ext cx="6246300" cy="4686300"/>
          </a:xfrm>
          <a:prstGeom prst="rect">
            <a:avLst/>
          </a:prstGeom>
          <a:noFill/>
          <a:ln>
            <a:noFill/>
          </a:ln>
        </p:spPr>
        <p:txBody>
          <a:bodyPr spcFirstLastPara="1" wrap="square" lIns="91425" tIns="91425" rIns="91425" bIns="91425" anchor="ctr" anchorCtr="0">
            <a:noAutofit/>
          </a:bodyPr>
          <a:lstStyle>
            <a:lvl1pPr marR="0" lvl="0" algn="l">
              <a:lnSpc>
                <a:spcPct val="90000"/>
              </a:lnSpc>
              <a:spcBef>
                <a:spcPts val="0"/>
              </a:spcBef>
              <a:spcAft>
                <a:spcPts val="0"/>
              </a:spcAft>
              <a:buClr>
                <a:schemeClr val="lt1"/>
              </a:buClr>
              <a:buSzPts val="6000"/>
              <a:buFont typeface="Arial"/>
              <a:buNone/>
              <a:defRPr sz="6000" b="1" i="0" u="none" strike="noStrike" cap="none">
                <a:solidFill>
                  <a:schemeClr val="lt1"/>
                </a:solidFill>
                <a:latin typeface="Arial"/>
                <a:ea typeface="Arial"/>
                <a:cs typeface="Arial"/>
                <a:sym typeface="Arial"/>
              </a:defRPr>
            </a:lvl1pPr>
            <a:lvl2pPr lvl="1" algn="l">
              <a:lnSpc>
                <a:spcPct val="90000"/>
              </a:lnSpc>
              <a:spcBef>
                <a:spcPts val="0"/>
              </a:spcBef>
              <a:spcAft>
                <a:spcPts val="0"/>
              </a:spcAft>
              <a:buClr>
                <a:schemeClr val="dk1"/>
              </a:buClr>
              <a:buSzPts val="1400"/>
              <a:buFont typeface="Arial"/>
              <a:buNone/>
              <a:defRPr sz="6200" b="1">
                <a:solidFill>
                  <a:schemeClr val="dk1"/>
                </a:solidFill>
              </a:defRPr>
            </a:lvl2pPr>
            <a:lvl3pPr lvl="2" algn="l">
              <a:lnSpc>
                <a:spcPct val="90000"/>
              </a:lnSpc>
              <a:spcBef>
                <a:spcPts val="0"/>
              </a:spcBef>
              <a:spcAft>
                <a:spcPts val="0"/>
              </a:spcAft>
              <a:buClr>
                <a:schemeClr val="dk1"/>
              </a:buClr>
              <a:buSzPts val="1400"/>
              <a:buFont typeface="Arial"/>
              <a:buNone/>
              <a:defRPr sz="6200" b="1">
                <a:solidFill>
                  <a:schemeClr val="dk1"/>
                </a:solidFill>
              </a:defRPr>
            </a:lvl3pPr>
            <a:lvl4pPr lvl="3" algn="l">
              <a:lnSpc>
                <a:spcPct val="90000"/>
              </a:lnSpc>
              <a:spcBef>
                <a:spcPts val="0"/>
              </a:spcBef>
              <a:spcAft>
                <a:spcPts val="0"/>
              </a:spcAft>
              <a:buClr>
                <a:schemeClr val="dk1"/>
              </a:buClr>
              <a:buSzPts val="1400"/>
              <a:buFont typeface="Arial"/>
              <a:buNone/>
              <a:defRPr sz="6200" b="1">
                <a:solidFill>
                  <a:schemeClr val="dk1"/>
                </a:solidFill>
              </a:defRPr>
            </a:lvl4pPr>
            <a:lvl5pPr lvl="4" algn="l">
              <a:lnSpc>
                <a:spcPct val="90000"/>
              </a:lnSpc>
              <a:spcBef>
                <a:spcPts val="0"/>
              </a:spcBef>
              <a:spcAft>
                <a:spcPts val="0"/>
              </a:spcAft>
              <a:buClr>
                <a:schemeClr val="dk1"/>
              </a:buClr>
              <a:buSzPts val="1400"/>
              <a:buFont typeface="Arial"/>
              <a:buNone/>
              <a:defRPr sz="6200" b="1">
                <a:solidFill>
                  <a:schemeClr val="dk1"/>
                </a:solidFill>
              </a:defRPr>
            </a:lvl5pPr>
            <a:lvl6pPr lvl="5" algn="l">
              <a:lnSpc>
                <a:spcPct val="90000"/>
              </a:lnSpc>
              <a:spcBef>
                <a:spcPts val="0"/>
              </a:spcBef>
              <a:spcAft>
                <a:spcPts val="0"/>
              </a:spcAft>
              <a:buClr>
                <a:schemeClr val="dk1"/>
              </a:buClr>
              <a:buSzPts val="1400"/>
              <a:buFont typeface="Arial"/>
              <a:buNone/>
              <a:defRPr sz="6200" b="1">
                <a:solidFill>
                  <a:schemeClr val="dk1"/>
                </a:solidFill>
              </a:defRPr>
            </a:lvl6pPr>
            <a:lvl7pPr lvl="6" algn="l">
              <a:lnSpc>
                <a:spcPct val="90000"/>
              </a:lnSpc>
              <a:spcBef>
                <a:spcPts val="0"/>
              </a:spcBef>
              <a:spcAft>
                <a:spcPts val="0"/>
              </a:spcAft>
              <a:buClr>
                <a:schemeClr val="dk1"/>
              </a:buClr>
              <a:buSzPts val="1400"/>
              <a:buFont typeface="Arial"/>
              <a:buNone/>
              <a:defRPr sz="6200" b="1">
                <a:solidFill>
                  <a:schemeClr val="dk1"/>
                </a:solidFill>
              </a:defRPr>
            </a:lvl7pPr>
            <a:lvl8pPr lvl="7" algn="l">
              <a:lnSpc>
                <a:spcPct val="90000"/>
              </a:lnSpc>
              <a:spcBef>
                <a:spcPts val="0"/>
              </a:spcBef>
              <a:spcAft>
                <a:spcPts val="0"/>
              </a:spcAft>
              <a:buClr>
                <a:schemeClr val="dk1"/>
              </a:buClr>
              <a:buSzPts val="1400"/>
              <a:buFont typeface="Arial"/>
              <a:buNone/>
              <a:defRPr sz="6200" b="1">
                <a:solidFill>
                  <a:schemeClr val="dk1"/>
                </a:solidFill>
              </a:defRPr>
            </a:lvl8pPr>
            <a:lvl9pPr lvl="8" algn="l">
              <a:lnSpc>
                <a:spcPct val="90000"/>
              </a:lnSpc>
              <a:spcBef>
                <a:spcPts val="0"/>
              </a:spcBef>
              <a:spcAft>
                <a:spcPts val="0"/>
              </a:spcAft>
              <a:buClr>
                <a:schemeClr val="dk1"/>
              </a:buClr>
              <a:buSzPts val="1400"/>
              <a:buFont typeface="Arial"/>
              <a:buNone/>
              <a:defRPr sz="6200" b="1">
                <a:solidFill>
                  <a:schemeClr val="dk1"/>
                </a:solidFill>
              </a:defRPr>
            </a:lvl9pPr>
          </a:lstStyle>
          <a:p>
            <a:endParaRPr/>
          </a:p>
        </p:txBody>
      </p:sp>
      <p:pic>
        <p:nvPicPr>
          <p:cNvPr id="4747" name="Google Shape;4747;p150"/>
          <p:cNvPicPr preferRelativeResize="0"/>
          <p:nvPr/>
        </p:nvPicPr>
        <p:blipFill rotWithShape="1">
          <a:blip r:embed="rId2">
            <a:alphaModFix/>
          </a:blip>
          <a:srcRect/>
          <a:stretch/>
        </p:blipFill>
        <p:spPr>
          <a:xfrm>
            <a:off x="7597850" y="4157166"/>
            <a:ext cx="1406350" cy="826125"/>
          </a:xfrm>
          <a:prstGeom prst="rect">
            <a:avLst/>
          </a:prstGeom>
          <a:noFill/>
          <a:ln>
            <a:noFill/>
          </a:ln>
        </p:spPr>
      </p:pic>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21 Cover Intro White logo left bottom">
  <p:cSld name="Cover Intro Option 2">
    <p:spTree>
      <p:nvGrpSpPr>
        <p:cNvPr id="1" name="Shape 4748"/>
        <p:cNvGrpSpPr/>
        <p:nvPr/>
      </p:nvGrpSpPr>
      <p:grpSpPr>
        <a:xfrm>
          <a:off x="0" y="0"/>
          <a:ext cx="0" cy="0"/>
          <a:chOff x="0" y="0"/>
          <a:chExt cx="0" cy="0"/>
        </a:xfrm>
      </p:grpSpPr>
      <p:sp>
        <p:nvSpPr>
          <p:cNvPr id="4749" name="Google Shape;4749;p151"/>
          <p:cNvSpPr txBox="1">
            <a:spLocks noGrp="1"/>
          </p:cNvSpPr>
          <p:nvPr>
            <p:ph type="title"/>
          </p:nvPr>
        </p:nvSpPr>
        <p:spPr>
          <a:xfrm>
            <a:off x="328581" y="1283225"/>
            <a:ext cx="85206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1400"/>
              <a:buFont typeface="Arial"/>
              <a:buNone/>
              <a:defRPr sz="7200" b="1" i="0" u="none" strike="noStrike" cap="none">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4750" name="Google Shape;4750;p151"/>
          <p:cNvSpPr txBox="1">
            <a:spLocks noGrp="1"/>
          </p:cNvSpPr>
          <p:nvPr>
            <p:ph type="subTitle" idx="1"/>
          </p:nvPr>
        </p:nvSpPr>
        <p:spPr>
          <a:xfrm>
            <a:off x="328581" y="1005325"/>
            <a:ext cx="7508700" cy="357000"/>
          </a:xfrm>
          <a:prstGeom prst="rect">
            <a:avLst/>
          </a:prstGeom>
          <a:noFill/>
          <a:ln>
            <a:noFill/>
          </a:ln>
        </p:spPr>
        <p:txBody>
          <a:bodyPr spcFirstLastPara="1" wrap="square" lIns="91425" tIns="91425" rIns="91425" bIns="91425" anchor="b" anchorCtr="0">
            <a:noAutofit/>
          </a:bodyPr>
          <a:lstStyle>
            <a:lvl1pPr marR="0" lvl="0"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chemeClr val="accent1"/>
                </a:highlight>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1" i="0" u="none" strike="noStrike" cap="none">
                <a:solidFill>
                  <a:srgbClr val="000000"/>
                </a:solidFill>
                <a:latin typeface="Arial"/>
                <a:ea typeface="Arial"/>
                <a:cs typeface="Arial"/>
                <a:sym typeface="Arial"/>
              </a:defRPr>
            </a:lvl9pPr>
          </a:lstStyle>
          <a:p>
            <a:endParaRPr/>
          </a:p>
        </p:txBody>
      </p:sp>
      <p:pic>
        <p:nvPicPr>
          <p:cNvPr id="4751" name="Google Shape;4751;p151"/>
          <p:cNvPicPr preferRelativeResize="0"/>
          <p:nvPr/>
        </p:nvPicPr>
        <p:blipFill rotWithShape="1">
          <a:blip r:embed="rId2">
            <a:alphaModFix/>
          </a:blip>
          <a:srcRect/>
          <a:stretch/>
        </p:blipFill>
        <p:spPr>
          <a:xfrm>
            <a:off x="195510" y="3799424"/>
            <a:ext cx="3464700" cy="961501"/>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57"/>
        <p:cNvGrpSpPr/>
        <p:nvPr/>
      </p:nvGrpSpPr>
      <p:grpSpPr>
        <a:xfrm>
          <a:off x="0" y="0"/>
          <a:ext cx="0" cy="0"/>
          <a:chOff x="0" y="0"/>
          <a:chExt cx="0" cy="0"/>
        </a:xfrm>
      </p:grpSpPr>
      <p:sp>
        <p:nvSpPr>
          <p:cNvPr id="58" name="Google Shape;58;p16"/>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59" name="Google Shape;59;p1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21 Title slide with photo placeholder">
  <p:cSld name="1_20 Title slide with photo placeholder">
    <p:bg>
      <p:bgPr>
        <a:solidFill>
          <a:schemeClr val="lt2"/>
        </a:solidFill>
        <a:effectLst/>
      </p:bgPr>
    </p:bg>
    <p:spTree>
      <p:nvGrpSpPr>
        <p:cNvPr id="1" name="Shape 4752"/>
        <p:cNvGrpSpPr/>
        <p:nvPr/>
      </p:nvGrpSpPr>
      <p:grpSpPr>
        <a:xfrm>
          <a:off x="0" y="0"/>
          <a:ext cx="0" cy="0"/>
          <a:chOff x="0" y="0"/>
          <a:chExt cx="0" cy="0"/>
        </a:xfrm>
      </p:grpSpPr>
      <p:sp>
        <p:nvSpPr>
          <p:cNvPr id="4753" name="Google Shape;4753;p152"/>
          <p:cNvSpPr/>
          <p:nvPr/>
        </p:nvSpPr>
        <p:spPr>
          <a:xfrm>
            <a:off x="0" y="3635375"/>
            <a:ext cx="9144000" cy="1508100"/>
          </a:xfrm>
          <a:prstGeom prst="rect">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4754" name="Google Shape;4754;p152"/>
          <p:cNvSpPr txBox="1">
            <a:spLocks noGrp="1"/>
          </p:cNvSpPr>
          <p:nvPr>
            <p:ph type="ctrTitle"/>
          </p:nvPr>
        </p:nvSpPr>
        <p:spPr>
          <a:xfrm>
            <a:off x="736625" y="1362325"/>
            <a:ext cx="8047200" cy="2052600"/>
          </a:xfrm>
          <a:prstGeom prst="rect">
            <a:avLst/>
          </a:prstGeom>
          <a:noFill/>
          <a:ln>
            <a:noFill/>
          </a:ln>
        </p:spPr>
        <p:txBody>
          <a:bodyPr spcFirstLastPara="1" wrap="square" lIns="91425" tIns="91425" rIns="91425" bIns="91425" anchor="b" anchorCtr="0">
            <a:noAutofit/>
          </a:bodyPr>
          <a:lstStyle>
            <a:lvl1pPr marR="0" lvl="0" algn="l">
              <a:lnSpc>
                <a:spcPct val="90000"/>
              </a:lnSpc>
              <a:spcBef>
                <a:spcPts val="0"/>
              </a:spcBef>
              <a:spcAft>
                <a:spcPts val="0"/>
              </a:spcAft>
              <a:buClr>
                <a:schemeClr val="dk1"/>
              </a:buClr>
              <a:buSzPts val="4800"/>
              <a:buFont typeface="Arial"/>
              <a:buNone/>
              <a:defRPr sz="4800" b="1" i="0" u="none" strike="noStrike" cap="none">
                <a:solidFill>
                  <a:schemeClr val="dk1"/>
                </a:solidFill>
                <a:latin typeface="Arial"/>
                <a:ea typeface="Arial"/>
                <a:cs typeface="Arial"/>
                <a:sym typeface="Arial"/>
              </a:defRPr>
            </a:lvl1pPr>
            <a:lvl2pPr lvl="1" algn="ctr">
              <a:lnSpc>
                <a:spcPct val="100000"/>
              </a:lnSpc>
              <a:spcBef>
                <a:spcPts val="0"/>
              </a:spcBef>
              <a:spcAft>
                <a:spcPts val="0"/>
              </a:spcAft>
              <a:buClr>
                <a:schemeClr val="dk1"/>
              </a:buClr>
              <a:buSzPts val="1400"/>
              <a:buFont typeface="Arial"/>
              <a:buNone/>
              <a:defRPr sz="5200" b="1">
                <a:solidFill>
                  <a:schemeClr val="dk1"/>
                </a:solidFill>
              </a:defRPr>
            </a:lvl2pPr>
            <a:lvl3pPr lvl="2" algn="ctr">
              <a:lnSpc>
                <a:spcPct val="100000"/>
              </a:lnSpc>
              <a:spcBef>
                <a:spcPts val="0"/>
              </a:spcBef>
              <a:spcAft>
                <a:spcPts val="0"/>
              </a:spcAft>
              <a:buClr>
                <a:schemeClr val="dk1"/>
              </a:buClr>
              <a:buSzPts val="1400"/>
              <a:buFont typeface="Arial"/>
              <a:buNone/>
              <a:defRPr sz="5200" b="1">
                <a:solidFill>
                  <a:schemeClr val="dk1"/>
                </a:solidFill>
              </a:defRPr>
            </a:lvl3pPr>
            <a:lvl4pPr lvl="3" algn="ctr">
              <a:lnSpc>
                <a:spcPct val="100000"/>
              </a:lnSpc>
              <a:spcBef>
                <a:spcPts val="0"/>
              </a:spcBef>
              <a:spcAft>
                <a:spcPts val="0"/>
              </a:spcAft>
              <a:buClr>
                <a:schemeClr val="dk1"/>
              </a:buClr>
              <a:buSzPts val="1400"/>
              <a:buFont typeface="Arial"/>
              <a:buNone/>
              <a:defRPr sz="5200" b="1">
                <a:solidFill>
                  <a:schemeClr val="dk1"/>
                </a:solidFill>
              </a:defRPr>
            </a:lvl4pPr>
            <a:lvl5pPr lvl="4" algn="ctr">
              <a:lnSpc>
                <a:spcPct val="100000"/>
              </a:lnSpc>
              <a:spcBef>
                <a:spcPts val="0"/>
              </a:spcBef>
              <a:spcAft>
                <a:spcPts val="0"/>
              </a:spcAft>
              <a:buClr>
                <a:schemeClr val="dk1"/>
              </a:buClr>
              <a:buSzPts val="1400"/>
              <a:buFont typeface="Arial"/>
              <a:buNone/>
              <a:defRPr sz="5200" b="1">
                <a:solidFill>
                  <a:schemeClr val="dk1"/>
                </a:solidFill>
              </a:defRPr>
            </a:lvl5pPr>
            <a:lvl6pPr lvl="5" algn="ctr">
              <a:lnSpc>
                <a:spcPct val="100000"/>
              </a:lnSpc>
              <a:spcBef>
                <a:spcPts val="0"/>
              </a:spcBef>
              <a:spcAft>
                <a:spcPts val="0"/>
              </a:spcAft>
              <a:buClr>
                <a:schemeClr val="dk1"/>
              </a:buClr>
              <a:buSzPts val="1400"/>
              <a:buFont typeface="Arial"/>
              <a:buNone/>
              <a:defRPr sz="5200" b="1">
                <a:solidFill>
                  <a:schemeClr val="dk1"/>
                </a:solidFill>
              </a:defRPr>
            </a:lvl6pPr>
            <a:lvl7pPr lvl="6" algn="ctr">
              <a:lnSpc>
                <a:spcPct val="100000"/>
              </a:lnSpc>
              <a:spcBef>
                <a:spcPts val="0"/>
              </a:spcBef>
              <a:spcAft>
                <a:spcPts val="0"/>
              </a:spcAft>
              <a:buClr>
                <a:schemeClr val="dk1"/>
              </a:buClr>
              <a:buSzPts val="1400"/>
              <a:buFont typeface="Arial"/>
              <a:buNone/>
              <a:defRPr sz="5200" b="1">
                <a:solidFill>
                  <a:schemeClr val="dk1"/>
                </a:solidFill>
              </a:defRPr>
            </a:lvl7pPr>
            <a:lvl8pPr lvl="7" algn="ctr">
              <a:lnSpc>
                <a:spcPct val="100000"/>
              </a:lnSpc>
              <a:spcBef>
                <a:spcPts val="0"/>
              </a:spcBef>
              <a:spcAft>
                <a:spcPts val="0"/>
              </a:spcAft>
              <a:buClr>
                <a:schemeClr val="dk1"/>
              </a:buClr>
              <a:buSzPts val="1400"/>
              <a:buFont typeface="Arial"/>
              <a:buNone/>
              <a:defRPr sz="5200" b="1">
                <a:solidFill>
                  <a:schemeClr val="dk1"/>
                </a:solidFill>
              </a:defRPr>
            </a:lvl8pPr>
            <a:lvl9pPr lvl="8" algn="ctr">
              <a:lnSpc>
                <a:spcPct val="100000"/>
              </a:lnSpc>
              <a:spcBef>
                <a:spcPts val="0"/>
              </a:spcBef>
              <a:spcAft>
                <a:spcPts val="0"/>
              </a:spcAft>
              <a:buClr>
                <a:schemeClr val="dk1"/>
              </a:buClr>
              <a:buSzPts val="1400"/>
              <a:buFont typeface="Arial"/>
              <a:buNone/>
              <a:defRPr sz="5200" b="1">
                <a:solidFill>
                  <a:schemeClr val="dk1"/>
                </a:solidFill>
              </a:defRPr>
            </a:lvl9pPr>
          </a:lstStyle>
          <a:p>
            <a:endParaRPr/>
          </a:p>
        </p:txBody>
      </p:sp>
      <p:pic>
        <p:nvPicPr>
          <p:cNvPr id="4755" name="Google Shape;4755;p152" descr="ASU_Horiz_RGB_Digital_MaroonGold.png"/>
          <p:cNvPicPr preferRelativeResize="0"/>
          <p:nvPr/>
        </p:nvPicPr>
        <p:blipFill rotWithShape="1">
          <a:blip r:embed="rId2">
            <a:alphaModFix/>
          </a:blip>
          <a:srcRect/>
          <a:stretch/>
        </p:blipFill>
        <p:spPr>
          <a:xfrm>
            <a:off x="589218" y="3817272"/>
            <a:ext cx="3844969" cy="1067101"/>
          </a:xfrm>
          <a:prstGeom prst="rect">
            <a:avLst/>
          </a:prstGeom>
          <a:noFill/>
          <a:ln>
            <a:noFill/>
          </a:ln>
        </p:spPr>
      </p:pic>
      <p:sp>
        <p:nvSpPr>
          <p:cNvPr id="4756" name="Google Shape;4756;p152"/>
          <p:cNvSpPr txBox="1">
            <a:spLocks noGrp="1"/>
          </p:cNvSpPr>
          <p:nvPr>
            <p:ph type="body" idx="1"/>
          </p:nvPr>
        </p:nvSpPr>
        <p:spPr>
          <a:xfrm>
            <a:off x="4221050" y="3952873"/>
            <a:ext cx="4458900" cy="931500"/>
          </a:xfrm>
          <a:prstGeom prst="rect">
            <a:avLst/>
          </a:prstGeom>
          <a:noFill/>
          <a:ln>
            <a:noFill/>
          </a:ln>
        </p:spPr>
        <p:txBody>
          <a:bodyPr spcFirstLastPara="1" wrap="square" lIns="91425" tIns="91425" rIns="91425" bIns="91425" anchor="t" anchorCtr="0">
            <a:noAutofit/>
          </a:bodyPr>
          <a:lstStyle>
            <a:lvl1pPr marL="457200" marR="0" lvl="0" indent="-228600" algn="l">
              <a:lnSpc>
                <a:spcPct val="100000"/>
              </a:lnSpc>
              <a:spcBef>
                <a:spcPts val="0"/>
              </a:spcBef>
              <a:spcAft>
                <a:spcPts val="0"/>
              </a:spcAft>
              <a:buClr>
                <a:srgbClr val="000000"/>
              </a:buClr>
              <a:buSzPts val="1400"/>
              <a:buNone/>
              <a:defRPr sz="1400" b="1" i="0" u="none" strike="noStrike" cap="none">
                <a:solidFill>
                  <a:srgbClr val="000000"/>
                </a:solidFill>
              </a:defRPr>
            </a:lvl1pPr>
            <a:lvl2pPr marL="914400" marR="0" lvl="1" indent="-228600" algn="l">
              <a:lnSpc>
                <a:spcPct val="100000"/>
              </a:lnSpc>
              <a:spcBef>
                <a:spcPts val="0"/>
              </a:spcBef>
              <a:spcAft>
                <a:spcPts val="0"/>
              </a:spcAft>
              <a:buClr>
                <a:srgbClr val="000000"/>
              </a:buClr>
              <a:buSzPts val="1100"/>
              <a:buNone/>
              <a:defRPr sz="1100" i="0" u="none" strike="noStrike" cap="none">
                <a:solidFill>
                  <a:srgbClr val="000000"/>
                </a:solidFill>
              </a:defRPr>
            </a:lvl2pPr>
            <a:lvl3pPr marL="1371600" marR="0" lvl="2" indent="-228600" algn="l">
              <a:lnSpc>
                <a:spcPct val="100000"/>
              </a:lnSpc>
              <a:spcBef>
                <a:spcPts val="0"/>
              </a:spcBef>
              <a:spcAft>
                <a:spcPts val="0"/>
              </a:spcAft>
              <a:buClr>
                <a:srgbClr val="000000"/>
              </a:buClr>
              <a:buSzPts val="1100"/>
              <a:buNone/>
              <a:defRPr sz="1100" i="0" u="none" strike="noStrike" cap="none">
                <a:solidFill>
                  <a:srgbClr val="000000"/>
                </a:solidFill>
              </a:defRPr>
            </a:lvl3pPr>
            <a:lvl4pPr marL="1828800" marR="0" lvl="3" indent="-228600" algn="l">
              <a:lnSpc>
                <a:spcPct val="100000"/>
              </a:lnSpc>
              <a:spcBef>
                <a:spcPts val="0"/>
              </a:spcBef>
              <a:spcAft>
                <a:spcPts val="0"/>
              </a:spcAft>
              <a:buClr>
                <a:srgbClr val="000000"/>
              </a:buClr>
              <a:buSzPts val="1100"/>
              <a:buNone/>
              <a:defRPr sz="1100" i="0" u="none" strike="noStrike" cap="none">
                <a:solidFill>
                  <a:srgbClr val="000000"/>
                </a:solidFill>
              </a:defRPr>
            </a:lvl4pPr>
            <a:lvl5pPr marL="2286000" marR="0" lvl="4" indent="-228600" algn="l">
              <a:lnSpc>
                <a:spcPct val="100000"/>
              </a:lnSpc>
              <a:spcBef>
                <a:spcPts val="0"/>
              </a:spcBef>
              <a:spcAft>
                <a:spcPts val="0"/>
              </a:spcAft>
              <a:buClr>
                <a:srgbClr val="000000"/>
              </a:buClr>
              <a:buSzPts val="1100"/>
              <a:buNone/>
              <a:defRPr sz="1100" i="0" u="none" strike="noStrike" cap="none">
                <a:solidFill>
                  <a:srgbClr val="000000"/>
                </a:solidFill>
              </a:defRPr>
            </a:lvl5pPr>
            <a:lvl6pPr marL="2743200" marR="0" lvl="5" indent="-228600" algn="l">
              <a:lnSpc>
                <a:spcPct val="100000"/>
              </a:lnSpc>
              <a:spcBef>
                <a:spcPts val="0"/>
              </a:spcBef>
              <a:spcAft>
                <a:spcPts val="0"/>
              </a:spcAft>
              <a:buClr>
                <a:srgbClr val="000000"/>
              </a:buClr>
              <a:buSzPts val="1100"/>
              <a:buNone/>
              <a:defRPr sz="1100" i="0" u="none" strike="noStrike" cap="none">
                <a:solidFill>
                  <a:srgbClr val="000000"/>
                </a:solidFill>
              </a:defRPr>
            </a:lvl6pPr>
            <a:lvl7pPr marL="3200400" marR="0" lvl="6" indent="-228600" algn="l">
              <a:lnSpc>
                <a:spcPct val="100000"/>
              </a:lnSpc>
              <a:spcBef>
                <a:spcPts val="0"/>
              </a:spcBef>
              <a:spcAft>
                <a:spcPts val="0"/>
              </a:spcAft>
              <a:buClr>
                <a:srgbClr val="000000"/>
              </a:buClr>
              <a:buSzPts val="1100"/>
              <a:buNone/>
              <a:defRPr sz="1100" i="0" u="none" strike="noStrike" cap="none">
                <a:solidFill>
                  <a:srgbClr val="000000"/>
                </a:solidFill>
              </a:defRPr>
            </a:lvl7pPr>
            <a:lvl8pPr marL="3657600" marR="0" lvl="7" indent="-228600" algn="l">
              <a:lnSpc>
                <a:spcPct val="100000"/>
              </a:lnSpc>
              <a:spcBef>
                <a:spcPts val="0"/>
              </a:spcBef>
              <a:spcAft>
                <a:spcPts val="0"/>
              </a:spcAft>
              <a:buClr>
                <a:srgbClr val="000000"/>
              </a:buClr>
              <a:buSzPts val="1100"/>
              <a:buNone/>
              <a:defRPr sz="1100" i="0" u="none" strike="noStrike" cap="none">
                <a:solidFill>
                  <a:srgbClr val="000000"/>
                </a:solidFill>
              </a:defRPr>
            </a:lvl8pPr>
            <a:lvl9pPr marL="4114800" marR="0" lvl="8" indent="-228600" algn="l">
              <a:lnSpc>
                <a:spcPct val="100000"/>
              </a:lnSpc>
              <a:spcBef>
                <a:spcPts val="0"/>
              </a:spcBef>
              <a:spcAft>
                <a:spcPts val="0"/>
              </a:spcAft>
              <a:buClr>
                <a:srgbClr val="000000"/>
              </a:buClr>
              <a:buSzPts val="1100"/>
              <a:buNone/>
              <a:defRPr sz="1100" i="0" u="none" strike="noStrike" cap="none">
                <a:solidFill>
                  <a:srgbClr val="000000"/>
                </a:solidFill>
              </a:defRPr>
            </a:lvl9pPr>
          </a:lstStyle>
          <a:p>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21 Gold chapter break or bold statement gold with subheading">
  <p:cSld name="Gold chapter break or bold statement gold_2">
    <p:bg>
      <p:bgPr>
        <a:solidFill>
          <a:schemeClr val="accent1"/>
        </a:solidFill>
        <a:effectLst/>
      </p:bgPr>
    </p:bg>
    <p:spTree>
      <p:nvGrpSpPr>
        <p:cNvPr id="1" name="Shape 4757"/>
        <p:cNvGrpSpPr/>
        <p:nvPr/>
      </p:nvGrpSpPr>
      <p:grpSpPr>
        <a:xfrm>
          <a:off x="0" y="0"/>
          <a:ext cx="0" cy="0"/>
          <a:chOff x="0" y="0"/>
          <a:chExt cx="0" cy="0"/>
        </a:xfrm>
      </p:grpSpPr>
      <p:sp>
        <p:nvSpPr>
          <p:cNvPr id="4758" name="Google Shape;4758;p153"/>
          <p:cNvSpPr txBox="1">
            <a:spLocks noGrp="1"/>
          </p:cNvSpPr>
          <p:nvPr>
            <p:ph type="title"/>
          </p:nvPr>
        </p:nvSpPr>
        <p:spPr>
          <a:xfrm>
            <a:off x="334677" y="1283225"/>
            <a:ext cx="85206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dk1"/>
              </a:buClr>
              <a:buSzPts val="1400"/>
              <a:buFont typeface="Arial"/>
              <a:buNone/>
              <a:defRPr sz="7200" b="1" i="0" u="none" strike="noStrike" cap="none">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4759" name="Google Shape;4759;p153"/>
          <p:cNvSpPr txBox="1">
            <a:spLocks noGrp="1"/>
          </p:cNvSpPr>
          <p:nvPr>
            <p:ph type="subTitle" idx="1"/>
          </p:nvPr>
        </p:nvSpPr>
        <p:spPr>
          <a:xfrm>
            <a:off x="334677" y="1005325"/>
            <a:ext cx="7508700" cy="3570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9pPr>
          </a:lstStyle>
          <a:p>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21 Chapter Break White with small gold bar">
  <p:cSld name="CUSTOM">
    <p:spTree>
      <p:nvGrpSpPr>
        <p:cNvPr id="1" name="Shape 4760"/>
        <p:cNvGrpSpPr/>
        <p:nvPr/>
      </p:nvGrpSpPr>
      <p:grpSpPr>
        <a:xfrm>
          <a:off x="0" y="0"/>
          <a:ext cx="0" cy="0"/>
          <a:chOff x="0" y="0"/>
          <a:chExt cx="0" cy="0"/>
        </a:xfrm>
      </p:grpSpPr>
      <p:sp>
        <p:nvSpPr>
          <p:cNvPr id="4761" name="Google Shape;4761;p154"/>
          <p:cNvSpPr txBox="1">
            <a:spLocks noGrp="1"/>
          </p:cNvSpPr>
          <p:nvPr>
            <p:ph type="subTitle" idx="1"/>
          </p:nvPr>
        </p:nvSpPr>
        <p:spPr>
          <a:xfrm>
            <a:off x="339835" y="1005325"/>
            <a:ext cx="7508700" cy="3570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chemeClr val="accent1"/>
                </a:highlight>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b="1" i="0" u="none" strike="noStrike" cap="none">
                <a:solidFill>
                  <a:srgbClr val="000000"/>
                </a:solidFill>
                <a:highlight>
                  <a:schemeClr val="accent1"/>
                </a:highlight>
                <a:latin typeface="Arial"/>
                <a:ea typeface="Arial"/>
                <a:cs typeface="Arial"/>
                <a:sym typeface="Arial"/>
              </a:defRPr>
            </a:lvl9pPr>
          </a:lstStyle>
          <a:p>
            <a:endParaRPr/>
          </a:p>
        </p:txBody>
      </p:sp>
      <p:sp>
        <p:nvSpPr>
          <p:cNvPr id="4762" name="Google Shape;4762;p154"/>
          <p:cNvSpPr txBox="1">
            <a:spLocks noGrp="1"/>
          </p:cNvSpPr>
          <p:nvPr>
            <p:ph type="title"/>
          </p:nvPr>
        </p:nvSpPr>
        <p:spPr>
          <a:xfrm>
            <a:off x="339835" y="1130825"/>
            <a:ext cx="8520600" cy="572700"/>
          </a:xfrm>
          <a:prstGeom prst="rect">
            <a:avLst/>
          </a:prstGeom>
          <a:no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1400"/>
              <a:buNone/>
              <a:defRPr sz="7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21 Maroon chapter break or bold statement with subheading">
  <p:cSld name="Gold chapter break or bold statement gold_2_1">
    <p:bg>
      <p:bgPr>
        <a:solidFill>
          <a:schemeClr val="accent2"/>
        </a:solidFill>
        <a:effectLst/>
      </p:bgPr>
    </p:bg>
    <p:spTree>
      <p:nvGrpSpPr>
        <p:cNvPr id="1" name="Shape 4763"/>
        <p:cNvGrpSpPr/>
        <p:nvPr/>
      </p:nvGrpSpPr>
      <p:grpSpPr>
        <a:xfrm>
          <a:off x="0" y="0"/>
          <a:ext cx="0" cy="0"/>
          <a:chOff x="0" y="0"/>
          <a:chExt cx="0" cy="0"/>
        </a:xfrm>
      </p:grpSpPr>
      <p:sp>
        <p:nvSpPr>
          <p:cNvPr id="4764" name="Google Shape;4764;p155"/>
          <p:cNvSpPr txBox="1">
            <a:spLocks noGrp="1"/>
          </p:cNvSpPr>
          <p:nvPr>
            <p:ph type="title"/>
          </p:nvPr>
        </p:nvSpPr>
        <p:spPr>
          <a:xfrm>
            <a:off x="334208" y="1283225"/>
            <a:ext cx="8520600" cy="572700"/>
          </a:xfrm>
          <a:prstGeom prst="rect">
            <a:avLst/>
          </a:prstGeom>
          <a:noFill/>
          <a:ln>
            <a:noFill/>
          </a:ln>
        </p:spPr>
        <p:txBody>
          <a:bodyPr spcFirstLastPara="1" wrap="square" lIns="91425" tIns="91425" rIns="91425" bIns="91425" anchor="t" anchorCtr="0">
            <a:noAutofit/>
          </a:bodyPr>
          <a:lstStyle>
            <a:lvl1pPr marR="0" lvl="0" algn="l">
              <a:lnSpc>
                <a:spcPct val="90000"/>
              </a:lnSpc>
              <a:spcBef>
                <a:spcPts val="0"/>
              </a:spcBef>
              <a:spcAft>
                <a:spcPts val="0"/>
              </a:spcAft>
              <a:buClr>
                <a:schemeClr val="lt1"/>
              </a:buClr>
              <a:buSzPts val="1400"/>
              <a:buFont typeface="Arial"/>
              <a:buNone/>
              <a:defRPr sz="7200" b="1" i="0" u="none" strike="noStrike" cap="none">
                <a:solidFill>
                  <a:schemeClr val="lt1"/>
                </a:solidFill>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4765" name="Google Shape;4765;p155"/>
          <p:cNvSpPr txBox="1">
            <a:spLocks noGrp="1"/>
          </p:cNvSpPr>
          <p:nvPr>
            <p:ph type="subTitle" idx="1"/>
          </p:nvPr>
        </p:nvSpPr>
        <p:spPr>
          <a:xfrm>
            <a:off x="334208" y="1005325"/>
            <a:ext cx="7508700" cy="3570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1pPr>
            <a:lvl2pPr marR="0" lvl="1"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2pPr>
            <a:lvl3pPr marR="0" lvl="2"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3pPr>
            <a:lvl4pPr marR="0" lvl="3"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4pPr>
            <a:lvl5pPr marR="0" lvl="4"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5pPr>
            <a:lvl6pPr marR="0" lvl="5"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6pPr>
            <a:lvl7pPr marR="0" lvl="6"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7pPr>
            <a:lvl8pPr marR="0" lvl="7"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8pPr>
            <a:lvl9pPr marR="0" lvl="8" algn="l">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9pPr>
          </a:lstStyle>
          <a:p>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21 Chapter break bar 2">
  <p:cSld name="Chapter break bar_2">
    <p:spTree>
      <p:nvGrpSpPr>
        <p:cNvPr id="1" name="Shape 4766"/>
        <p:cNvGrpSpPr/>
        <p:nvPr/>
      </p:nvGrpSpPr>
      <p:grpSpPr>
        <a:xfrm>
          <a:off x="0" y="0"/>
          <a:ext cx="0" cy="0"/>
          <a:chOff x="0" y="0"/>
          <a:chExt cx="0" cy="0"/>
        </a:xfrm>
      </p:grpSpPr>
      <p:sp>
        <p:nvSpPr>
          <p:cNvPr id="4767" name="Google Shape;4767;p156"/>
          <p:cNvSpPr/>
          <p:nvPr/>
        </p:nvSpPr>
        <p:spPr>
          <a:xfrm>
            <a:off x="0" y="1314450"/>
            <a:ext cx="9144000" cy="1543200"/>
          </a:xfrm>
          <a:prstGeom prst="rect">
            <a:avLst/>
          </a:prstGeom>
          <a:solidFill>
            <a:srgbClr val="000000"/>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lt1"/>
              </a:solidFill>
              <a:latin typeface="Arial"/>
              <a:ea typeface="Arial"/>
              <a:cs typeface="Arial"/>
              <a:sym typeface="Arial"/>
            </a:endParaRPr>
          </a:p>
        </p:txBody>
      </p:sp>
      <p:sp>
        <p:nvSpPr>
          <p:cNvPr id="4768" name="Google Shape;4768;p156"/>
          <p:cNvSpPr txBox="1">
            <a:spLocks noGrp="1"/>
          </p:cNvSpPr>
          <p:nvPr>
            <p:ph type="title"/>
          </p:nvPr>
        </p:nvSpPr>
        <p:spPr>
          <a:xfrm>
            <a:off x="381837" y="1600200"/>
            <a:ext cx="8112900" cy="1021500"/>
          </a:xfrm>
          <a:prstGeom prst="rect">
            <a:avLst/>
          </a:prstGeom>
          <a:noFill/>
          <a:ln>
            <a:noFill/>
          </a:ln>
        </p:spPr>
        <p:txBody>
          <a:bodyPr spcFirstLastPara="1" wrap="square" lIns="91425" tIns="91425" rIns="91425" bIns="91425" anchor="ctr" anchorCtr="0">
            <a:noAutofit/>
          </a:bodyPr>
          <a:lstStyle>
            <a:lvl1pPr marR="0" lvl="0" algn="l">
              <a:lnSpc>
                <a:spcPct val="100000"/>
              </a:lnSpc>
              <a:spcBef>
                <a:spcPts val="0"/>
              </a:spcBef>
              <a:spcAft>
                <a:spcPts val="0"/>
              </a:spcAft>
              <a:buClr>
                <a:schemeClr val="accent1"/>
              </a:buClr>
              <a:buSzPts val="3000"/>
              <a:buFont typeface="Arial"/>
              <a:buNone/>
              <a:defRPr b="1" i="0" u="none" strike="noStrike" cap="none">
                <a:solidFill>
                  <a:schemeClr val="accent1"/>
                </a:solidFill>
                <a:latin typeface="Arial"/>
                <a:ea typeface="Arial"/>
                <a:cs typeface="Arial"/>
                <a:sym typeface="Arial"/>
              </a:defRPr>
            </a:lvl1pPr>
            <a:lvl2pPr marR="0" lvl="1" algn="l">
              <a:lnSpc>
                <a:spcPct val="100000"/>
              </a:lnSpc>
              <a:spcBef>
                <a:spcPts val="0"/>
              </a:spcBef>
              <a:spcAft>
                <a:spcPts val="0"/>
              </a:spcAft>
              <a:buClr>
                <a:schemeClr val="accent1"/>
              </a:buClr>
              <a:buSzPts val="3000"/>
              <a:buFont typeface="Arial"/>
              <a:buNone/>
              <a:defRPr b="1">
                <a:solidFill>
                  <a:schemeClr val="accent1"/>
                </a:solidFill>
              </a:defRPr>
            </a:lvl2pPr>
            <a:lvl3pPr marR="0" lvl="2" algn="l">
              <a:lnSpc>
                <a:spcPct val="100000"/>
              </a:lnSpc>
              <a:spcBef>
                <a:spcPts val="0"/>
              </a:spcBef>
              <a:spcAft>
                <a:spcPts val="0"/>
              </a:spcAft>
              <a:buClr>
                <a:schemeClr val="accent1"/>
              </a:buClr>
              <a:buSzPts val="3000"/>
              <a:buFont typeface="Arial"/>
              <a:buNone/>
              <a:defRPr b="1">
                <a:solidFill>
                  <a:schemeClr val="accent1"/>
                </a:solidFill>
              </a:defRPr>
            </a:lvl3pPr>
            <a:lvl4pPr marR="0" lvl="3" algn="l">
              <a:lnSpc>
                <a:spcPct val="100000"/>
              </a:lnSpc>
              <a:spcBef>
                <a:spcPts val="0"/>
              </a:spcBef>
              <a:spcAft>
                <a:spcPts val="0"/>
              </a:spcAft>
              <a:buClr>
                <a:schemeClr val="accent1"/>
              </a:buClr>
              <a:buSzPts val="3000"/>
              <a:buFont typeface="Arial"/>
              <a:buNone/>
              <a:defRPr b="1">
                <a:solidFill>
                  <a:schemeClr val="accent1"/>
                </a:solidFill>
              </a:defRPr>
            </a:lvl4pPr>
            <a:lvl5pPr marR="0" lvl="4" algn="l">
              <a:lnSpc>
                <a:spcPct val="100000"/>
              </a:lnSpc>
              <a:spcBef>
                <a:spcPts val="0"/>
              </a:spcBef>
              <a:spcAft>
                <a:spcPts val="0"/>
              </a:spcAft>
              <a:buClr>
                <a:schemeClr val="accent1"/>
              </a:buClr>
              <a:buSzPts val="3000"/>
              <a:buFont typeface="Arial"/>
              <a:buNone/>
              <a:defRPr b="1">
                <a:solidFill>
                  <a:schemeClr val="accent1"/>
                </a:solidFill>
              </a:defRPr>
            </a:lvl5pPr>
            <a:lvl6pPr marR="0" lvl="5" algn="l">
              <a:lnSpc>
                <a:spcPct val="100000"/>
              </a:lnSpc>
              <a:spcBef>
                <a:spcPts val="0"/>
              </a:spcBef>
              <a:spcAft>
                <a:spcPts val="0"/>
              </a:spcAft>
              <a:buClr>
                <a:schemeClr val="accent1"/>
              </a:buClr>
              <a:buSzPts val="3000"/>
              <a:buFont typeface="Arial"/>
              <a:buNone/>
              <a:defRPr b="1">
                <a:solidFill>
                  <a:schemeClr val="accent1"/>
                </a:solidFill>
              </a:defRPr>
            </a:lvl6pPr>
            <a:lvl7pPr marR="0" lvl="6" algn="l">
              <a:lnSpc>
                <a:spcPct val="100000"/>
              </a:lnSpc>
              <a:spcBef>
                <a:spcPts val="0"/>
              </a:spcBef>
              <a:spcAft>
                <a:spcPts val="0"/>
              </a:spcAft>
              <a:buClr>
                <a:schemeClr val="accent1"/>
              </a:buClr>
              <a:buSzPts val="3000"/>
              <a:buFont typeface="Arial"/>
              <a:buNone/>
              <a:defRPr b="1">
                <a:solidFill>
                  <a:schemeClr val="accent1"/>
                </a:solidFill>
              </a:defRPr>
            </a:lvl7pPr>
            <a:lvl8pPr marR="0" lvl="7" algn="l">
              <a:lnSpc>
                <a:spcPct val="100000"/>
              </a:lnSpc>
              <a:spcBef>
                <a:spcPts val="0"/>
              </a:spcBef>
              <a:spcAft>
                <a:spcPts val="0"/>
              </a:spcAft>
              <a:buClr>
                <a:schemeClr val="accent1"/>
              </a:buClr>
              <a:buSzPts val="3000"/>
              <a:buFont typeface="Arial"/>
              <a:buNone/>
              <a:defRPr b="1">
                <a:solidFill>
                  <a:schemeClr val="accent1"/>
                </a:solidFill>
              </a:defRPr>
            </a:lvl8pPr>
            <a:lvl9pPr marR="0" lvl="8" algn="l">
              <a:lnSpc>
                <a:spcPct val="100000"/>
              </a:lnSpc>
              <a:spcBef>
                <a:spcPts val="0"/>
              </a:spcBef>
              <a:spcAft>
                <a:spcPts val="0"/>
              </a:spcAft>
              <a:buClr>
                <a:schemeClr val="accent1"/>
              </a:buClr>
              <a:buSzPts val="3000"/>
              <a:buFont typeface="Arial"/>
              <a:buNone/>
              <a:defRPr b="1">
                <a:solidFill>
                  <a:schemeClr val="accent1"/>
                </a:solidFill>
              </a:defRPr>
            </a:lvl9pPr>
          </a:lstStyle>
          <a:p>
            <a:endParaRPr/>
          </a:p>
        </p:txBody>
      </p:sp>
      <p:pic>
        <p:nvPicPr>
          <p:cNvPr id="4769" name="Google Shape;4769;p156" descr="ASU_Horiz_RGB_Digital_MaroonGold.png"/>
          <p:cNvPicPr preferRelativeResize="0"/>
          <p:nvPr/>
        </p:nvPicPr>
        <p:blipFill rotWithShape="1">
          <a:blip r:embed="rId2">
            <a:alphaModFix/>
          </a:blip>
          <a:srcRect r="57818"/>
          <a:stretch/>
        </p:blipFill>
        <p:spPr>
          <a:xfrm>
            <a:off x="7575146" y="4168101"/>
            <a:ext cx="1244950" cy="819151"/>
          </a:xfrm>
          <a:prstGeom prst="rect">
            <a:avLst/>
          </a:prstGeom>
          <a:noFill/>
          <a:ln>
            <a:noFill/>
          </a:ln>
        </p:spPr>
      </p:pic>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21 Chapter break bar 1">
  <p:cSld name="Chapter break bar_1">
    <p:spTree>
      <p:nvGrpSpPr>
        <p:cNvPr id="1" name="Shape 4770"/>
        <p:cNvGrpSpPr/>
        <p:nvPr/>
      </p:nvGrpSpPr>
      <p:grpSpPr>
        <a:xfrm>
          <a:off x="0" y="0"/>
          <a:ext cx="0" cy="0"/>
          <a:chOff x="0" y="0"/>
          <a:chExt cx="0" cy="0"/>
        </a:xfrm>
      </p:grpSpPr>
      <p:sp>
        <p:nvSpPr>
          <p:cNvPr id="4771" name="Google Shape;4771;p157"/>
          <p:cNvSpPr/>
          <p:nvPr/>
        </p:nvSpPr>
        <p:spPr>
          <a:xfrm>
            <a:off x="0" y="13144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lt1"/>
              </a:solidFill>
              <a:latin typeface="Arial"/>
              <a:ea typeface="Arial"/>
              <a:cs typeface="Arial"/>
              <a:sym typeface="Arial"/>
            </a:endParaRPr>
          </a:p>
        </p:txBody>
      </p:sp>
      <p:sp>
        <p:nvSpPr>
          <p:cNvPr id="4772" name="Google Shape;4772;p157"/>
          <p:cNvSpPr txBox="1">
            <a:spLocks noGrp="1"/>
          </p:cNvSpPr>
          <p:nvPr>
            <p:ph type="title"/>
          </p:nvPr>
        </p:nvSpPr>
        <p:spPr>
          <a:xfrm>
            <a:off x="381837" y="1600200"/>
            <a:ext cx="8112900" cy="1021500"/>
          </a:xfrm>
          <a:prstGeom prst="rect">
            <a:avLst/>
          </a:prstGeom>
          <a:noFill/>
          <a:ln>
            <a:noFill/>
          </a:ln>
        </p:spPr>
        <p:txBody>
          <a:bodyPr spcFirstLastPara="1" wrap="square" lIns="91425" tIns="91425" rIns="91425" bIns="91425" anchor="ctr" anchorCtr="0">
            <a:noAutofit/>
          </a:bodyPr>
          <a:lstStyle>
            <a:lvl1pPr marR="0" lvl="0" algn="l">
              <a:lnSpc>
                <a:spcPct val="100000"/>
              </a:lnSpc>
              <a:spcBef>
                <a:spcPts val="0"/>
              </a:spcBef>
              <a:spcAft>
                <a:spcPts val="0"/>
              </a:spcAft>
              <a:buClr>
                <a:srgbClr val="FFFFFF"/>
              </a:buClr>
              <a:buSzPts val="3000"/>
              <a:buFont typeface="Arial"/>
              <a:buNone/>
              <a:defRPr b="1" i="0" u="none" strike="noStrike" cap="none">
                <a:solidFill>
                  <a:srgbClr val="FFFFFF"/>
                </a:solidFill>
                <a:latin typeface="Arial"/>
                <a:ea typeface="Arial"/>
                <a:cs typeface="Arial"/>
                <a:sym typeface="Arial"/>
              </a:defRPr>
            </a:lvl1pPr>
            <a:lvl2pPr marR="0" lvl="1" algn="l">
              <a:lnSpc>
                <a:spcPct val="100000"/>
              </a:lnSpc>
              <a:spcBef>
                <a:spcPts val="0"/>
              </a:spcBef>
              <a:spcAft>
                <a:spcPts val="0"/>
              </a:spcAft>
              <a:buClr>
                <a:srgbClr val="FFFFFF"/>
              </a:buClr>
              <a:buSzPts val="3000"/>
              <a:buFont typeface="Arial"/>
              <a:buNone/>
              <a:defRPr b="1">
                <a:solidFill>
                  <a:srgbClr val="FFFFFF"/>
                </a:solidFill>
              </a:defRPr>
            </a:lvl2pPr>
            <a:lvl3pPr marR="0" lvl="2" algn="l">
              <a:lnSpc>
                <a:spcPct val="100000"/>
              </a:lnSpc>
              <a:spcBef>
                <a:spcPts val="0"/>
              </a:spcBef>
              <a:spcAft>
                <a:spcPts val="0"/>
              </a:spcAft>
              <a:buClr>
                <a:srgbClr val="FFFFFF"/>
              </a:buClr>
              <a:buSzPts val="3000"/>
              <a:buFont typeface="Arial"/>
              <a:buNone/>
              <a:defRPr b="1">
                <a:solidFill>
                  <a:srgbClr val="FFFFFF"/>
                </a:solidFill>
              </a:defRPr>
            </a:lvl3pPr>
            <a:lvl4pPr marR="0" lvl="3" algn="l">
              <a:lnSpc>
                <a:spcPct val="100000"/>
              </a:lnSpc>
              <a:spcBef>
                <a:spcPts val="0"/>
              </a:spcBef>
              <a:spcAft>
                <a:spcPts val="0"/>
              </a:spcAft>
              <a:buClr>
                <a:srgbClr val="FFFFFF"/>
              </a:buClr>
              <a:buSzPts val="3000"/>
              <a:buFont typeface="Arial"/>
              <a:buNone/>
              <a:defRPr b="1">
                <a:solidFill>
                  <a:srgbClr val="FFFFFF"/>
                </a:solidFill>
              </a:defRPr>
            </a:lvl4pPr>
            <a:lvl5pPr marR="0" lvl="4" algn="l">
              <a:lnSpc>
                <a:spcPct val="100000"/>
              </a:lnSpc>
              <a:spcBef>
                <a:spcPts val="0"/>
              </a:spcBef>
              <a:spcAft>
                <a:spcPts val="0"/>
              </a:spcAft>
              <a:buClr>
                <a:srgbClr val="FFFFFF"/>
              </a:buClr>
              <a:buSzPts val="3000"/>
              <a:buFont typeface="Arial"/>
              <a:buNone/>
              <a:defRPr b="1">
                <a:solidFill>
                  <a:srgbClr val="FFFFFF"/>
                </a:solidFill>
              </a:defRPr>
            </a:lvl5pPr>
            <a:lvl6pPr marR="0" lvl="5" algn="l">
              <a:lnSpc>
                <a:spcPct val="100000"/>
              </a:lnSpc>
              <a:spcBef>
                <a:spcPts val="0"/>
              </a:spcBef>
              <a:spcAft>
                <a:spcPts val="0"/>
              </a:spcAft>
              <a:buClr>
                <a:srgbClr val="FFFFFF"/>
              </a:buClr>
              <a:buSzPts val="3000"/>
              <a:buFont typeface="Arial"/>
              <a:buNone/>
              <a:defRPr b="1">
                <a:solidFill>
                  <a:srgbClr val="FFFFFF"/>
                </a:solidFill>
              </a:defRPr>
            </a:lvl6pPr>
            <a:lvl7pPr marR="0" lvl="6" algn="l">
              <a:lnSpc>
                <a:spcPct val="100000"/>
              </a:lnSpc>
              <a:spcBef>
                <a:spcPts val="0"/>
              </a:spcBef>
              <a:spcAft>
                <a:spcPts val="0"/>
              </a:spcAft>
              <a:buClr>
                <a:srgbClr val="FFFFFF"/>
              </a:buClr>
              <a:buSzPts val="3000"/>
              <a:buFont typeface="Arial"/>
              <a:buNone/>
              <a:defRPr b="1">
                <a:solidFill>
                  <a:srgbClr val="FFFFFF"/>
                </a:solidFill>
              </a:defRPr>
            </a:lvl7pPr>
            <a:lvl8pPr marR="0" lvl="7" algn="l">
              <a:lnSpc>
                <a:spcPct val="100000"/>
              </a:lnSpc>
              <a:spcBef>
                <a:spcPts val="0"/>
              </a:spcBef>
              <a:spcAft>
                <a:spcPts val="0"/>
              </a:spcAft>
              <a:buClr>
                <a:srgbClr val="FFFFFF"/>
              </a:buClr>
              <a:buSzPts val="3000"/>
              <a:buFont typeface="Arial"/>
              <a:buNone/>
              <a:defRPr b="1">
                <a:solidFill>
                  <a:srgbClr val="FFFFFF"/>
                </a:solidFill>
              </a:defRPr>
            </a:lvl8pPr>
            <a:lvl9pPr marR="0" lvl="8" algn="l">
              <a:lnSpc>
                <a:spcPct val="100000"/>
              </a:lnSpc>
              <a:spcBef>
                <a:spcPts val="0"/>
              </a:spcBef>
              <a:spcAft>
                <a:spcPts val="0"/>
              </a:spcAft>
              <a:buClr>
                <a:srgbClr val="FFFFFF"/>
              </a:buClr>
              <a:buSzPts val="3000"/>
              <a:buFont typeface="Arial"/>
              <a:buNone/>
              <a:defRPr b="1">
                <a:solidFill>
                  <a:srgbClr val="FFFFFF"/>
                </a:solidFill>
              </a:defRPr>
            </a:lvl9pPr>
          </a:lstStyle>
          <a:p>
            <a:endParaRPr/>
          </a:p>
        </p:txBody>
      </p:sp>
      <p:pic>
        <p:nvPicPr>
          <p:cNvPr id="4773" name="Google Shape;4773;p157" descr="ASU_Horiz_RGB_Digital_MaroonGold.png"/>
          <p:cNvPicPr preferRelativeResize="0"/>
          <p:nvPr/>
        </p:nvPicPr>
        <p:blipFill rotWithShape="1">
          <a:blip r:embed="rId2">
            <a:alphaModFix/>
          </a:blip>
          <a:srcRect r="57818"/>
          <a:stretch/>
        </p:blipFill>
        <p:spPr>
          <a:xfrm>
            <a:off x="7575146" y="4168101"/>
            <a:ext cx="1244950" cy="819151"/>
          </a:xfrm>
          <a:prstGeom prst="rect">
            <a:avLst/>
          </a:prstGeom>
          <a:noFill/>
          <a:ln>
            <a:noFill/>
          </a:ln>
        </p:spPr>
      </p:pic>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21 Call out plus image 1">
  <p:cSld name="Call out plus image_1">
    <p:spTree>
      <p:nvGrpSpPr>
        <p:cNvPr id="1" name="Shape 4774"/>
        <p:cNvGrpSpPr/>
        <p:nvPr/>
      </p:nvGrpSpPr>
      <p:grpSpPr>
        <a:xfrm>
          <a:off x="0" y="0"/>
          <a:ext cx="0" cy="0"/>
          <a:chOff x="0" y="0"/>
          <a:chExt cx="0" cy="0"/>
        </a:xfrm>
      </p:grpSpPr>
      <p:sp>
        <p:nvSpPr>
          <p:cNvPr id="4775" name="Google Shape;4775;p158"/>
          <p:cNvSpPr txBox="1">
            <a:spLocks noGrp="1"/>
          </p:cNvSpPr>
          <p:nvPr>
            <p:ph type="title"/>
          </p:nvPr>
        </p:nvSpPr>
        <p:spPr>
          <a:xfrm>
            <a:off x="296832" y="228975"/>
            <a:ext cx="1860300" cy="23391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b="1" i="0" u="none" strike="noStrike" cap="none">
                <a:solidFill>
                  <a:schemeClr val="dk1"/>
                </a:solidFill>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b="1">
                <a:solidFill>
                  <a:schemeClr val="dk1"/>
                </a:solidFill>
              </a:defRPr>
            </a:lvl2pPr>
            <a:lvl3pPr lvl="2" algn="l">
              <a:lnSpc>
                <a:spcPct val="100000"/>
              </a:lnSpc>
              <a:spcBef>
                <a:spcPts val="0"/>
              </a:spcBef>
              <a:spcAft>
                <a:spcPts val="0"/>
              </a:spcAft>
              <a:buClr>
                <a:schemeClr val="dk1"/>
              </a:buClr>
              <a:buSzPts val="3000"/>
              <a:buFont typeface="Arial"/>
              <a:buNone/>
              <a:defRPr b="1">
                <a:solidFill>
                  <a:schemeClr val="dk1"/>
                </a:solidFill>
              </a:defRPr>
            </a:lvl3pPr>
            <a:lvl4pPr lvl="3" algn="l">
              <a:lnSpc>
                <a:spcPct val="100000"/>
              </a:lnSpc>
              <a:spcBef>
                <a:spcPts val="0"/>
              </a:spcBef>
              <a:spcAft>
                <a:spcPts val="0"/>
              </a:spcAft>
              <a:buClr>
                <a:schemeClr val="dk1"/>
              </a:buClr>
              <a:buSzPts val="3000"/>
              <a:buFont typeface="Arial"/>
              <a:buNone/>
              <a:defRPr b="1">
                <a:solidFill>
                  <a:schemeClr val="dk1"/>
                </a:solidFill>
              </a:defRPr>
            </a:lvl4pPr>
            <a:lvl5pPr lvl="4" algn="l">
              <a:lnSpc>
                <a:spcPct val="100000"/>
              </a:lnSpc>
              <a:spcBef>
                <a:spcPts val="0"/>
              </a:spcBef>
              <a:spcAft>
                <a:spcPts val="0"/>
              </a:spcAft>
              <a:buClr>
                <a:schemeClr val="dk1"/>
              </a:buClr>
              <a:buSzPts val="3000"/>
              <a:buFont typeface="Arial"/>
              <a:buNone/>
              <a:defRPr b="1">
                <a:solidFill>
                  <a:schemeClr val="dk1"/>
                </a:solidFill>
              </a:defRPr>
            </a:lvl5pPr>
            <a:lvl6pPr lvl="5" algn="l">
              <a:lnSpc>
                <a:spcPct val="100000"/>
              </a:lnSpc>
              <a:spcBef>
                <a:spcPts val="0"/>
              </a:spcBef>
              <a:spcAft>
                <a:spcPts val="0"/>
              </a:spcAft>
              <a:buClr>
                <a:schemeClr val="dk1"/>
              </a:buClr>
              <a:buSzPts val="3000"/>
              <a:buFont typeface="Arial"/>
              <a:buNone/>
              <a:defRPr b="1">
                <a:solidFill>
                  <a:schemeClr val="dk1"/>
                </a:solidFill>
              </a:defRPr>
            </a:lvl6pPr>
            <a:lvl7pPr lvl="6" algn="l">
              <a:lnSpc>
                <a:spcPct val="100000"/>
              </a:lnSpc>
              <a:spcBef>
                <a:spcPts val="0"/>
              </a:spcBef>
              <a:spcAft>
                <a:spcPts val="0"/>
              </a:spcAft>
              <a:buClr>
                <a:schemeClr val="dk1"/>
              </a:buClr>
              <a:buSzPts val="3000"/>
              <a:buFont typeface="Arial"/>
              <a:buNone/>
              <a:defRPr b="1">
                <a:solidFill>
                  <a:schemeClr val="dk1"/>
                </a:solidFill>
              </a:defRPr>
            </a:lvl7pPr>
            <a:lvl8pPr lvl="7" algn="l">
              <a:lnSpc>
                <a:spcPct val="100000"/>
              </a:lnSpc>
              <a:spcBef>
                <a:spcPts val="0"/>
              </a:spcBef>
              <a:spcAft>
                <a:spcPts val="0"/>
              </a:spcAft>
              <a:buClr>
                <a:schemeClr val="dk1"/>
              </a:buClr>
              <a:buSzPts val="3000"/>
              <a:buFont typeface="Arial"/>
              <a:buNone/>
              <a:defRPr b="1">
                <a:solidFill>
                  <a:schemeClr val="dk1"/>
                </a:solidFill>
              </a:defRPr>
            </a:lvl8pPr>
            <a:lvl9pPr lvl="8" algn="l">
              <a:lnSpc>
                <a:spcPct val="100000"/>
              </a:lnSpc>
              <a:spcBef>
                <a:spcPts val="0"/>
              </a:spcBef>
              <a:spcAft>
                <a:spcPts val="0"/>
              </a:spcAft>
              <a:buClr>
                <a:schemeClr val="dk1"/>
              </a:buClr>
              <a:buSzPts val="3000"/>
              <a:buFont typeface="Arial"/>
              <a:buNone/>
              <a:defRPr b="1">
                <a:solidFill>
                  <a:schemeClr val="dk1"/>
                </a:solidFill>
              </a:defRPr>
            </a:lvl9pPr>
          </a:lstStyle>
          <a:p>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21 2 Column Format Black Right">
  <p:cSld name="Section title and description_1">
    <p:spTree>
      <p:nvGrpSpPr>
        <p:cNvPr id="1" name="Shape 4776"/>
        <p:cNvGrpSpPr/>
        <p:nvPr/>
      </p:nvGrpSpPr>
      <p:grpSpPr>
        <a:xfrm>
          <a:off x="0" y="0"/>
          <a:ext cx="0" cy="0"/>
          <a:chOff x="0" y="0"/>
          <a:chExt cx="0" cy="0"/>
        </a:xfrm>
      </p:grpSpPr>
      <p:sp>
        <p:nvSpPr>
          <p:cNvPr id="4777" name="Google Shape;4777;p159"/>
          <p:cNvSpPr/>
          <p:nvPr/>
        </p:nvSpPr>
        <p:spPr>
          <a:xfrm>
            <a:off x="4630550" y="0"/>
            <a:ext cx="4513500" cy="517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159"/>
          <p:cNvSpPr txBox="1">
            <a:spLocks noGrp="1"/>
          </p:cNvSpPr>
          <p:nvPr>
            <p:ph type="body" idx="1"/>
          </p:nvPr>
        </p:nvSpPr>
        <p:spPr>
          <a:xfrm>
            <a:off x="5035150" y="508475"/>
            <a:ext cx="3837000" cy="4402200"/>
          </a:xfrm>
          <a:prstGeom prst="rect">
            <a:avLst/>
          </a:prstGeom>
          <a:noFill/>
          <a:ln>
            <a:noFill/>
          </a:ln>
        </p:spPr>
        <p:txBody>
          <a:bodyPr spcFirstLastPara="1" wrap="square" lIns="91425" tIns="91425" rIns="91425" bIns="91425" anchor="ctr" anchorCtr="0">
            <a:noAutofit/>
          </a:bodyPr>
          <a:lstStyle>
            <a:lvl1pPr marL="457200" marR="0" lvl="0" indent="-228600" algn="l">
              <a:lnSpc>
                <a:spcPct val="115000"/>
              </a:lnSpc>
              <a:spcBef>
                <a:spcPts val="0"/>
              </a:spcBef>
              <a:spcAft>
                <a:spcPts val="0"/>
              </a:spcAft>
              <a:buClr>
                <a:schemeClr val="lt1"/>
              </a:buClr>
              <a:buSzPts val="1400"/>
              <a:buFont typeface="Arial"/>
              <a:buNone/>
              <a:defRPr sz="1800" b="0" i="0" u="none" strike="noStrike" cap="none">
                <a:solidFill>
                  <a:schemeClr val="lt1"/>
                </a:solidFill>
                <a:latin typeface="Arial"/>
                <a:ea typeface="Arial"/>
                <a:cs typeface="Arial"/>
                <a:sym typeface="Arial"/>
              </a:defRPr>
            </a:lvl1pPr>
            <a:lvl2pPr marL="914400" marR="0" lvl="1"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2pPr>
            <a:lvl3pPr marL="1371600" marR="0" lvl="2"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3pPr>
            <a:lvl4pPr marL="1828800" marR="0" lvl="3"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4pPr>
            <a:lvl5pPr marL="2286000" marR="0" lvl="4"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5pPr>
            <a:lvl6pPr marL="2743200" marR="0" lvl="5"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6pPr>
            <a:lvl7pPr marL="3200400" marR="0" lvl="6"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7pPr>
            <a:lvl8pPr marL="3657600" marR="0" lvl="7" indent="-228600" algn="l">
              <a:lnSpc>
                <a:spcPct val="115000"/>
              </a:lnSpc>
              <a:spcBef>
                <a:spcPts val="1600"/>
              </a:spcBef>
              <a:spcAft>
                <a:spcPts val="0"/>
              </a:spcAft>
              <a:buClr>
                <a:schemeClr val="lt1"/>
              </a:buClr>
              <a:buSzPts val="1400"/>
              <a:buFont typeface="Arial"/>
              <a:buNone/>
              <a:defRPr sz="1400" b="0" i="0" u="none" strike="noStrike" cap="none">
                <a:solidFill>
                  <a:schemeClr val="lt1"/>
                </a:solidFill>
                <a:latin typeface="Arial"/>
                <a:ea typeface="Arial"/>
                <a:cs typeface="Arial"/>
                <a:sym typeface="Arial"/>
              </a:defRPr>
            </a:lvl8pPr>
            <a:lvl9pPr marL="4114800" marR="0" lvl="8" indent="-228600" algn="l">
              <a:lnSpc>
                <a:spcPct val="115000"/>
              </a:lnSpc>
              <a:spcBef>
                <a:spcPts val="1600"/>
              </a:spcBef>
              <a:spcAft>
                <a:spcPts val="1600"/>
              </a:spcAft>
              <a:buClr>
                <a:schemeClr val="lt1"/>
              </a:buClr>
              <a:buSzPts val="1400"/>
              <a:buFont typeface="Arial"/>
              <a:buNone/>
              <a:defRPr sz="1400" b="0" i="0" u="none" strike="noStrike" cap="none">
                <a:solidFill>
                  <a:schemeClr val="lt1"/>
                </a:solidFill>
                <a:latin typeface="Arial"/>
                <a:ea typeface="Arial"/>
                <a:cs typeface="Arial"/>
                <a:sym typeface="Arial"/>
              </a:defRPr>
            </a:lvl9pPr>
          </a:lstStyle>
          <a:p>
            <a:endParaRPr/>
          </a:p>
        </p:txBody>
      </p:sp>
      <p:sp>
        <p:nvSpPr>
          <p:cNvPr id="4779" name="Google Shape;4779;p159"/>
          <p:cNvSpPr txBox="1">
            <a:spLocks noGrp="1"/>
          </p:cNvSpPr>
          <p:nvPr>
            <p:ph type="title"/>
          </p:nvPr>
        </p:nvSpPr>
        <p:spPr>
          <a:xfrm>
            <a:off x="328581" y="229414"/>
            <a:ext cx="38370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4784"/>
        <p:cNvGrpSpPr/>
        <p:nvPr/>
      </p:nvGrpSpPr>
      <p:grpSpPr>
        <a:xfrm>
          <a:off x="0" y="0"/>
          <a:ext cx="0" cy="0"/>
          <a:chOff x="0" y="0"/>
          <a:chExt cx="0" cy="0"/>
        </a:xfrm>
      </p:grpSpPr>
      <p:sp>
        <p:nvSpPr>
          <p:cNvPr id="4785" name="Google Shape;4785;p161"/>
          <p:cNvSpPr txBox="1">
            <a:spLocks noGrp="1"/>
          </p:cNvSpPr>
          <p:nvPr>
            <p:ph type="ctrTitle"/>
          </p:nvPr>
        </p:nvSpPr>
        <p:spPr>
          <a:xfrm>
            <a:off x="311708" y="744575"/>
            <a:ext cx="8520600" cy="2052600"/>
          </a:xfrm>
          <a:prstGeom prst="rect">
            <a:avLst/>
          </a:prstGeom>
          <a:noFill/>
          <a:ln>
            <a:noFill/>
          </a:ln>
        </p:spPr>
        <p:txBody>
          <a:bodyPr spcFirstLastPara="1" wrap="square" lIns="0" tIns="0" rIns="0" bIns="0" anchor="b" anchorCtr="0">
            <a:noAutofit/>
          </a:bodyPr>
          <a:lstStyle>
            <a:lvl1pPr lvl="0" algn="ctr">
              <a:lnSpc>
                <a:spcPct val="90000"/>
              </a:lnSpc>
              <a:spcBef>
                <a:spcPts val="0"/>
              </a:spcBef>
              <a:spcAft>
                <a:spcPts val="0"/>
              </a:spcAft>
              <a:buSzPts val="5200"/>
              <a:buNone/>
              <a:defRPr sz="5200"/>
            </a:lvl1pPr>
            <a:lvl2pPr lvl="1" algn="ctr">
              <a:lnSpc>
                <a:spcPct val="115000"/>
              </a:lnSpc>
              <a:spcBef>
                <a:spcPts val="0"/>
              </a:spcBef>
              <a:spcAft>
                <a:spcPts val="0"/>
              </a:spcAft>
              <a:buSzPts val="5200"/>
              <a:buNone/>
              <a:defRPr sz="5200"/>
            </a:lvl2pPr>
            <a:lvl3pPr lvl="2" algn="ctr">
              <a:lnSpc>
                <a:spcPct val="115000"/>
              </a:lnSpc>
              <a:spcBef>
                <a:spcPts val="800"/>
              </a:spcBef>
              <a:spcAft>
                <a:spcPts val="0"/>
              </a:spcAft>
              <a:buSzPts val="5200"/>
              <a:buNone/>
              <a:defRPr sz="5200"/>
            </a:lvl3pPr>
            <a:lvl4pPr lvl="3" algn="ctr">
              <a:lnSpc>
                <a:spcPct val="115000"/>
              </a:lnSpc>
              <a:spcBef>
                <a:spcPts val="800"/>
              </a:spcBef>
              <a:spcAft>
                <a:spcPts val="0"/>
              </a:spcAft>
              <a:buSzPts val="5200"/>
              <a:buNone/>
              <a:defRPr sz="5200"/>
            </a:lvl4pPr>
            <a:lvl5pPr lvl="4" algn="ctr">
              <a:lnSpc>
                <a:spcPct val="115000"/>
              </a:lnSpc>
              <a:spcBef>
                <a:spcPts val="800"/>
              </a:spcBef>
              <a:spcAft>
                <a:spcPts val="0"/>
              </a:spcAft>
              <a:buSzPts val="5200"/>
              <a:buNone/>
              <a:defRPr sz="5200"/>
            </a:lvl5pPr>
            <a:lvl6pPr lvl="5" algn="ctr">
              <a:lnSpc>
                <a:spcPct val="115000"/>
              </a:lnSpc>
              <a:spcBef>
                <a:spcPts val="800"/>
              </a:spcBef>
              <a:spcAft>
                <a:spcPts val="0"/>
              </a:spcAft>
              <a:buSzPts val="5200"/>
              <a:buNone/>
              <a:defRPr sz="5200"/>
            </a:lvl6pPr>
            <a:lvl7pPr lvl="6" algn="ctr">
              <a:lnSpc>
                <a:spcPct val="115000"/>
              </a:lnSpc>
              <a:spcBef>
                <a:spcPts val="800"/>
              </a:spcBef>
              <a:spcAft>
                <a:spcPts val="0"/>
              </a:spcAft>
              <a:buSzPts val="5200"/>
              <a:buNone/>
              <a:defRPr sz="5200"/>
            </a:lvl7pPr>
            <a:lvl8pPr lvl="7" algn="ctr">
              <a:lnSpc>
                <a:spcPct val="115000"/>
              </a:lnSpc>
              <a:spcBef>
                <a:spcPts val="800"/>
              </a:spcBef>
              <a:spcAft>
                <a:spcPts val="0"/>
              </a:spcAft>
              <a:buSzPts val="5200"/>
              <a:buNone/>
              <a:defRPr sz="5200"/>
            </a:lvl8pPr>
            <a:lvl9pPr lvl="8" algn="ctr">
              <a:lnSpc>
                <a:spcPct val="115000"/>
              </a:lnSpc>
              <a:spcBef>
                <a:spcPts val="800"/>
              </a:spcBef>
              <a:spcAft>
                <a:spcPts val="800"/>
              </a:spcAft>
              <a:buSzPts val="5200"/>
              <a:buNone/>
              <a:defRPr sz="5200"/>
            </a:lvl9pPr>
          </a:lstStyle>
          <a:p>
            <a:endParaRPr/>
          </a:p>
        </p:txBody>
      </p:sp>
      <p:sp>
        <p:nvSpPr>
          <p:cNvPr id="4786" name="Google Shape;4786;p161"/>
          <p:cNvSpPr txBox="1">
            <a:spLocks noGrp="1"/>
          </p:cNvSpPr>
          <p:nvPr>
            <p:ph type="subTitle" idx="1"/>
          </p:nvPr>
        </p:nvSpPr>
        <p:spPr>
          <a:xfrm>
            <a:off x="311700" y="2834125"/>
            <a:ext cx="8520600" cy="792600"/>
          </a:xfrm>
          <a:prstGeom prst="rect">
            <a:avLst/>
          </a:prstGeom>
          <a:noFill/>
          <a:ln>
            <a:noFill/>
          </a:ln>
        </p:spPr>
        <p:txBody>
          <a:bodyPr spcFirstLastPara="1" wrap="square" lIns="0" tIns="0" rIns="0" bIns="0"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4787" name="Google Shape;4787;p16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4788"/>
        <p:cNvGrpSpPr/>
        <p:nvPr/>
      </p:nvGrpSpPr>
      <p:grpSpPr>
        <a:xfrm>
          <a:off x="0" y="0"/>
          <a:ext cx="0" cy="0"/>
          <a:chOff x="0" y="0"/>
          <a:chExt cx="0" cy="0"/>
        </a:xfrm>
      </p:grpSpPr>
      <p:sp>
        <p:nvSpPr>
          <p:cNvPr id="4789" name="Google Shape;4789;p162"/>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162"/>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80000"/>
              </a:lnSpc>
              <a:spcBef>
                <a:spcPts val="0"/>
              </a:spcBef>
              <a:spcAft>
                <a:spcPts val="0"/>
              </a:spcAft>
              <a:buClr>
                <a:srgbClr val="000000"/>
              </a:buClr>
              <a:buSzPts val="5200"/>
              <a:buFont typeface="Arial"/>
              <a:buNone/>
            </a:pPr>
            <a:r>
              <a:rPr lang="en" sz="5200" b="1" i="0" u="none" strike="noStrike" cap="none">
                <a:solidFill>
                  <a:srgbClr val="000000"/>
                </a:solidFill>
                <a:latin typeface="Arial"/>
                <a:ea typeface="Arial"/>
                <a:cs typeface="Arial"/>
                <a:sym typeface="Arial"/>
              </a:rPr>
              <a:t>For more tips, tools, layouts to help make your presentations shine, visit:</a:t>
            </a:r>
            <a:endParaRPr sz="5200" b="1" i="0" u="none" strike="noStrike" cap="none">
              <a:solidFill>
                <a:srgbClr val="000000"/>
              </a:solidFill>
              <a:latin typeface="Arial"/>
              <a:ea typeface="Arial"/>
              <a:cs typeface="Arial"/>
              <a:sym typeface="Arial"/>
            </a:endParaRPr>
          </a:p>
          <a:p>
            <a:pPr marL="0" marR="0" lvl="0" indent="0" algn="l" rtl="0">
              <a:lnSpc>
                <a:spcPct val="80000"/>
              </a:lnSpc>
              <a:spcBef>
                <a:spcPts val="1500"/>
              </a:spcBef>
              <a:spcAft>
                <a:spcPts val="1500"/>
              </a:spcAft>
              <a:buClr>
                <a:srgbClr val="000000"/>
              </a:buClr>
              <a:buSzPts val="5200"/>
              <a:buFont typeface="Arial"/>
              <a:buNone/>
            </a:pPr>
            <a:r>
              <a:rPr lang="en" sz="5200" b="1" i="0" u="none" strike="noStrike" cap="none">
                <a:solidFill>
                  <a:schemeClr val="dk1"/>
                </a:solidFill>
                <a:highlight>
                  <a:schemeClr val="accent1"/>
                </a:highlight>
                <a:latin typeface="Arial"/>
                <a:ea typeface="Arial"/>
                <a:cs typeface="Arial"/>
                <a:sym typeface="Arial"/>
              </a:rPr>
              <a:t>https://links.asu.edu/</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official-presentation-template </a:t>
            </a:r>
            <a:endParaRPr sz="5200" b="1" i="0" u="none" strike="noStrike" cap="none">
              <a:solidFill>
                <a:schemeClr val="dk1"/>
              </a:solidFill>
              <a:highlight>
                <a:schemeClr val="accent1"/>
              </a:highlight>
              <a:latin typeface="Arial"/>
              <a:ea typeface="Arial"/>
              <a:cs typeface="Arial"/>
              <a:sym typeface="Aria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60"/>
        <p:cNvGrpSpPr/>
        <p:nvPr/>
      </p:nvGrpSpPr>
      <p:grpSpPr>
        <a:xfrm>
          <a:off x="0" y="0"/>
          <a:ext cx="0" cy="0"/>
          <a:chOff x="0" y="0"/>
          <a:chExt cx="0" cy="0"/>
        </a:xfrm>
      </p:grpSpPr>
      <p:sp>
        <p:nvSpPr>
          <p:cNvPr id="61" name="Google Shape;61;p17"/>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62" name="Google Shape;62;p17"/>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4791"/>
        <p:cNvGrpSpPr/>
        <p:nvPr/>
      </p:nvGrpSpPr>
      <p:grpSpPr>
        <a:xfrm>
          <a:off x="0" y="0"/>
          <a:ext cx="0" cy="0"/>
          <a:chOff x="0" y="0"/>
          <a:chExt cx="0" cy="0"/>
        </a:xfrm>
      </p:grpSpPr>
      <p:sp>
        <p:nvSpPr>
          <p:cNvPr id="4792" name="Google Shape;4792;p163"/>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p163"/>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80000"/>
              </a:lnSpc>
              <a:spcBef>
                <a:spcPts val="0"/>
              </a:spcBef>
              <a:spcAft>
                <a:spcPts val="0"/>
              </a:spcAft>
              <a:buClr>
                <a:srgbClr val="000000"/>
              </a:buClr>
              <a:buSzPts val="5200"/>
              <a:buFont typeface="Arial"/>
              <a:buNone/>
            </a:pPr>
            <a:r>
              <a:rPr lang="en" sz="5200" b="1" i="0" u="none" strike="noStrike" cap="none">
                <a:solidFill>
                  <a:srgbClr val="000000"/>
                </a:solidFill>
                <a:latin typeface="Arial"/>
                <a:ea typeface="Arial"/>
                <a:cs typeface="Arial"/>
                <a:sym typeface="Arial"/>
              </a:rPr>
              <a:t>Find more branded templates created for your use:</a:t>
            </a:r>
            <a:endParaRPr sz="5200" b="1" i="0" u="none" strike="noStrike" cap="none">
              <a:solidFill>
                <a:srgbClr val="000000"/>
              </a:solidFill>
              <a:latin typeface="Arial"/>
              <a:ea typeface="Arial"/>
              <a:cs typeface="Arial"/>
              <a:sym typeface="Arial"/>
            </a:endParaRPr>
          </a:p>
          <a:p>
            <a:pPr marL="0" marR="0" lvl="0" indent="0" algn="l" rtl="0">
              <a:lnSpc>
                <a:spcPct val="80000"/>
              </a:lnSpc>
              <a:spcBef>
                <a:spcPts val="1500"/>
              </a:spcBef>
              <a:spcAft>
                <a:spcPts val="1500"/>
              </a:spcAft>
              <a:buClr>
                <a:srgbClr val="000000"/>
              </a:buClr>
              <a:buSzPts val="5200"/>
              <a:buFont typeface="Arial"/>
              <a:buNone/>
            </a:pPr>
            <a:r>
              <a:rPr lang="en" sz="5200" b="1" i="0" u="none" strike="noStrike" cap="none">
                <a:solidFill>
                  <a:schemeClr val="dk1"/>
                </a:solidFill>
                <a:highlight>
                  <a:schemeClr val="accent1"/>
                </a:highlight>
                <a:latin typeface="Arial"/>
                <a:ea typeface="Arial"/>
                <a:cs typeface="Arial"/>
                <a:sym typeface="Arial"/>
              </a:rPr>
              <a:t>https://brandguide.</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asu.edu/tools/</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templates-libraries </a:t>
            </a:r>
            <a:endParaRPr sz="5200" b="1" i="0" u="none" strike="noStrike" cap="none">
              <a:solidFill>
                <a:schemeClr val="dk1"/>
              </a:solidFill>
              <a:highlight>
                <a:schemeClr val="accent1"/>
              </a:highlight>
              <a:latin typeface="Arial"/>
              <a:ea typeface="Arial"/>
              <a:cs typeface="Arial"/>
              <a:sym typeface="Arial"/>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23: *Presentation title slide options divider &gt;&gt;&gt; choose from following templates →">
  <p:cSld name="CUSTOM_21">
    <p:bg>
      <p:bgPr>
        <a:solidFill>
          <a:schemeClr val="lt2"/>
        </a:solidFill>
        <a:effectLst/>
      </p:bgPr>
    </p:bg>
    <p:spTree>
      <p:nvGrpSpPr>
        <p:cNvPr id="1" name="Shape 4794"/>
        <p:cNvGrpSpPr/>
        <p:nvPr/>
      </p:nvGrpSpPr>
      <p:grpSpPr>
        <a:xfrm>
          <a:off x="0" y="0"/>
          <a:ext cx="0" cy="0"/>
          <a:chOff x="0" y="0"/>
          <a:chExt cx="0" cy="0"/>
        </a:xfrm>
      </p:grpSpPr>
      <p:sp>
        <p:nvSpPr>
          <p:cNvPr id="4795" name="Google Shape;4795;p164"/>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Presentation title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4796" name="Google Shape;4796;p16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4797"/>
        <p:cNvGrpSpPr/>
        <p:nvPr/>
      </p:nvGrpSpPr>
      <p:grpSpPr>
        <a:xfrm>
          <a:off x="0" y="0"/>
          <a:ext cx="0" cy="0"/>
          <a:chOff x="0" y="0"/>
          <a:chExt cx="0" cy="0"/>
        </a:xfrm>
      </p:grpSpPr>
      <p:sp>
        <p:nvSpPr>
          <p:cNvPr id="4798" name="Google Shape;4798;p165"/>
          <p:cNvSpPr txBox="1">
            <a:spLocks noGrp="1"/>
          </p:cNvSpPr>
          <p:nvPr>
            <p:ph type="ctrTitle"/>
          </p:nvPr>
        </p:nvSpPr>
        <p:spPr>
          <a:xfrm>
            <a:off x="420625" y="1254825"/>
            <a:ext cx="8411700" cy="2869800"/>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SzPts val="4800"/>
              <a:buNone/>
              <a:defRPr sz="4800"/>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4799" name="Google Shape;4799;p165"/>
          <p:cNvSpPr txBox="1">
            <a:spLocks noGrp="1"/>
          </p:cNvSpPr>
          <p:nvPr>
            <p:ph type="subTitle" idx="1"/>
          </p:nvPr>
        </p:nvSpPr>
        <p:spPr>
          <a:xfrm>
            <a:off x="420600" y="4227350"/>
            <a:ext cx="8411700" cy="6006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pic>
        <p:nvPicPr>
          <p:cNvPr id="4800" name="Google Shape;4800;p165" descr="ASU_Horiz_RGB_Digital_MaroonGold.png"/>
          <p:cNvPicPr preferRelativeResize="0"/>
          <p:nvPr/>
        </p:nvPicPr>
        <p:blipFill rotWithShape="1">
          <a:blip r:embed="rId2">
            <a:alphaModFix/>
          </a:blip>
          <a:srcRect l="3992" t="13044" r="2038" b="14157"/>
          <a:stretch/>
        </p:blipFill>
        <p:spPr>
          <a:xfrm>
            <a:off x="320050" y="184550"/>
            <a:ext cx="3767325" cy="810000"/>
          </a:xfrm>
          <a:prstGeom prst="rect">
            <a:avLst/>
          </a:prstGeom>
          <a:noFill/>
          <a:ln>
            <a:noFill/>
          </a:ln>
        </p:spPr>
      </p:pic>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4801"/>
        <p:cNvGrpSpPr/>
        <p:nvPr/>
      </p:nvGrpSpPr>
      <p:grpSpPr>
        <a:xfrm>
          <a:off x="0" y="0"/>
          <a:ext cx="0" cy="0"/>
          <a:chOff x="0" y="0"/>
          <a:chExt cx="0" cy="0"/>
        </a:xfrm>
      </p:grpSpPr>
      <p:sp>
        <p:nvSpPr>
          <p:cNvPr id="4802" name="Google Shape;4802;p166"/>
          <p:cNvSpPr txBox="1">
            <a:spLocks noGrp="1"/>
          </p:cNvSpPr>
          <p:nvPr>
            <p:ph type="ctrTitle"/>
          </p:nvPr>
        </p:nvSpPr>
        <p:spPr>
          <a:xfrm>
            <a:off x="420625" y="1150944"/>
            <a:ext cx="8411700" cy="8100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4800"/>
              <a:buNone/>
              <a:defRPr sz="4800"/>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4803" name="Google Shape;4803;p166"/>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pic>
        <p:nvPicPr>
          <p:cNvPr id="4804" name="Google Shape;4804;p166" descr="ASU_Horiz_RGB_Digital_MaroonGold.png"/>
          <p:cNvPicPr preferRelativeResize="0"/>
          <p:nvPr/>
        </p:nvPicPr>
        <p:blipFill rotWithShape="1">
          <a:blip r:embed="rId2">
            <a:alphaModFix/>
          </a:blip>
          <a:srcRect l="3992" t="13044" r="2038" b="14157"/>
          <a:stretch/>
        </p:blipFill>
        <p:spPr>
          <a:xfrm>
            <a:off x="310823" y="4137962"/>
            <a:ext cx="3767325" cy="810000"/>
          </a:xfrm>
          <a:prstGeom prst="rect">
            <a:avLst/>
          </a:prstGeom>
          <a:noFill/>
          <a:ln>
            <a:noFill/>
          </a:ln>
        </p:spPr>
      </p:pic>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CUSTOM_18_1">
    <p:spTree>
      <p:nvGrpSpPr>
        <p:cNvPr id="1" name="Shape 4805"/>
        <p:cNvGrpSpPr/>
        <p:nvPr/>
      </p:nvGrpSpPr>
      <p:grpSpPr>
        <a:xfrm>
          <a:off x="0" y="0"/>
          <a:ext cx="0" cy="0"/>
          <a:chOff x="0" y="0"/>
          <a:chExt cx="0" cy="0"/>
        </a:xfrm>
      </p:grpSpPr>
      <p:sp>
        <p:nvSpPr>
          <p:cNvPr id="4806" name="Google Shape;4806;p167"/>
          <p:cNvSpPr>
            <a:spLocks noGrp="1"/>
          </p:cNvSpPr>
          <p:nvPr>
            <p:ph type="pic" idx="2"/>
          </p:nvPr>
        </p:nvSpPr>
        <p:spPr>
          <a:xfrm>
            <a:off x="0" y="-9225"/>
            <a:ext cx="9144000" cy="3893700"/>
          </a:xfrm>
          <a:prstGeom prst="rect">
            <a:avLst/>
          </a:prstGeom>
          <a:noFill/>
          <a:ln>
            <a:noFill/>
          </a:ln>
        </p:spPr>
      </p:sp>
      <p:sp>
        <p:nvSpPr>
          <p:cNvPr id="4807" name="Google Shape;4807;p167"/>
          <p:cNvSpPr txBox="1">
            <a:spLocks noGrp="1"/>
          </p:cNvSpPr>
          <p:nvPr>
            <p:ph type="ctrTitle"/>
          </p:nvPr>
        </p:nvSpPr>
        <p:spPr>
          <a:xfrm>
            <a:off x="420625" y="994550"/>
            <a:ext cx="8411700" cy="2318100"/>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SzPts val="4800"/>
              <a:buNone/>
              <a:defRPr sz="4800">
                <a:highlight>
                  <a:schemeClr val="lt1"/>
                </a:highlight>
              </a:defRPr>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4808" name="Google Shape;4808;p167"/>
          <p:cNvSpPr txBox="1">
            <a:spLocks noGrp="1"/>
          </p:cNvSpPr>
          <p:nvPr>
            <p:ph type="body" idx="1"/>
          </p:nvPr>
        </p:nvSpPr>
        <p:spPr>
          <a:xfrm>
            <a:off x="4197100" y="4253675"/>
            <a:ext cx="4608300" cy="574500"/>
          </a:xfrm>
          <a:prstGeom prst="rect">
            <a:avLst/>
          </a:prstGeom>
          <a:noFill/>
          <a:ln>
            <a:noFill/>
          </a:ln>
        </p:spPr>
        <p:txBody>
          <a:bodyPr spcFirstLastPara="1" wrap="square" lIns="0" tIns="0" rIns="0" bIns="0" anchor="t" anchorCtr="0">
            <a:spAutoFit/>
          </a:bodyPr>
          <a:lstStyle>
            <a:lvl1pPr marL="457200" lvl="0" indent="-304800" algn="l">
              <a:lnSpc>
                <a:spcPct val="100000"/>
              </a:lnSpc>
              <a:spcBef>
                <a:spcPts val="0"/>
              </a:spcBef>
              <a:spcAft>
                <a:spcPts val="0"/>
              </a:spcAft>
              <a:buClr>
                <a:schemeClr val="dk1"/>
              </a:buClr>
              <a:buSzPts val="1200"/>
              <a:buChar char="●"/>
              <a:defRPr sz="1200" b="1">
                <a:solidFill>
                  <a:schemeClr val="dk1"/>
                </a:solidFill>
              </a:defRPr>
            </a:lvl1pPr>
            <a:lvl2pPr marL="914400" lvl="1" indent="-304800" algn="l">
              <a:lnSpc>
                <a:spcPct val="100000"/>
              </a:lnSpc>
              <a:spcBef>
                <a:spcPts val="800"/>
              </a:spcBef>
              <a:spcAft>
                <a:spcPts val="0"/>
              </a:spcAft>
              <a:buClr>
                <a:schemeClr val="dk1"/>
              </a:buClr>
              <a:buSzPts val="1200"/>
              <a:buChar char="○"/>
              <a:defRPr sz="1200" b="1">
                <a:solidFill>
                  <a:schemeClr val="dk1"/>
                </a:solidFill>
              </a:defRPr>
            </a:lvl2pPr>
            <a:lvl3pPr marL="1371600" lvl="2" indent="-304800" algn="l">
              <a:lnSpc>
                <a:spcPct val="100000"/>
              </a:lnSpc>
              <a:spcBef>
                <a:spcPts val="800"/>
              </a:spcBef>
              <a:spcAft>
                <a:spcPts val="0"/>
              </a:spcAft>
              <a:buClr>
                <a:schemeClr val="dk1"/>
              </a:buClr>
              <a:buSzPts val="1200"/>
              <a:buChar char="■"/>
              <a:defRPr sz="1200" b="1">
                <a:solidFill>
                  <a:schemeClr val="dk1"/>
                </a:solidFill>
              </a:defRPr>
            </a:lvl3pPr>
            <a:lvl4pPr marL="1828800" lvl="3" indent="-304800" algn="l">
              <a:lnSpc>
                <a:spcPct val="100000"/>
              </a:lnSpc>
              <a:spcBef>
                <a:spcPts val="800"/>
              </a:spcBef>
              <a:spcAft>
                <a:spcPts val="0"/>
              </a:spcAft>
              <a:buClr>
                <a:schemeClr val="dk1"/>
              </a:buClr>
              <a:buSzPts val="1200"/>
              <a:buChar char="●"/>
              <a:defRPr sz="1200" b="1">
                <a:solidFill>
                  <a:schemeClr val="dk1"/>
                </a:solidFill>
              </a:defRPr>
            </a:lvl4pPr>
            <a:lvl5pPr marL="2286000" lvl="4" indent="-304800" algn="l">
              <a:lnSpc>
                <a:spcPct val="100000"/>
              </a:lnSpc>
              <a:spcBef>
                <a:spcPts val="800"/>
              </a:spcBef>
              <a:spcAft>
                <a:spcPts val="0"/>
              </a:spcAft>
              <a:buClr>
                <a:schemeClr val="dk1"/>
              </a:buClr>
              <a:buSzPts val="1200"/>
              <a:buChar char="○"/>
              <a:defRPr sz="1200" b="1">
                <a:solidFill>
                  <a:schemeClr val="dk1"/>
                </a:solidFill>
              </a:defRPr>
            </a:lvl5pPr>
            <a:lvl6pPr marL="2743200" lvl="5" indent="-304800" algn="l">
              <a:lnSpc>
                <a:spcPct val="100000"/>
              </a:lnSpc>
              <a:spcBef>
                <a:spcPts val="800"/>
              </a:spcBef>
              <a:spcAft>
                <a:spcPts val="0"/>
              </a:spcAft>
              <a:buClr>
                <a:schemeClr val="dk1"/>
              </a:buClr>
              <a:buSzPts val="1200"/>
              <a:buChar char="■"/>
              <a:defRPr sz="1200" b="1">
                <a:solidFill>
                  <a:schemeClr val="dk1"/>
                </a:solidFill>
              </a:defRPr>
            </a:lvl6pPr>
            <a:lvl7pPr marL="3200400" lvl="6" indent="-304800" algn="l">
              <a:lnSpc>
                <a:spcPct val="100000"/>
              </a:lnSpc>
              <a:spcBef>
                <a:spcPts val="800"/>
              </a:spcBef>
              <a:spcAft>
                <a:spcPts val="0"/>
              </a:spcAft>
              <a:buClr>
                <a:schemeClr val="dk1"/>
              </a:buClr>
              <a:buSzPts val="1200"/>
              <a:buChar char="●"/>
              <a:defRPr sz="1200" b="1">
                <a:solidFill>
                  <a:schemeClr val="dk1"/>
                </a:solidFill>
              </a:defRPr>
            </a:lvl7pPr>
            <a:lvl8pPr marL="3657600" lvl="7" indent="-304800" algn="l">
              <a:lnSpc>
                <a:spcPct val="100000"/>
              </a:lnSpc>
              <a:spcBef>
                <a:spcPts val="800"/>
              </a:spcBef>
              <a:spcAft>
                <a:spcPts val="0"/>
              </a:spcAft>
              <a:buClr>
                <a:schemeClr val="dk1"/>
              </a:buClr>
              <a:buSzPts val="1200"/>
              <a:buChar char="○"/>
              <a:defRPr sz="1200" b="1">
                <a:solidFill>
                  <a:schemeClr val="dk1"/>
                </a:solidFill>
              </a:defRPr>
            </a:lvl8pPr>
            <a:lvl9pPr marL="4114800" lvl="8" indent="-304800" algn="l">
              <a:lnSpc>
                <a:spcPct val="100000"/>
              </a:lnSpc>
              <a:spcBef>
                <a:spcPts val="800"/>
              </a:spcBef>
              <a:spcAft>
                <a:spcPts val="800"/>
              </a:spcAft>
              <a:buClr>
                <a:schemeClr val="dk1"/>
              </a:buClr>
              <a:buSzPts val="1200"/>
              <a:buChar char="■"/>
              <a:defRPr sz="1200" b="1">
                <a:solidFill>
                  <a:schemeClr val="dk1"/>
                </a:solidFill>
              </a:defRPr>
            </a:lvl9pPr>
          </a:lstStyle>
          <a:p>
            <a:endParaRPr/>
          </a:p>
        </p:txBody>
      </p:sp>
      <p:pic>
        <p:nvPicPr>
          <p:cNvPr id="4809" name="Google Shape;4809;p167" descr="ASU_Horiz_RGB_Digital_MaroonGold.png"/>
          <p:cNvPicPr preferRelativeResize="0"/>
          <p:nvPr/>
        </p:nvPicPr>
        <p:blipFill rotWithShape="1">
          <a:blip r:embed="rId2">
            <a:alphaModFix/>
          </a:blip>
          <a:srcRect l="3992" t="13044" r="2038" b="14157"/>
          <a:stretch/>
        </p:blipFill>
        <p:spPr>
          <a:xfrm>
            <a:off x="310823" y="4137962"/>
            <a:ext cx="3767325" cy="810000"/>
          </a:xfrm>
          <a:prstGeom prst="rect">
            <a:avLst/>
          </a:prstGeom>
          <a:noFill/>
          <a:ln>
            <a:noFill/>
          </a:ln>
        </p:spPr>
      </p:pic>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23: Agenda slide options divider &gt;&gt;&gt; choose from following templates →">
  <p:cSld name="CUSTOM_21_1">
    <p:bg>
      <p:bgPr>
        <a:solidFill>
          <a:schemeClr val="lt2"/>
        </a:solidFill>
        <a:effectLst/>
      </p:bgPr>
    </p:bg>
    <p:spTree>
      <p:nvGrpSpPr>
        <p:cNvPr id="1" name="Shape 4810"/>
        <p:cNvGrpSpPr/>
        <p:nvPr/>
      </p:nvGrpSpPr>
      <p:grpSpPr>
        <a:xfrm>
          <a:off x="0" y="0"/>
          <a:ext cx="0" cy="0"/>
          <a:chOff x="0" y="0"/>
          <a:chExt cx="0" cy="0"/>
        </a:xfrm>
      </p:grpSpPr>
      <p:sp>
        <p:nvSpPr>
          <p:cNvPr id="4811" name="Google Shape;4811;p168"/>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Agenda or schedule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4812" name="Google Shape;4812;p168"/>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23: Agenda — white">
  <p:cSld name="CUSTOM_20_1">
    <p:bg>
      <p:bgPr>
        <a:solidFill>
          <a:schemeClr val="lt1"/>
        </a:solidFill>
        <a:effectLst/>
      </p:bgPr>
    </p:bg>
    <p:spTree>
      <p:nvGrpSpPr>
        <p:cNvPr id="1" name="Shape 4813"/>
        <p:cNvGrpSpPr/>
        <p:nvPr/>
      </p:nvGrpSpPr>
      <p:grpSpPr>
        <a:xfrm>
          <a:off x="0" y="0"/>
          <a:ext cx="0" cy="0"/>
          <a:chOff x="0" y="0"/>
          <a:chExt cx="0" cy="0"/>
        </a:xfrm>
      </p:grpSpPr>
      <p:sp>
        <p:nvSpPr>
          <p:cNvPr id="4814" name="Google Shape;4814;p169"/>
          <p:cNvSpPr txBox="1">
            <a:spLocks noGrp="1"/>
          </p:cNvSpPr>
          <p:nvPr>
            <p:ph type="title"/>
          </p:nvPr>
        </p:nvSpPr>
        <p:spPr>
          <a:xfrm>
            <a:off x="320050" y="320050"/>
            <a:ext cx="3035700" cy="4508100"/>
          </a:xfrm>
          <a:prstGeom prst="rect">
            <a:avLst/>
          </a:prstGeom>
          <a:noFill/>
          <a:ln>
            <a:noFill/>
          </a:ln>
        </p:spPr>
        <p:txBody>
          <a:bodyPr spcFirstLastPara="1" wrap="square" lIns="0" tIns="0" rIns="0" bIns="0" anchor="ctr" anchorCtr="0">
            <a:noAutofit/>
          </a:bodyPr>
          <a:lstStyle>
            <a:lvl1pPr lvl="0" algn="r">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cxnSp>
        <p:nvCxnSpPr>
          <p:cNvPr id="4815" name="Google Shape;4815;p169"/>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4816" name="Google Shape;4816;p169"/>
          <p:cNvSpPr txBox="1">
            <a:spLocks noGrp="1"/>
          </p:cNvSpPr>
          <p:nvPr>
            <p:ph type="body" idx="1"/>
          </p:nvPr>
        </p:nvSpPr>
        <p:spPr>
          <a:xfrm>
            <a:off x="4197100" y="322950"/>
            <a:ext cx="4608600" cy="4508100"/>
          </a:xfrm>
          <a:prstGeom prst="rect">
            <a:avLst/>
          </a:prstGeom>
          <a:noFill/>
          <a:ln>
            <a:noFill/>
          </a:ln>
        </p:spPr>
        <p:txBody>
          <a:bodyPr spcFirstLastPara="1" wrap="square" lIns="0" tIns="0" rIns="0" bIns="0" anchor="ctr"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4817"/>
        <p:cNvGrpSpPr/>
        <p:nvPr/>
      </p:nvGrpSpPr>
      <p:grpSpPr>
        <a:xfrm>
          <a:off x="0" y="0"/>
          <a:ext cx="0" cy="0"/>
          <a:chOff x="0" y="0"/>
          <a:chExt cx="0" cy="0"/>
        </a:xfrm>
      </p:grpSpPr>
      <p:sp>
        <p:nvSpPr>
          <p:cNvPr id="4818" name="Google Shape;4818;p170"/>
          <p:cNvSpPr txBox="1">
            <a:spLocks noGrp="1"/>
          </p:cNvSpPr>
          <p:nvPr>
            <p:ph type="title"/>
          </p:nvPr>
        </p:nvSpPr>
        <p:spPr>
          <a:xfrm>
            <a:off x="420625" y="320050"/>
            <a:ext cx="2935200" cy="4508100"/>
          </a:xfrm>
          <a:prstGeom prst="rect">
            <a:avLst/>
          </a:prstGeom>
          <a:noFill/>
          <a:ln>
            <a:noFill/>
          </a:ln>
        </p:spPr>
        <p:txBody>
          <a:bodyPr spcFirstLastPara="1" wrap="square" lIns="0" tIns="0" rIns="0" bIns="0" anchor="ctr" anchorCtr="0">
            <a:noAutofit/>
          </a:bodyPr>
          <a:lstStyle>
            <a:lvl1pPr lvl="0" algn="r">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4819" name="Google Shape;4819;p170"/>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a:solidFill>
                <a:srgbClr val="FFC627"/>
              </a:solidFill>
              <a:latin typeface="Arial"/>
              <a:ea typeface="Arial"/>
              <a:cs typeface="Arial"/>
              <a:sym typeface="Arial"/>
            </a:endParaRPr>
          </a:p>
        </p:txBody>
      </p:sp>
      <p:sp>
        <p:nvSpPr>
          <p:cNvPr id="4820" name="Google Shape;4820;p170"/>
          <p:cNvSpPr txBox="1">
            <a:spLocks noGrp="1"/>
          </p:cNvSpPr>
          <p:nvPr>
            <p:ph type="subTitle" idx="1"/>
          </p:nvPr>
        </p:nvSpPr>
        <p:spPr>
          <a:xfrm>
            <a:off x="4937750" y="319950"/>
            <a:ext cx="3867900" cy="4508100"/>
          </a:xfrm>
          <a:prstGeom prst="rect">
            <a:avLst/>
          </a:prstGeom>
          <a:noFill/>
          <a:ln>
            <a:noFill/>
          </a:ln>
        </p:spPr>
        <p:txBody>
          <a:bodyPr spcFirstLastPara="1" wrap="square" lIns="0" tIns="0" rIns="0" bIns="0" anchor="ctr" anchorCtr="0">
            <a:noAutofit/>
          </a:bodyPr>
          <a:lstStyle>
            <a:lvl1pPr lvl="0" algn="l">
              <a:lnSpc>
                <a:spcPct val="115000"/>
              </a:lnSpc>
              <a:spcBef>
                <a:spcPts val="0"/>
              </a:spcBef>
              <a:spcAft>
                <a:spcPts val="0"/>
              </a:spcAft>
              <a:buClr>
                <a:schemeClr val="lt1"/>
              </a:buClr>
              <a:buSzPts val="2000"/>
              <a:buNone/>
              <a:defRPr b="1">
                <a:solidFill>
                  <a:schemeClr val="lt1"/>
                </a:solidFill>
              </a:defRPr>
            </a:lvl1pPr>
            <a:lvl2pPr lvl="1" algn="l">
              <a:lnSpc>
                <a:spcPct val="115000"/>
              </a:lnSpc>
              <a:spcBef>
                <a:spcPts val="800"/>
              </a:spcBef>
              <a:spcAft>
                <a:spcPts val="0"/>
              </a:spcAft>
              <a:buClr>
                <a:schemeClr val="lt1"/>
              </a:buClr>
              <a:buSzPts val="2000"/>
              <a:buNone/>
              <a:defRPr b="1">
                <a:solidFill>
                  <a:schemeClr val="lt1"/>
                </a:solidFill>
              </a:defRPr>
            </a:lvl2pPr>
            <a:lvl3pPr lvl="2" algn="l">
              <a:lnSpc>
                <a:spcPct val="115000"/>
              </a:lnSpc>
              <a:spcBef>
                <a:spcPts val="800"/>
              </a:spcBef>
              <a:spcAft>
                <a:spcPts val="0"/>
              </a:spcAft>
              <a:buClr>
                <a:schemeClr val="lt1"/>
              </a:buClr>
              <a:buSzPts val="2000"/>
              <a:buNone/>
              <a:defRPr b="1">
                <a:solidFill>
                  <a:schemeClr val="lt1"/>
                </a:solidFill>
              </a:defRPr>
            </a:lvl3pPr>
            <a:lvl4pPr lvl="3" algn="l">
              <a:lnSpc>
                <a:spcPct val="115000"/>
              </a:lnSpc>
              <a:spcBef>
                <a:spcPts val="800"/>
              </a:spcBef>
              <a:spcAft>
                <a:spcPts val="0"/>
              </a:spcAft>
              <a:buClr>
                <a:schemeClr val="lt1"/>
              </a:buClr>
              <a:buSzPts val="2000"/>
              <a:buNone/>
              <a:defRPr b="1">
                <a:solidFill>
                  <a:schemeClr val="lt1"/>
                </a:solidFill>
              </a:defRPr>
            </a:lvl4pPr>
            <a:lvl5pPr lvl="4" algn="l">
              <a:lnSpc>
                <a:spcPct val="115000"/>
              </a:lnSpc>
              <a:spcBef>
                <a:spcPts val="800"/>
              </a:spcBef>
              <a:spcAft>
                <a:spcPts val="0"/>
              </a:spcAft>
              <a:buClr>
                <a:schemeClr val="lt1"/>
              </a:buClr>
              <a:buSzPts val="2000"/>
              <a:buNone/>
              <a:defRPr b="1">
                <a:solidFill>
                  <a:schemeClr val="lt1"/>
                </a:solidFill>
              </a:defRPr>
            </a:lvl5pPr>
            <a:lvl6pPr lvl="5" algn="l">
              <a:lnSpc>
                <a:spcPct val="115000"/>
              </a:lnSpc>
              <a:spcBef>
                <a:spcPts val="800"/>
              </a:spcBef>
              <a:spcAft>
                <a:spcPts val="0"/>
              </a:spcAft>
              <a:buClr>
                <a:schemeClr val="lt1"/>
              </a:buClr>
              <a:buSzPts val="2000"/>
              <a:buNone/>
              <a:defRPr b="1">
                <a:solidFill>
                  <a:schemeClr val="lt1"/>
                </a:solidFill>
              </a:defRPr>
            </a:lvl6pPr>
            <a:lvl7pPr lvl="6" algn="l">
              <a:lnSpc>
                <a:spcPct val="115000"/>
              </a:lnSpc>
              <a:spcBef>
                <a:spcPts val="800"/>
              </a:spcBef>
              <a:spcAft>
                <a:spcPts val="0"/>
              </a:spcAft>
              <a:buClr>
                <a:schemeClr val="lt1"/>
              </a:buClr>
              <a:buSzPts val="2000"/>
              <a:buNone/>
              <a:defRPr b="1">
                <a:solidFill>
                  <a:schemeClr val="lt1"/>
                </a:solidFill>
              </a:defRPr>
            </a:lvl7pPr>
            <a:lvl8pPr lvl="7" algn="l">
              <a:lnSpc>
                <a:spcPct val="115000"/>
              </a:lnSpc>
              <a:spcBef>
                <a:spcPts val="800"/>
              </a:spcBef>
              <a:spcAft>
                <a:spcPts val="0"/>
              </a:spcAft>
              <a:buClr>
                <a:schemeClr val="lt1"/>
              </a:buClr>
              <a:buSzPts val="2000"/>
              <a:buNone/>
              <a:defRPr b="1">
                <a:solidFill>
                  <a:schemeClr val="lt1"/>
                </a:solidFill>
              </a:defRPr>
            </a:lvl8pPr>
            <a:lvl9pPr lvl="8" algn="l">
              <a:lnSpc>
                <a:spcPct val="115000"/>
              </a:lnSpc>
              <a:spcBef>
                <a:spcPts val="800"/>
              </a:spcBef>
              <a:spcAft>
                <a:spcPts val="8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23: Section intro slide options divider  &gt;&gt;&gt; choose from following templates →">
  <p:cSld name="CUSTOM_20_1_1">
    <p:bg>
      <p:bgPr>
        <a:solidFill>
          <a:schemeClr val="lt2"/>
        </a:solidFill>
        <a:effectLst/>
      </p:bgPr>
    </p:bg>
    <p:spTree>
      <p:nvGrpSpPr>
        <p:cNvPr id="1" name="Shape 4821"/>
        <p:cNvGrpSpPr/>
        <p:nvPr/>
      </p:nvGrpSpPr>
      <p:grpSpPr>
        <a:xfrm>
          <a:off x="0" y="0"/>
          <a:ext cx="0" cy="0"/>
          <a:chOff x="0" y="0"/>
          <a:chExt cx="0" cy="0"/>
        </a:xfrm>
      </p:grpSpPr>
      <p:sp>
        <p:nvSpPr>
          <p:cNvPr id="4822" name="Google Shape;4822;p171"/>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Section intro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4823" name="Google Shape;4823;p171"/>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4824"/>
        <p:cNvGrpSpPr/>
        <p:nvPr/>
      </p:nvGrpSpPr>
      <p:grpSpPr>
        <a:xfrm>
          <a:off x="0" y="0"/>
          <a:ext cx="0" cy="0"/>
          <a:chOff x="0" y="0"/>
          <a:chExt cx="0" cy="0"/>
        </a:xfrm>
      </p:grpSpPr>
      <p:pic>
        <p:nvPicPr>
          <p:cNvPr id="4825" name="Google Shape;4825;p172"/>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
        <p:nvSpPr>
          <p:cNvPr id="4826" name="Google Shape;4826;p172"/>
          <p:cNvSpPr txBox="1">
            <a:spLocks noGrp="1"/>
          </p:cNvSpPr>
          <p:nvPr>
            <p:ph type="title"/>
          </p:nvPr>
        </p:nvSpPr>
        <p:spPr>
          <a:xfrm>
            <a:off x="420625" y="3200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accent1"/>
              </a:buClr>
              <a:buSzPts val="4800"/>
              <a:buNone/>
              <a:defRPr sz="4800">
                <a:solidFill>
                  <a:schemeClr val="accen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63"/>
        <p:cNvGrpSpPr/>
        <p:nvPr/>
      </p:nvGrpSpPr>
      <p:grpSpPr>
        <a:xfrm>
          <a:off x="0" y="0"/>
          <a:ext cx="0" cy="0"/>
          <a:chOff x="0" y="0"/>
          <a:chExt cx="0" cy="0"/>
        </a:xfrm>
      </p:grpSpPr>
      <p:sp>
        <p:nvSpPr>
          <p:cNvPr id="64" name="Google Shape;64;p18"/>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65" name="Google Shape;65;p18"/>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23: Section intro — gold">
  <p:cSld name="CUSTOM_20_1_2">
    <p:bg>
      <p:bgPr>
        <a:solidFill>
          <a:schemeClr val="accent1"/>
        </a:solidFill>
        <a:effectLst/>
      </p:bgPr>
    </p:bg>
    <p:spTree>
      <p:nvGrpSpPr>
        <p:cNvPr id="1" name="Shape 4827"/>
        <p:cNvGrpSpPr/>
        <p:nvPr/>
      </p:nvGrpSpPr>
      <p:grpSpPr>
        <a:xfrm>
          <a:off x="0" y="0"/>
          <a:ext cx="0" cy="0"/>
          <a:chOff x="0" y="0"/>
          <a:chExt cx="0" cy="0"/>
        </a:xfrm>
      </p:grpSpPr>
      <p:sp>
        <p:nvSpPr>
          <p:cNvPr id="4828" name="Google Shape;4828;p173"/>
          <p:cNvSpPr txBox="1">
            <a:spLocks noGrp="1"/>
          </p:cNvSpPr>
          <p:nvPr>
            <p:ph type="title"/>
          </p:nvPr>
        </p:nvSpPr>
        <p:spPr>
          <a:xfrm>
            <a:off x="573025" y="4724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800"/>
              <a:buNone/>
              <a:defRPr sz="48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pic>
        <p:nvPicPr>
          <p:cNvPr id="4829" name="Google Shape;4829;p173" descr="ASU_Horiz_RGB_Digital_MaroonGold.png"/>
          <p:cNvPicPr preferRelativeResize="0"/>
          <p:nvPr/>
        </p:nvPicPr>
        <p:blipFill rotWithShape="1">
          <a:blip r:embed="rId2">
            <a:alphaModFix/>
          </a:blip>
          <a:srcRect l="3728" t="13552" r="59274" b="16226"/>
          <a:stretch/>
        </p:blipFill>
        <p:spPr>
          <a:xfrm>
            <a:off x="8116825" y="4576775"/>
            <a:ext cx="867900" cy="457200"/>
          </a:xfrm>
          <a:prstGeom prst="rect">
            <a:avLst/>
          </a:prstGeom>
          <a:noFill/>
          <a:ln>
            <a:noFill/>
          </a:ln>
        </p:spPr>
      </p:pic>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4830"/>
        <p:cNvGrpSpPr/>
        <p:nvPr/>
      </p:nvGrpSpPr>
      <p:grpSpPr>
        <a:xfrm>
          <a:off x="0" y="0"/>
          <a:ext cx="0" cy="0"/>
          <a:chOff x="0" y="0"/>
          <a:chExt cx="0" cy="0"/>
        </a:xfrm>
      </p:grpSpPr>
      <p:pic>
        <p:nvPicPr>
          <p:cNvPr id="4831" name="Google Shape;4831;p174"/>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
        <p:nvSpPr>
          <p:cNvPr id="4832" name="Google Shape;4832;p174"/>
          <p:cNvSpPr txBox="1">
            <a:spLocks noGrp="1"/>
          </p:cNvSpPr>
          <p:nvPr>
            <p:ph type="title"/>
          </p:nvPr>
        </p:nvSpPr>
        <p:spPr>
          <a:xfrm>
            <a:off x="420625" y="3200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lt1"/>
              </a:buClr>
              <a:buSzPts val="4800"/>
              <a:buNone/>
              <a:defRPr sz="48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4833"/>
        <p:cNvGrpSpPr/>
        <p:nvPr/>
      </p:nvGrpSpPr>
      <p:grpSpPr>
        <a:xfrm>
          <a:off x="0" y="0"/>
          <a:ext cx="0" cy="0"/>
          <a:chOff x="0" y="0"/>
          <a:chExt cx="0" cy="0"/>
        </a:xfrm>
      </p:grpSpPr>
      <p:sp>
        <p:nvSpPr>
          <p:cNvPr id="4834" name="Google Shape;4834;p175"/>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6000"/>
              <a:buNone/>
              <a:defRPr sz="60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4835" name="Google Shape;4835;p175"/>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4836"/>
        <p:cNvGrpSpPr/>
        <p:nvPr/>
      </p:nvGrpSpPr>
      <p:grpSpPr>
        <a:xfrm>
          <a:off x="0" y="0"/>
          <a:ext cx="0" cy="0"/>
          <a:chOff x="0" y="0"/>
          <a:chExt cx="0" cy="0"/>
        </a:xfrm>
      </p:grpSpPr>
      <p:sp>
        <p:nvSpPr>
          <p:cNvPr id="4837" name="Google Shape;4837;p176"/>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Clr>
                <a:schemeClr val="lt1"/>
              </a:buClr>
              <a:buSzPts val="6000"/>
              <a:buNone/>
              <a:defRPr sz="60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4838" name="Google Shape;4838;p176"/>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4839"/>
        <p:cNvGrpSpPr/>
        <p:nvPr/>
      </p:nvGrpSpPr>
      <p:grpSpPr>
        <a:xfrm>
          <a:off x="0" y="0"/>
          <a:ext cx="0" cy="0"/>
          <a:chOff x="0" y="0"/>
          <a:chExt cx="0" cy="0"/>
        </a:xfrm>
      </p:grpSpPr>
      <p:sp>
        <p:nvSpPr>
          <p:cNvPr id="4840" name="Google Shape;4840;p177"/>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6000"/>
              <a:buNone/>
              <a:defRPr sz="60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4841" name="Google Shape;4841;p177"/>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l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4842"/>
        <p:cNvGrpSpPr/>
        <p:nvPr/>
      </p:nvGrpSpPr>
      <p:grpSpPr>
        <a:xfrm>
          <a:off x="0" y="0"/>
          <a:ext cx="0" cy="0"/>
          <a:chOff x="0" y="0"/>
          <a:chExt cx="0" cy="0"/>
        </a:xfrm>
      </p:grpSpPr>
      <p:sp>
        <p:nvSpPr>
          <p:cNvPr id="4843" name="Google Shape;4843;p178"/>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Clr>
                <a:schemeClr val="lt1"/>
              </a:buClr>
              <a:buSzPts val="6000"/>
              <a:buNone/>
              <a:defRPr sz="60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4844" name="Google Shape;4844;p178"/>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l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4845"/>
        <p:cNvGrpSpPr/>
        <p:nvPr/>
      </p:nvGrpSpPr>
      <p:grpSpPr>
        <a:xfrm>
          <a:off x="0" y="0"/>
          <a:ext cx="0" cy="0"/>
          <a:chOff x="0" y="0"/>
          <a:chExt cx="0" cy="0"/>
        </a:xfrm>
      </p:grpSpPr>
      <p:pic>
        <p:nvPicPr>
          <p:cNvPr id="4846" name="Google Shape;4846;p179"/>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4847" name="Google Shape;4847;p179"/>
          <p:cNvSpPr txBox="1">
            <a:spLocks noGrp="1"/>
          </p:cNvSpPr>
          <p:nvPr>
            <p:ph type="title"/>
          </p:nvPr>
        </p:nvSpPr>
        <p:spPr>
          <a:xfrm>
            <a:off x="420625" y="320050"/>
            <a:ext cx="83850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400"/>
              <a:buNone/>
              <a:defRPr sz="4400">
                <a:highlight>
                  <a:schemeClr val="accent1"/>
                </a:highlight>
              </a:defRPr>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4848"/>
        <p:cNvGrpSpPr/>
        <p:nvPr/>
      </p:nvGrpSpPr>
      <p:grpSpPr>
        <a:xfrm>
          <a:off x="0" y="0"/>
          <a:ext cx="0" cy="0"/>
          <a:chOff x="0" y="0"/>
          <a:chExt cx="0" cy="0"/>
        </a:xfrm>
      </p:grpSpPr>
      <p:pic>
        <p:nvPicPr>
          <p:cNvPr id="4849" name="Google Shape;4849;p180"/>
          <p:cNvPicPr preferRelativeResize="0"/>
          <p:nvPr/>
        </p:nvPicPr>
        <p:blipFill rotWithShape="1">
          <a:blip r:embed="rId2">
            <a:alphaModFix/>
          </a:blip>
          <a:srcRect l="19" r="19"/>
          <a:stretch/>
        </p:blipFill>
        <p:spPr>
          <a:xfrm>
            <a:off x="0" y="-2225"/>
            <a:ext cx="9144003" cy="5150128"/>
          </a:xfrm>
          <a:prstGeom prst="rect">
            <a:avLst/>
          </a:prstGeom>
          <a:noFill/>
          <a:ln>
            <a:noFill/>
          </a:ln>
        </p:spPr>
      </p:pic>
      <p:sp>
        <p:nvSpPr>
          <p:cNvPr id="4850" name="Google Shape;4850;p180"/>
          <p:cNvSpPr txBox="1">
            <a:spLocks noGrp="1"/>
          </p:cNvSpPr>
          <p:nvPr>
            <p:ph type="title"/>
          </p:nvPr>
        </p:nvSpPr>
        <p:spPr>
          <a:xfrm>
            <a:off x="420625" y="320050"/>
            <a:ext cx="83850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400"/>
              <a:buNone/>
              <a:defRPr sz="4400">
                <a:highlight>
                  <a:schemeClr val="accent1"/>
                </a:highlight>
              </a:defRPr>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4851"/>
        <p:cNvGrpSpPr/>
        <p:nvPr/>
      </p:nvGrpSpPr>
      <p:grpSpPr>
        <a:xfrm>
          <a:off x="0" y="0"/>
          <a:ext cx="0" cy="0"/>
          <a:chOff x="0" y="0"/>
          <a:chExt cx="0" cy="0"/>
        </a:xfrm>
      </p:grpSpPr>
      <p:sp>
        <p:nvSpPr>
          <p:cNvPr id="4852" name="Google Shape;4852;p181"/>
          <p:cNvSpPr>
            <a:spLocks noGrp="1"/>
          </p:cNvSpPr>
          <p:nvPr>
            <p:ph type="pic" idx="2"/>
          </p:nvPr>
        </p:nvSpPr>
        <p:spPr>
          <a:xfrm>
            <a:off x="100" y="-9225"/>
            <a:ext cx="9144000" cy="5143500"/>
          </a:xfrm>
          <a:prstGeom prst="rect">
            <a:avLst/>
          </a:prstGeom>
          <a:noFill/>
          <a:ln>
            <a:noFill/>
          </a:ln>
        </p:spPr>
      </p:sp>
      <p:sp>
        <p:nvSpPr>
          <p:cNvPr id="4853" name="Google Shape;4853;p181"/>
          <p:cNvSpPr txBox="1">
            <a:spLocks noGrp="1"/>
          </p:cNvSpPr>
          <p:nvPr>
            <p:ph type="title"/>
          </p:nvPr>
        </p:nvSpPr>
        <p:spPr>
          <a:xfrm>
            <a:off x="420625" y="3091050"/>
            <a:ext cx="8385000" cy="793500"/>
          </a:xfrm>
          <a:prstGeom prst="rect">
            <a:avLst/>
          </a:prstGeom>
          <a:solidFill>
            <a:schemeClr val="lt1"/>
          </a:solidFill>
          <a:ln>
            <a:noFill/>
          </a:ln>
        </p:spPr>
        <p:txBody>
          <a:bodyPr spcFirstLastPara="1" wrap="square" lIns="0" tIns="0" rIns="0" bIns="0" anchor="ctr" anchorCtr="0">
            <a:spAutoFit/>
          </a:bodyPr>
          <a:lstStyle>
            <a:lvl1pPr lvl="0" algn="l">
              <a:lnSpc>
                <a:spcPct val="90000"/>
              </a:lnSpc>
              <a:spcBef>
                <a:spcPts val="0"/>
              </a:spcBef>
              <a:spcAft>
                <a:spcPts val="0"/>
              </a:spcAft>
              <a:buSzPts val="4400"/>
              <a:buNone/>
              <a:defRPr sz="4400"/>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4854"/>
        <p:cNvGrpSpPr/>
        <p:nvPr/>
      </p:nvGrpSpPr>
      <p:grpSpPr>
        <a:xfrm>
          <a:off x="0" y="0"/>
          <a:ext cx="0" cy="0"/>
          <a:chOff x="0" y="0"/>
          <a:chExt cx="0" cy="0"/>
        </a:xfrm>
      </p:grpSpPr>
      <p:sp>
        <p:nvSpPr>
          <p:cNvPr id="4855" name="Google Shape;4855;p182"/>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182"/>
          <p:cNvSpPr txBox="1">
            <a:spLocks noGrp="1"/>
          </p:cNvSpPr>
          <p:nvPr>
            <p:ph type="title"/>
          </p:nvPr>
        </p:nvSpPr>
        <p:spPr>
          <a:xfrm>
            <a:off x="265500" y="1233175"/>
            <a:ext cx="4045200" cy="14823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4200"/>
              <a:buNone/>
              <a:defRPr sz="4200">
                <a:highlight>
                  <a:schemeClr val="accent1"/>
                </a:highlight>
              </a:defRPr>
            </a:lvl1pPr>
            <a:lvl2pPr lvl="1" algn="l">
              <a:lnSpc>
                <a:spcPct val="115000"/>
              </a:lnSpc>
              <a:spcBef>
                <a:spcPts val="0"/>
              </a:spcBef>
              <a:spcAft>
                <a:spcPts val="0"/>
              </a:spcAft>
              <a:buSzPts val="4200"/>
              <a:buNone/>
              <a:defRPr sz="4200"/>
            </a:lvl2pPr>
            <a:lvl3pPr lvl="2" algn="l">
              <a:lnSpc>
                <a:spcPct val="115000"/>
              </a:lnSpc>
              <a:spcBef>
                <a:spcPts val="800"/>
              </a:spcBef>
              <a:spcAft>
                <a:spcPts val="0"/>
              </a:spcAft>
              <a:buSzPts val="4200"/>
              <a:buNone/>
              <a:defRPr sz="4200"/>
            </a:lvl3pPr>
            <a:lvl4pPr lvl="3" algn="l">
              <a:lnSpc>
                <a:spcPct val="115000"/>
              </a:lnSpc>
              <a:spcBef>
                <a:spcPts val="800"/>
              </a:spcBef>
              <a:spcAft>
                <a:spcPts val="0"/>
              </a:spcAft>
              <a:buSzPts val="4200"/>
              <a:buNone/>
              <a:defRPr sz="4200"/>
            </a:lvl4pPr>
            <a:lvl5pPr lvl="4" algn="l">
              <a:lnSpc>
                <a:spcPct val="115000"/>
              </a:lnSpc>
              <a:spcBef>
                <a:spcPts val="800"/>
              </a:spcBef>
              <a:spcAft>
                <a:spcPts val="0"/>
              </a:spcAft>
              <a:buSzPts val="4200"/>
              <a:buNone/>
              <a:defRPr sz="4200"/>
            </a:lvl5pPr>
            <a:lvl6pPr lvl="5" algn="l">
              <a:lnSpc>
                <a:spcPct val="115000"/>
              </a:lnSpc>
              <a:spcBef>
                <a:spcPts val="800"/>
              </a:spcBef>
              <a:spcAft>
                <a:spcPts val="0"/>
              </a:spcAft>
              <a:buSzPts val="4200"/>
              <a:buNone/>
              <a:defRPr sz="4200"/>
            </a:lvl6pPr>
            <a:lvl7pPr lvl="6" algn="l">
              <a:lnSpc>
                <a:spcPct val="115000"/>
              </a:lnSpc>
              <a:spcBef>
                <a:spcPts val="800"/>
              </a:spcBef>
              <a:spcAft>
                <a:spcPts val="0"/>
              </a:spcAft>
              <a:buSzPts val="4200"/>
              <a:buNone/>
              <a:defRPr sz="4200"/>
            </a:lvl7pPr>
            <a:lvl8pPr lvl="7" algn="l">
              <a:lnSpc>
                <a:spcPct val="115000"/>
              </a:lnSpc>
              <a:spcBef>
                <a:spcPts val="800"/>
              </a:spcBef>
              <a:spcAft>
                <a:spcPts val="0"/>
              </a:spcAft>
              <a:buSzPts val="4200"/>
              <a:buNone/>
              <a:defRPr sz="4200"/>
            </a:lvl8pPr>
            <a:lvl9pPr lvl="8" algn="l">
              <a:lnSpc>
                <a:spcPct val="115000"/>
              </a:lnSpc>
              <a:spcBef>
                <a:spcPts val="800"/>
              </a:spcBef>
              <a:spcAft>
                <a:spcPts val="800"/>
              </a:spcAft>
              <a:buSzPts val="4200"/>
              <a:buNone/>
              <a:defRPr sz="4200"/>
            </a:lvl9pPr>
          </a:lstStyle>
          <a:p>
            <a:endParaRPr/>
          </a:p>
        </p:txBody>
      </p:sp>
      <p:sp>
        <p:nvSpPr>
          <p:cNvPr id="4857" name="Google Shape;4857;p182"/>
          <p:cNvSpPr txBox="1">
            <a:spLocks noGrp="1"/>
          </p:cNvSpPr>
          <p:nvPr>
            <p:ph type="subTitle" idx="1"/>
          </p:nvPr>
        </p:nvSpPr>
        <p:spPr>
          <a:xfrm>
            <a:off x="265500" y="2715475"/>
            <a:ext cx="4045200" cy="132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00000"/>
              </a:lnSpc>
              <a:spcBef>
                <a:spcPts val="0"/>
              </a:spcBef>
              <a:spcAft>
                <a:spcPts val="0"/>
              </a:spcAft>
              <a:buSzPts val="2100"/>
              <a:buNone/>
              <a:defRPr sz="2100"/>
            </a:lvl2pPr>
            <a:lvl3pPr lvl="2" algn="l">
              <a:lnSpc>
                <a:spcPct val="100000"/>
              </a:lnSpc>
              <a:spcBef>
                <a:spcPts val="0"/>
              </a:spcBef>
              <a:spcAft>
                <a:spcPts val="0"/>
              </a:spcAft>
              <a:buSzPts val="2100"/>
              <a:buNone/>
              <a:defRPr sz="2100"/>
            </a:lvl3pPr>
            <a:lvl4pPr lvl="3" algn="l">
              <a:lnSpc>
                <a:spcPct val="100000"/>
              </a:lnSpc>
              <a:spcBef>
                <a:spcPts val="0"/>
              </a:spcBef>
              <a:spcAft>
                <a:spcPts val="0"/>
              </a:spcAft>
              <a:buSzPts val="2100"/>
              <a:buNone/>
              <a:defRPr sz="2100"/>
            </a:lvl4pPr>
            <a:lvl5pPr lvl="4" algn="l">
              <a:lnSpc>
                <a:spcPct val="100000"/>
              </a:lnSpc>
              <a:spcBef>
                <a:spcPts val="0"/>
              </a:spcBef>
              <a:spcAft>
                <a:spcPts val="0"/>
              </a:spcAft>
              <a:buSzPts val="2100"/>
              <a:buNone/>
              <a:defRPr sz="2100"/>
            </a:lvl5pPr>
            <a:lvl6pPr lvl="5" algn="l">
              <a:lnSpc>
                <a:spcPct val="100000"/>
              </a:lnSpc>
              <a:spcBef>
                <a:spcPts val="0"/>
              </a:spcBef>
              <a:spcAft>
                <a:spcPts val="0"/>
              </a:spcAft>
              <a:buSzPts val="2100"/>
              <a:buNone/>
              <a:defRPr sz="2100"/>
            </a:lvl6pPr>
            <a:lvl7pPr lvl="6" algn="l">
              <a:lnSpc>
                <a:spcPct val="100000"/>
              </a:lnSpc>
              <a:spcBef>
                <a:spcPts val="0"/>
              </a:spcBef>
              <a:spcAft>
                <a:spcPts val="0"/>
              </a:spcAft>
              <a:buSzPts val="2100"/>
              <a:buNone/>
              <a:defRPr sz="2100"/>
            </a:lvl7pPr>
            <a:lvl8pPr lvl="7" algn="l">
              <a:lnSpc>
                <a:spcPct val="100000"/>
              </a:lnSpc>
              <a:spcBef>
                <a:spcPts val="0"/>
              </a:spcBef>
              <a:spcAft>
                <a:spcPts val="0"/>
              </a:spcAft>
              <a:buSzPts val="2100"/>
              <a:buNone/>
              <a:defRPr sz="2100"/>
            </a:lvl8pPr>
            <a:lvl9pPr lvl="8" algn="l">
              <a:lnSpc>
                <a:spcPct val="100000"/>
              </a:lnSpc>
              <a:spcBef>
                <a:spcPts val="0"/>
              </a:spcBef>
              <a:spcAft>
                <a:spcPts val="0"/>
              </a:spcAft>
              <a:buSzPts val="2100"/>
              <a:buNone/>
              <a:defRPr sz="2100"/>
            </a:lvl9pPr>
          </a:lstStyle>
          <a:p>
            <a:endParaRPr/>
          </a:p>
        </p:txBody>
      </p:sp>
      <p:sp>
        <p:nvSpPr>
          <p:cNvPr id="4858" name="Google Shape;4858;p182"/>
          <p:cNvSpPr txBox="1">
            <a:spLocks noGrp="1"/>
          </p:cNvSpPr>
          <p:nvPr>
            <p:ph type="body" idx="2"/>
          </p:nvPr>
        </p:nvSpPr>
        <p:spPr>
          <a:xfrm>
            <a:off x="4939500" y="724075"/>
            <a:ext cx="3837000" cy="3695100"/>
          </a:xfrm>
          <a:prstGeom prst="rect">
            <a:avLst/>
          </a:prstGeom>
          <a:noFill/>
          <a:ln>
            <a:noFill/>
          </a:ln>
        </p:spPr>
        <p:txBody>
          <a:bodyPr spcFirstLastPara="1" wrap="square" lIns="0" tIns="0" rIns="0" bIns="0" anchor="ctr"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66"/>
        <p:cNvGrpSpPr/>
        <p:nvPr/>
      </p:nvGrpSpPr>
      <p:grpSpPr>
        <a:xfrm>
          <a:off x="0" y="0"/>
          <a:ext cx="0" cy="0"/>
          <a:chOff x="0" y="0"/>
          <a:chExt cx="0" cy="0"/>
        </a:xfrm>
      </p:grpSpPr>
      <p:pic>
        <p:nvPicPr>
          <p:cNvPr id="67" name="Google Shape;67;p19"/>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68" name="Google Shape;68;p19"/>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4859"/>
        <p:cNvGrpSpPr/>
        <p:nvPr/>
      </p:nvGrpSpPr>
      <p:grpSpPr>
        <a:xfrm>
          <a:off x="0" y="0"/>
          <a:ext cx="0" cy="0"/>
          <a:chOff x="0" y="0"/>
          <a:chExt cx="0" cy="0"/>
        </a:xfrm>
      </p:grpSpPr>
      <p:sp>
        <p:nvSpPr>
          <p:cNvPr id="4860" name="Google Shape;4860;p183"/>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4861" name="Google Shape;4861;p183"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4862" name="Google Shape;4862;p183"/>
          <p:cNvSpPr txBox="1">
            <a:spLocks noGrp="1"/>
          </p:cNvSpPr>
          <p:nvPr>
            <p:ph type="title"/>
          </p:nvPr>
        </p:nvSpPr>
        <p:spPr>
          <a:xfrm>
            <a:off x="436325" y="1816500"/>
            <a:ext cx="8362800" cy="15306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accent1"/>
              </a:buClr>
              <a:buSzPts val="3200"/>
              <a:buNone/>
              <a:defRPr>
                <a:solidFill>
                  <a:schemeClr val="accent1"/>
                </a:solidFill>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4863"/>
        <p:cNvGrpSpPr/>
        <p:nvPr/>
      </p:nvGrpSpPr>
      <p:grpSpPr>
        <a:xfrm>
          <a:off x="0" y="0"/>
          <a:ext cx="0" cy="0"/>
          <a:chOff x="0" y="0"/>
          <a:chExt cx="0" cy="0"/>
        </a:xfrm>
      </p:grpSpPr>
      <p:sp>
        <p:nvSpPr>
          <p:cNvPr id="4864" name="Google Shape;4864;p184"/>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dk1"/>
              </a:solidFill>
              <a:latin typeface="Arial"/>
              <a:ea typeface="Arial"/>
              <a:cs typeface="Arial"/>
              <a:sym typeface="Arial"/>
            </a:endParaRPr>
          </a:p>
        </p:txBody>
      </p:sp>
      <p:pic>
        <p:nvPicPr>
          <p:cNvPr id="4865" name="Google Shape;4865;p18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4866" name="Google Shape;4866;p184"/>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4867"/>
        <p:cNvGrpSpPr/>
        <p:nvPr/>
      </p:nvGrpSpPr>
      <p:grpSpPr>
        <a:xfrm>
          <a:off x="0" y="0"/>
          <a:ext cx="0" cy="0"/>
          <a:chOff x="0" y="0"/>
          <a:chExt cx="0" cy="0"/>
        </a:xfrm>
      </p:grpSpPr>
      <p:sp>
        <p:nvSpPr>
          <p:cNvPr id="4868" name="Google Shape;4868;p185"/>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4869" name="Google Shape;4869;p18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4870" name="Google Shape;4870;p185"/>
          <p:cNvSpPr txBox="1">
            <a:spLocks noGrp="1"/>
          </p:cNvSpPr>
          <p:nvPr>
            <p:ph type="title"/>
          </p:nvPr>
        </p:nvSpPr>
        <p:spPr>
          <a:xfrm>
            <a:off x="436325" y="1816550"/>
            <a:ext cx="8362800" cy="15303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23: Title and text slide options divider &gt;&gt;&gt; choose from following templates →">
  <p:cSld name="CUSTOM_23_1_1_2">
    <p:bg>
      <p:bgPr>
        <a:solidFill>
          <a:schemeClr val="lt2"/>
        </a:solidFill>
        <a:effectLst/>
      </p:bgPr>
    </p:bg>
    <p:spTree>
      <p:nvGrpSpPr>
        <p:cNvPr id="1" name="Shape 4871"/>
        <p:cNvGrpSpPr/>
        <p:nvPr/>
      </p:nvGrpSpPr>
      <p:grpSpPr>
        <a:xfrm>
          <a:off x="0" y="0"/>
          <a:ext cx="0" cy="0"/>
          <a:chOff x="0" y="0"/>
          <a:chExt cx="0" cy="0"/>
        </a:xfrm>
      </p:grpSpPr>
      <p:sp>
        <p:nvSpPr>
          <p:cNvPr id="4872" name="Google Shape;4872;p186"/>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Title and text slide options</a:t>
            </a:r>
            <a:endParaRPr sz="7200" b="1" i="0" u="none" strike="noStrike" cap="none">
              <a:solidFill>
                <a:srgbClr val="191919"/>
              </a:solidFill>
              <a:latin typeface="Arial"/>
              <a:ea typeface="Arial"/>
              <a:cs typeface="Arial"/>
              <a:sym typeface="Arial"/>
            </a:endParaRPr>
          </a:p>
        </p:txBody>
      </p:sp>
      <p:sp>
        <p:nvSpPr>
          <p:cNvPr id="4873" name="Google Shape;4873;p186"/>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23: Title and text — white">
  <p:cSld name="CUSTOM_22_1_1_1_1">
    <p:spTree>
      <p:nvGrpSpPr>
        <p:cNvPr id="1" name="Shape 4874"/>
        <p:cNvGrpSpPr/>
        <p:nvPr/>
      </p:nvGrpSpPr>
      <p:grpSpPr>
        <a:xfrm>
          <a:off x="0" y="0"/>
          <a:ext cx="0" cy="0"/>
          <a:chOff x="0" y="0"/>
          <a:chExt cx="0" cy="0"/>
        </a:xfrm>
      </p:grpSpPr>
      <p:sp>
        <p:nvSpPr>
          <p:cNvPr id="4875" name="Google Shape;4875;p187"/>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4876" name="Google Shape;4876;p187"/>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4877"/>
        <p:cNvGrpSpPr/>
        <p:nvPr/>
      </p:nvGrpSpPr>
      <p:grpSpPr>
        <a:xfrm>
          <a:off x="0" y="0"/>
          <a:ext cx="0" cy="0"/>
          <a:chOff x="0" y="0"/>
          <a:chExt cx="0" cy="0"/>
        </a:xfrm>
      </p:grpSpPr>
      <p:sp>
        <p:nvSpPr>
          <p:cNvPr id="4878" name="Google Shape;4878;p188"/>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4879" name="Google Shape;4879;p188"/>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a:solidFill>
                  <a:schemeClr val="lt1"/>
                </a:solidFill>
              </a:defRPr>
            </a:lvl1pPr>
            <a:lvl2pPr marL="914400" lvl="1" indent="-355600" algn="l">
              <a:lnSpc>
                <a:spcPct val="115000"/>
              </a:lnSpc>
              <a:spcBef>
                <a:spcPts val="800"/>
              </a:spcBef>
              <a:spcAft>
                <a:spcPts val="0"/>
              </a:spcAft>
              <a:buClr>
                <a:schemeClr val="lt1"/>
              </a:buClr>
              <a:buSzPts val="2000"/>
              <a:buChar char="○"/>
              <a:defRPr>
                <a:solidFill>
                  <a:schemeClr val="lt1"/>
                </a:solidFill>
              </a:defRPr>
            </a:lvl2pPr>
            <a:lvl3pPr marL="1371600" lvl="2" indent="-355600" algn="l">
              <a:lnSpc>
                <a:spcPct val="115000"/>
              </a:lnSpc>
              <a:spcBef>
                <a:spcPts val="800"/>
              </a:spcBef>
              <a:spcAft>
                <a:spcPts val="0"/>
              </a:spcAft>
              <a:buClr>
                <a:schemeClr val="lt1"/>
              </a:buClr>
              <a:buSzPts val="2000"/>
              <a:buChar char="■"/>
              <a:defRPr>
                <a:solidFill>
                  <a:schemeClr val="lt1"/>
                </a:solidFill>
              </a:defRPr>
            </a:lvl3pPr>
            <a:lvl4pPr marL="1828800" lvl="3" indent="-355600" algn="l">
              <a:lnSpc>
                <a:spcPct val="115000"/>
              </a:lnSpc>
              <a:spcBef>
                <a:spcPts val="800"/>
              </a:spcBef>
              <a:spcAft>
                <a:spcPts val="0"/>
              </a:spcAft>
              <a:buClr>
                <a:schemeClr val="lt1"/>
              </a:buClr>
              <a:buSzPts val="2000"/>
              <a:buChar char="●"/>
              <a:defRPr>
                <a:solidFill>
                  <a:schemeClr val="lt1"/>
                </a:solidFill>
              </a:defRPr>
            </a:lvl4pPr>
            <a:lvl5pPr marL="2286000" lvl="4" indent="-355600" algn="l">
              <a:lnSpc>
                <a:spcPct val="115000"/>
              </a:lnSpc>
              <a:spcBef>
                <a:spcPts val="800"/>
              </a:spcBef>
              <a:spcAft>
                <a:spcPts val="0"/>
              </a:spcAft>
              <a:buClr>
                <a:schemeClr val="lt1"/>
              </a:buClr>
              <a:buSzPts val="2000"/>
              <a:buChar char="○"/>
              <a:defRPr>
                <a:solidFill>
                  <a:schemeClr val="lt1"/>
                </a:solidFill>
              </a:defRPr>
            </a:lvl5pPr>
            <a:lvl6pPr marL="2743200" lvl="5" indent="-355600" algn="l">
              <a:lnSpc>
                <a:spcPct val="115000"/>
              </a:lnSpc>
              <a:spcBef>
                <a:spcPts val="800"/>
              </a:spcBef>
              <a:spcAft>
                <a:spcPts val="0"/>
              </a:spcAft>
              <a:buClr>
                <a:schemeClr val="lt1"/>
              </a:buClr>
              <a:buSzPts val="2000"/>
              <a:buChar char="■"/>
              <a:defRPr>
                <a:solidFill>
                  <a:schemeClr val="lt1"/>
                </a:solidFill>
              </a:defRPr>
            </a:lvl6pPr>
            <a:lvl7pPr marL="3200400" lvl="6" indent="-355600" algn="l">
              <a:lnSpc>
                <a:spcPct val="115000"/>
              </a:lnSpc>
              <a:spcBef>
                <a:spcPts val="800"/>
              </a:spcBef>
              <a:spcAft>
                <a:spcPts val="0"/>
              </a:spcAft>
              <a:buClr>
                <a:schemeClr val="lt1"/>
              </a:buClr>
              <a:buSzPts val="2000"/>
              <a:buChar char="●"/>
              <a:defRPr>
                <a:solidFill>
                  <a:schemeClr val="lt1"/>
                </a:solidFill>
              </a:defRPr>
            </a:lvl7pPr>
            <a:lvl8pPr marL="3657600" lvl="7" indent="-355600" algn="l">
              <a:lnSpc>
                <a:spcPct val="115000"/>
              </a:lnSpc>
              <a:spcBef>
                <a:spcPts val="800"/>
              </a:spcBef>
              <a:spcAft>
                <a:spcPts val="0"/>
              </a:spcAft>
              <a:buClr>
                <a:schemeClr val="lt1"/>
              </a:buClr>
              <a:buSzPts val="2000"/>
              <a:buChar char="○"/>
              <a:defRPr>
                <a:solidFill>
                  <a:schemeClr val="lt1"/>
                </a:solidFill>
              </a:defRPr>
            </a:lvl8pPr>
            <a:lvl9pPr marL="4114800" lvl="8" indent="-355600" algn="l">
              <a:lnSpc>
                <a:spcPct val="115000"/>
              </a:lnSpc>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4880"/>
        <p:cNvGrpSpPr/>
        <p:nvPr/>
      </p:nvGrpSpPr>
      <p:grpSpPr>
        <a:xfrm>
          <a:off x="0" y="0"/>
          <a:ext cx="0" cy="0"/>
          <a:chOff x="0" y="0"/>
          <a:chExt cx="0" cy="0"/>
        </a:xfrm>
      </p:grpSpPr>
      <p:sp>
        <p:nvSpPr>
          <p:cNvPr id="4881" name="Google Shape;4881;p189"/>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4882" name="Google Shape;4882;p189"/>
          <p:cNvSpPr txBox="1">
            <a:spLocks noGrp="1"/>
          </p:cNvSpPr>
          <p:nvPr>
            <p:ph type="body" idx="1"/>
          </p:nvPr>
        </p:nvSpPr>
        <p:spPr>
          <a:xfrm>
            <a:off x="420900" y="1125700"/>
            <a:ext cx="8384700" cy="37023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4883" name="Google Shape;4883;p189"/>
          <p:cNvSpPr txBox="1">
            <a:spLocks noGrp="1"/>
          </p:cNvSpPr>
          <p:nvPr>
            <p:ph type="subTitle" idx="2"/>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4884"/>
        <p:cNvGrpSpPr/>
        <p:nvPr/>
      </p:nvGrpSpPr>
      <p:grpSpPr>
        <a:xfrm>
          <a:off x="0" y="0"/>
          <a:ext cx="0" cy="0"/>
          <a:chOff x="0" y="0"/>
          <a:chExt cx="0" cy="0"/>
        </a:xfrm>
      </p:grpSpPr>
      <p:sp>
        <p:nvSpPr>
          <p:cNvPr id="4885" name="Google Shape;4885;p190"/>
          <p:cNvSpPr txBox="1">
            <a:spLocks noGrp="1"/>
          </p:cNvSpPr>
          <p:nvPr>
            <p:ph type="title"/>
          </p:nvPr>
        </p:nvSpPr>
        <p:spPr>
          <a:xfrm>
            <a:off x="420625" y="320050"/>
            <a:ext cx="3666900" cy="5670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4886" name="Google Shape;4886;p190"/>
          <p:cNvSpPr txBox="1">
            <a:spLocks noGrp="1"/>
          </p:cNvSpPr>
          <p:nvPr>
            <p:ph type="body" idx="1"/>
          </p:nvPr>
        </p:nvSpPr>
        <p:spPr>
          <a:xfrm>
            <a:off x="420900" y="1356375"/>
            <a:ext cx="4105500" cy="34716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4887"/>
        <p:cNvGrpSpPr/>
        <p:nvPr/>
      </p:nvGrpSpPr>
      <p:grpSpPr>
        <a:xfrm>
          <a:off x="0" y="0"/>
          <a:ext cx="0" cy="0"/>
          <a:chOff x="0" y="0"/>
          <a:chExt cx="0" cy="0"/>
        </a:xfrm>
      </p:grpSpPr>
      <p:sp>
        <p:nvSpPr>
          <p:cNvPr id="4888" name="Google Shape;4888;p191"/>
          <p:cNvSpPr txBox="1">
            <a:spLocks noGrp="1"/>
          </p:cNvSpPr>
          <p:nvPr>
            <p:ph type="title"/>
          </p:nvPr>
        </p:nvSpPr>
        <p:spPr>
          <a:xfrm>
            <a:off x="420625" y="320050"/>
            <a:ext cx="3776400" cy="45081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4889" name="Google Shape;4889;p191"/>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191"/>
          <p:cNvSpPr txBox="1">
            <a:spLocks noGrp="1"/>
          </p:cNvSpPr>
          <p:nvPr>
            <p:ph type="body" idx="1"/>
          </p:nvPr>
        </p:nvSpPr>
        <p:spPr>
          <a:xfrm>
            <a:off x="4937750" y="320050"/>
            <a:ext cx="3776400" cy="45081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4891"/>
        <p:cNvGrpSpPr/>
        <p:nvPr/>
      </p:nvGrpSpPr>
      <p:grpSpPr>
        <a:xfrm>
          <a:off x="0" y="0"/>
          <a:ext cx="0" cy="0"/>
          <a:chOff x="0" y="0"/>
          <a:chExt cx="0" cy="0"/>
        </a:xfrm>
      </p:grpSpPr>
      <p:sp>
        <p:nvSpPr>
          <p:cNvPr id="4892" name="Google Shape;4892;p192"/>
          <p:cNvSpPr txBox="1">
            <a:spLocks noGrp="1"/>
          </p:cNvSpPr>
          <p:nvPr>
            <p:ph type="title"/>
          </p:nvPr>
        </p:nvSpPr>
        <p:spPr>
          <a:xfrm>
            <a:off x="420625" y="320050"/>
            <a:ext cx="3776400" cy="45081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4893" name="Google Shape;4893;p192"/>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192"/>
          <p:cNvSpPr txBox="1">
            <a:spLocks noGrp="1"/>
          </p:cNvSpPr>
          <p:nvPr>
            <p:ph type="body" idx="1"/>
          </p:nvPr>
        </p:nvSpPr>
        <p:spPr>
          <a:xfrm>
            <a:off x="4937750" y="320050"/>
            <a:ext cx="3776400" cy="45081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a:solidFill>
                  <a:schemeClr val="lt1"/>
                </a:solidFill>
              </a:defRPr>
            </a:lvl1pPr>
            <a:lvl2pPr marL="914400" lvl="1" indent="-355600" algn="l">
              <a:lnSpc>
                <a:spcPct val="115000"/>
              </a:lnSpc>
              <a:spcBef>
                <a:spcPts val="800"/>
              </a:spcBef>
              <a:spcAft>
                <a:spcPts val="0"/>
              </a:spcAft>
              <a:buClr>
                <a:schemeClr val="lt1"/>
              </a:buClr>
              <a:buSzPts val="2000"/>
              <a:buChar char="○"/>
              <a:defRPr>
                <a:solidFill>
                  <a:schemeClr val="lt1"/>
                </a:solidFill>
              </a:defRPr>
            </a:lvl2pPr>
            <a:lvl3pPr marL="1371600" lvl="2" indent="-355600" algn="l">
              <a:lnSpc>
                <a:spcPct val="115000"/>
              </a:lnSpc>
              <a:spcBef>
                <a:spcPts val="800"/>
              </a:spcBef>
              <a:spcAft>
                <a:spcPts val="0"/>
              </a:spcAft>
              <a:buClr>
                <a:schemeClr val="lt1"/>
              </a:buClr>
              <a:buSzPts val="2000"/>
              <a:buChar char="■"/>
              <a:defRPr>
                <a:solidFill>
                  <a:schemeClr val="lt1"/>
                </a:solidFill>
              </a:defRPr>
            </a:lvl3pPr>
            <a:lvl4pPr marL="1828800" lvl="3" indent="-355600" algn="l">
              <a:lnSpc>
                <a:spcPct val="115000"/>
              </a:lnSpc>
              <a:spcBef>
                <a:spcPts val="800"/>
              </a:spcBef>
              <a:spcAft>
                <a:spcPts val="0"/>
              </a:spcAft>
              <a:buClr>
                <a:schemeClr val="lt1"/>
              </a:buClr>
              <a:buSzPts val="2000"/>
              <a:buChar char="●"/>
              <a:defRPr>
                <a:solidFill>
                  <a:schemeClr val="lt1"/>
                </a:solidFill>
              </a:defRPr>
            </a:lvl4pPr>
            <a:lvl5pPr marL="2286000" lvl="4" indent="-355600" algn="l">
              <a:lnSpc>
                <a:spcPct val="115000"/>
              </a:lnSpc>
              <a:spcBef>
                <a:spcPts val="800"/>
              </a:spcBef>
              <a:spcAft>
                <a:spcPts val="0"/>
              </a:spcAft>
              <a:buClr>
                <a:schemeClr val="lt1"/>
              </a:buClr>
              <a:buSzPts val="2000"/>
              <a:buChar char="○"/>
              <a:defRPr>
                <a:solidFill>
                  <a:schemeClr val="lt1"/>
                </a:solidFill>
              </a:defRPr>
            </a:lvl5pPr>
            <a:lvl6pPr marL="2743200" lvl="5" indent="-355600" algn="l">
              <a:lnSpc>
                <a:spcPct val="115000"/>
              </a:lnSpc>
              <a:spcBef>
                <a:spcPts val="800"/>
              </a:spcBef>
              <a:spcAft>
                <a:spcPts val="0"/>
              </a:spcAft>
              <a:buClr>
                <a:schemeClr val="lt1"/>
              </a:buClr>
              <a:buSzPts val="2000"/>
              <a:buChar char="■"/>
              <a:defRPr>
                <a:solidFill>
                  <a:schemeClr val="lt1"/>
                </a:solidFill>
              </a:defRPr>
            </a:lvl6pPr>
            <a:lvl7pPr marL="3200400" lvl="6" indent="-355600" algn="l">
              <a:lnSpc>
                <a:spcPct val="115000"/>
              </a:lnSpc>
              <a:spcBef>
                <a:spcPts val="800"/>
              </a:spcBef>
              <a:spcAft>
                <a:spcPts val="0"/>
              </a:spcAft>
              <a:buClr>
                <a:schemeClr val="lt1"/>
              </a:buClr>
              <a:buSzPts val="2000"/>
              <a:buChar char="●"/>
              <a:defRPr>
                <a:solidFill>
                  <a:schemeClr val="lt1"/>
                </a:solidFill>
              </a:defRPr>
            </a:lvl7pPr>
            <a:lvl8pPr marL="3657600" lvl="7" indent="-355600" algn="l">
              <a:lnSpc>
                <a:spcPct val="115000"/>
              </a:lnSpc>
              <a:spcBef>
                <a:spcPts val="800"/>
              </a:spcBef>
              <a:spcAft>
                <a:spcPts val="0"/>
              </a:spcAft>
              <a:buClr>
                <a:schemeClr val="lt1"/>
              </a:buClr>
              <a:buSzPts val="2000"/>
              <a:buChar char="○"/>
              <a:defRPr>
                <a:solidFill>
                  <a:schemeClr val="lt1"/>
                </a:solidFill>
              </a:defRPr>
            </a:lvl8pPr>
            <a:lvl9pPr marL="4114800" lvl="8" indent="-355600" algn="l">
              <a:lnSpc>
                <a:spcPct val="115000"/>
              </a:lnSpc>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69"/>
        <p:cNvGrpSpPr/>
        <p:nvPr/>
      </p:nvGrpSpPr>
      <p:grpSpPr>
        <a:xfrm>
          <a:off x="0" y="0"/>
          <a:ext cx="0" cy="0"/>
          <a:chOff x="0" y="0"/>
          <a:chExt cx="0" cy="0"/>
        </a:xfrm>
      </p:grpSpPr>
      <p:pic>
        <p:nvPicPr>
          <p:cNvPr id="70" name="Google Shape;70;p20"/>
          <p:cNvPicPr preferRelativeResize="0"/>
          <p:nvPr/>
        </p:nvPicPr>
        <p:blipFill rotWithShape="1">
          <a:blip r:embed="rId2">
            <a:alphaModFix/>
          </a:blip>
          <a:srcRect l="19" r="19"/>
          <a:stretch/>
        </p:blipFill>
        <p:spPr>
          <a:xfrm>
            <a:off x="0" y="-2225"/>
            <a:ext cx="9144003" cy="5150128"/>
          </a:xfrm>
          <a:prstGeom prst="rect">
            <a:avLst/>
          </a:prstGeom>
          <a:noFill/>
          <a:ln>
            <a:noFill/>
          </a:ln>
        </p:spPr>
      </p:pic>
      <p:sp>
        <p:nvSpPr>
          <p:cNvPr id="71" name="Google Shape;71;p20"/>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4895"/>
        <p:cNvGrpSpPr/>
        <p:nvPr/>
      </p:nvGrpSpPr>
      <p:grpSpPr>
        <a:xfrm>
          <a:off x="0" y="0"/>
          <a:ext cx="0" cy="0"/>
          <a:chOff x="0" y="0"/>
          <a:chExt cx="0" cy="0"/>
        </a:xfrm>
      </p:grpSpPr>
      <p:sp>
        <p:nvSpPr>
          <p:cNvPr id="4896" name="Google Shape;4896;p193"/>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4897" name="Google Shape;4897;p193"/>
          <p:cNvSpPr txBox="1">
            <a:spLocks noGrp="1"/>
          </p:cNvSpPr>
          <p:nvPr>
            <p:ph type="body" idx="1"/>
          </p:nvPr>
        </p:nvSpPr>
        <p:spPr>
          <a:xfrm>
            <a:off x="420625" y="1152475"/>
            <a:ext cx="4105500" cy="3416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4898" name="Google Shape;4898;p193"/>
          <p:cNvSpPr txBox="1">
            <a:spLocks noGrp="1"/>
          </p:cNvSpPr>
          <p:nvPr>
            <p:ph type="body" idx="2"/>
          </p:nvPr>
        </p:nvSpPr>
        <p:spPr>
          <a:xfrm>
            <a:off x="4617725" y="1152475"/>
            <a:ext cx="4188000" cy="3416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4899" name="Google Shape;4899;p193"/>
          <p:cNvSpPr txBox="1">
            <a:spLocks noGrp="1"/>
          </p:cNvSpPr>
          <p:nvPr>
            <p:ph type="subTitle" idx="3"/>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4900"/>
        <p:cNvGrpSpPr/>
        <p:nvPr/>
      </p:nvGrpSpPr>
      <p:grpSpPr>
        <a:xfrm>
          <a:off x="0" y="0"/>
          <a:ext cx="0" cy="0"/>
          <a:chOff x="0" y="0"/>
          <a:chExt cx="0" cy="0"/>
        </a:xfrm>
      </p:grpSpPr>
      <p:sp>
        <p:nvSpPr>
          <p:cNvPr id="4901" name="Google Shape;4901;p194"/>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4902" name="Google Shape;4902;p194"/>
          <p:cNvSpPr txBox="1">
            <a:spLocks noGrp="1"/>
          </p:cNvSpPr>
          <p:nvPr>
            <p:ph type="body" idx="1"/>
          </p:nvPr>
        </p:nvSpPr>
        <p:spPr>
          <a:xfrm>
            <a:off x="420625" y="994550"/>
            <a:ext cx="4105500" cy="3833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4903" name="Google Shape;4903;p194"/>
          <p:cNvSpPr txBox="1">
            <a:spLocks noGrp="1"/>
          </p:cNvSpPr>
          <p:nvPr>
            <p:ph type="body" idx="2"/>
          </p:nvPr>
        </p:nvSpPr>
        <p:spPr>
          <a:xfrm>
            <a:off x="4617725" y="994550"/>
            <a:ext cx="4188000" cy="3833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cxnSp>
        <p:nvCxnSpPr>
          <p:cNvPr id="4904" name="Google Shape;4904;p194"/>
          <p:cNvCxnSpPr/>
          <p:nvPr/>
        </p:nvCxnSpPr>
        <p:spPr>
          <a:xfrm>
            <a:off x="4576623" y="1245696"/>
            <a:ext cx="0" cy="3300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4905"/>
        <p:cNvGrpSpPr/>
        <p:nvPr/>
      </p:nvGrpSpPr>
      <p:grpSpPr>
        <a:xfrm>
          <a:off x="0" y="0"/>
          <a:ext cx="0" cy="0"/>
          <a:chOff x="0" y="0"/>
          <a:chExt cx="0" cy="0"/>
        </a:xfrm>
      </p:grpSpPr>
      <p:sp>
        <p:nvSpPr>
          <p:cNvPr id="4906" name="Google Shape;4906;p195"/>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907" name="Google Shape;4907;p195"/>
          <p:cNvGrpSpPr/>
          <p:nvPr/>
        </p:nvGrpSpPr>
        <p:grpSpPr>
          <a:xfrm>
            <a:off x="4835313" y="-2210885"/>
            <a:ext cx="7143750" cy="4509800"/>
            <a:chOff x="238125" y="602600"/>
            <a:chExt cx="7143750" cy="4509800"/>
          </a:xfrm>
        </p:grpSpPr>
        <p:sp>
          <p:nvSpPr>
            <p:cNvPr id="4908" name="Google Shape;4908;p19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19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19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19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19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19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19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19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19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19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19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19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19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19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19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19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19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19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19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19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19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19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19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19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19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19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19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19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19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19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19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19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19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19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19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19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19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19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19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19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19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19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19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19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19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19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19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19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19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19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19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19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19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19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19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19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19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19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19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19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19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19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19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p19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19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19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p19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19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19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p19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19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19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p19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p19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19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19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19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19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p19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19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19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19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19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p19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19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19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19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19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19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19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p19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19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19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19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19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19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p19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p19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19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19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19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19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19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19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19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19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19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19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19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19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19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19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19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19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19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19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19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p19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19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19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19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19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19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19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19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19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19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19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19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19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19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19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19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19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19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19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19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19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p19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19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19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19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19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19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19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p19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19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19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19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p19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p19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19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p19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p19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p19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p19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p19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19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p19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p19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19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p19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p19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19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19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p19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p19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p19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19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p19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p19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19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19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19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19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19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p19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p19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19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19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p19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19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19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19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19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19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p19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p19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p19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p19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p19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p19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p19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19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19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p19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p19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p19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p19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p19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p19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p19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p19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p19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19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19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p19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19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19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19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19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19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19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19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19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19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19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19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p19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19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19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19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19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p19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19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19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19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19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19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19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19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19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19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19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19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19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19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19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19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19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19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19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19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p19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p19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19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p19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19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19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p19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p19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19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19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19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19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19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19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19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19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19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19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19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19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19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19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19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p19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19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19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19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19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19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19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19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19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19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19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19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19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19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19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19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19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19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19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19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19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19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19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19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19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19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19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19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19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p19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19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19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p19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19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19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p19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p19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p19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19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19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19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19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19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19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19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19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19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19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19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19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19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19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19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19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19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19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19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19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19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19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p19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p19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19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19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19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19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19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19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19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19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19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19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19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19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19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19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19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19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19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19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19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19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19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19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19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19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19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19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19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19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19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19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19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19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19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19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p19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19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19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19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19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19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p19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19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19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19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19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p19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p19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19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p19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19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19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19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19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19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19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19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19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p19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19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p19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p19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19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19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19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19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19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19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p19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p19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p19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19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19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19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p19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p19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19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19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19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19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19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19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p19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19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p19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p19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19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19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p19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19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p19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p19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p19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p19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19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19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19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19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19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p19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19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19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19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19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19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19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19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p19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p19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19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19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19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19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19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19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19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19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p19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19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19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19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19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19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19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19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19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19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p19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19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19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19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19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19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19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19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19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19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19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19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19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19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19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19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19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19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19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19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382" name="Google Shape;5382;p195"/>
          <p:cNvGrpSpPr/>
          <p:nvPr/>
        </p:nvGrpSpPr>
        <p:grpSpPr>
          <a:xfrm>
            <a:off x="-4743450" y="1969175"/>
            <a:ext cx="7143750" cy="4509800"/>
            <a:chOff x="238125" y="602600"/>
            <a:chExt cx="7143750" cy="4509800"/>
          </a:xfrm>
        </p:grpSpPr>
        <p:sp>
          <p:nvSpPr>
            <p:cNvPr id="5383" name="Google Shape;5383;p19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19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19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19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19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19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19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19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19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19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19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19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19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19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19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19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19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19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19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19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19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19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19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19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19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19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19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19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19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19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19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19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19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19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19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19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19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19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19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19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p19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19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19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19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19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19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19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19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19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19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19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19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19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19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19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19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19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19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19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19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19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19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19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19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19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19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19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19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19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19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19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19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19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19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19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19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19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19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19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p19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p19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19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p19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p19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7" name="Google Shape;5467;p19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8" name="Google Shape;5468;p19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19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19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19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19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19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19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19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19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7" name="Google Shape;5477;p19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p19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19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0" name="Google Shape;5480;p19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19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19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19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19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19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19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19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19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19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19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19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19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19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19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19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19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19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19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19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19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p19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19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19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19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19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19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19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19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19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19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19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19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19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19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19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19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19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19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19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19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19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19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19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19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19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19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19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19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19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19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19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19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19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19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19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19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19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19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19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p19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19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19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19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19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19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p19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19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19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19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19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19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19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19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19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19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19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19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19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19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19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19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19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19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19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19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19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19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19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19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19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19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19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19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19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19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19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19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19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19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19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19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19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19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19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19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19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19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19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19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19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19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19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19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19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19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19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19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19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19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19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19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19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19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19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19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19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19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19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19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19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19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19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19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19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19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19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19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19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19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19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19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19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19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19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19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19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19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19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19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19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19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19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19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19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19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19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19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19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19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19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19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19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19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19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19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19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19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19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19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19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19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19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19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19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19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19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19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19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19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19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19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19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19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19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19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19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19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19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19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19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19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19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19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19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19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19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19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19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19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19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19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19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19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19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19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19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19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19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19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19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19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19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19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19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19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19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19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19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19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19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19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19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19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19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19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19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19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19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19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19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19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19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19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19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19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19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19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19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19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19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19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19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19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19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19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19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19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19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19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19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19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19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19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19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19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19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19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19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19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19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19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p19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19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19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19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p19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p19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19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19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19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19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19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19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19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19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19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p19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19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19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19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19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19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19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19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19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19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19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19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19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19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19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19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19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19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19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19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19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19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19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19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19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19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19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19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19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19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19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19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19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19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19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19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19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19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19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19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19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19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19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19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19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19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19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19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19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19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19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19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19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19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19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19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p19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p19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19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p19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p19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p19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p19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19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19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p19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p19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19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p19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p19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19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19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19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p19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p19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19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19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p19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p19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p19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19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p19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p19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p19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p19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19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p19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p19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p19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p19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19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p19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p19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19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p19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p19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p19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p19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p19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19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57" name="Google Shape;5857;p195"/>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p19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p195"/>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0" name="Google Shape;5860;p19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p195"/>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5862" name="Google Shape;5862;p195"/>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5863" name="Google Shape;5863;p195"/>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5864"/>
        <p:cNvGrpSpPr/>
        <p:nvPr/>
      </p:nvGrpSpPr>
      <p:grpSpPr>
        <a:xfrm>
          <a:off x="0" y="0"/>
          <a:ext cx="0" cy="0"/>
          <a:chOff x="0" y="0"/>
          <a:chExt cx="0" cy="0"/>
        </a:xfrm>
      </p:grpSpPr>
      <p:pic>
        <p:nvPicPr>
          <p:cNvPr id="5865" name="Google Shape;5865;p196"/>
          <p:cNvPicPr preferRelativeResize="0"/>
          <p:nvPr/>
        </p:nvPicPr>
        <p:blipFill rotWithShape="1">
          <a:blip r:embed="rId2">
            <a:alphaModFix/>
          </a:blip>
          <a:srcRect r="1088"/>
          <a:stretch/>
        </p:blipFill>
        <p:spPr>
          <a:xfrm>
            <a:off x="0" y="0"/>
            <a:ext cx="9144003" cy="5199601"/>
          </a:xfrm>
          <a:prstGeom prst="rect">
            <a:avLst/>
          </a:prstGeom>
          <a:noFill/>
          <a:ln>
            <a:noFill/>
          </a:ln>
        </p:spPr>
      </p:pic>
      <p:sp>
        <p:nvSpPr>
          <p:cNvPr id="5866" name="Google Shape;5866;p196"/>
          <p:cNvSpPr txBox="1">
            <a:spLocks noGrp="1"/>
          </p:cNvSpPr>
          <p:nvPr>
            <p:ph type="body" idx="1"/>
          </p:nvPr>
        </p:nvSpPr>
        <p:spPr>
          <a:xfrm>
            <a:off x="433675" y="1301025"/>
            <a:ext cx="4092600" cy="2454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5867" name="Google Shape;5867;p196"/>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5868" name="Google Shape;5868;p196"/>
          <p:cNvSpPr txBox="1">
            <a:spLocks noGrp="1"/>
          </p:cNvSpPr>
          <p:nvPr>
            <p:ph type="subTitle" idx="2"/>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5869" name="Google Shape;5869;p196"/>
          <p:cNvSpPr txBox="1">
            <a:spLocks noGrp="1"/>
          </p:cNvSpPr>
          <p:nvPr>
            <p:ph type="body" idx="3"/>
          </p:nvPr>
        </p:nvSpPr>
        <p:spPr>
          <a:xfrm>
            <a:off x="4617725" y="1301025"/>
            <a:ext cx="4092600" cy="2454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5870"/>
        <p:cNvGrpSpPr/>
        <p:nvPr/>
      </p:nvGrpSpPr>
      <p:grpSpPr>
        <a:xfrm>
          <a:off x="0" y="0"/>
          <a:ext cx="0" cy="0"/>
          <a:chOff x="0" y="0"/>
          <a:chExt cx="0" cy="0"/>
        </a:xfrm>
      </p:grpSpPr>
      <p:pic>
        <p:nvPicPr>
          <p:cNvPr id="5871" name="Google Shape;5871;p197"/>
          <p:cNvPicPr preferRelativeResize="0"/>
          <p:nvPr/>
        </p:nvPicPr>
        <p:blipFill rotWithShape="1">
          <a:blip r:embed="rId2">
            <a:alphaModFix/>
          </a:blip>
          <a:srcRect r="67703"/>
          <a:stretch/>
        </p:blipFill>
        <p:spPr>
          <a:xfrm>
            <a:off x="0" y="0"/>
            <a:ext cx="2953224" cy="5143500"/>
          </a:xfrm>
          <a:prstGeom prst="rect">
            <a:avLst/>
          </a:prstGeom>
          <a:noFill/>
          <a:ln>
            <a:noFill/>
          </a:ln>
        </p:spPr>
      </p:pic>
      <p:sp>
        <p:nvSpPr>
          <p:cNvPr id="5872" name="Google Shape;5872;p197"/>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SzPts val="2000"/>
              <a:buNone/>
              <a:defRPr/>
            </a:lvl1pPr>
            <a:lvl2pPr marL="914400" lvl="1" indent="-228600" algn="l">
              <a:lnSpc>
                <a:spcPct val="115000"/>
              </a:lnSpc>
              <a:spcBef>
                <a:spcPts val="400"/>
              </a:spcBef>
              <a:spcAft>
                <a:spcPts val="0"/>
              </a:spcAft>
              <a:buSzPts val="2000"/>
              <a:buNone/>
              <a:defRPr/>
            </a:lvl2pPr>
            <a:lvl3pPr marL="1371600" lvl="2" indent="-228600" algn="l">
              <a:lnSpc>
                <a:spcPct val="115000"/>
              </a:lnSpc>
              <a:spcBef>
                <a:spcPts val="400"/>
              </a:spcBef>
              <a:spcAft>
                <a:spcPts val="0"/>
              </a:spcAft>
              <a:buSzPts val="2000"/>
              <a:buNone/>
              <a:defRPr/>
            </a:lvl3pPr>
            <a:lvl4pPr marL="1828800" lvl="3" indent="-228600" algn="l">
              <a:lnSpc>
                <a:spcPct val="115000"/>
              </a:lnSpc>
              <a:spcBef>
                <a:spcPts val="400"/>
              </a:spcBef>
              <a:spcAft>
                <a:spcPts val="0"/>
              </a:spcAft>
              <a:buSzPts val="2000"/>
              <a:buNone/>
              <a:defRPr/>
            </a:lvl4pPr>
            <a:lvl5pPr marL="2286000" lvl="4" indent="-228600" algn="l">
              <a:lnSpc>
                <a:spcPct val="115000"/>
              </a:lnSpc>
              <a:spcBef>
                <a:spcPts val="400"/>
              </a:spcBef>
              <a:spcAft>
                <a:spcPts val="0"/>
              </a:spcAft>
              <a:buSzPts val="2000"/>
              <a:buNone/>
              <a:defRPr/>
            </a:lvl5pPr>
            <a:lvl6pPr marL="2743200" lvl="5" indent="-228600" algn="l">
              <a:lnSpc>
                <a:spcPct val="115000"/>
              </a:lnSpc>
              <a:spcBef>
                <a:spcPts val="400"/>
              </a:spcBef>
              <a:spcAft>
                <a:spcPts val="0"/>
              </a:spcAft>
              <a:buSzPts val="2000"/>
              <a:buNone/>
              <a:defRPr/>
            </a:lvl6pPr>
            <a:lvl7pPr marL="3200400" lvl="6" indent="-228600" algn="l">
              <a:lnSpc>
                <a:spcPct val="115000"/>
              </a:lnSpc>
              <a:spcBef>
                <a:spcPts val="400"/>
              </a:spcBef>
              <a:spcAft>
                <a:spcPts val="0"/>
              </a:spcAft>
              <a:buSzPts val="2000"/>
              <a:buNone/>
              <a:defRPr/>
            </a:lvl7pPr>
            <a:lvl8pPr marL="3657600" lvl="7" indent="-228600" algn="l">
              <a:lnSpc>
                <a:spcPct val="115000"/>
              </a:lnSpc>
              <a:spcBef>
                <a:spcPts val="400"/>
              </a:spcBef>
              <a:spcAft>
                <a:spcPts val="0"/>
              </a:spcAft>
              <a:buSzPts val="2000"/>
              <a:buNone/>
              <a:defRPr/>
            </a:lvl8pPr>
            <a:lvl9pPr marL="4114800" lvl="8" indent="-228600" algn="l">
              <a:lnSpc>
                <a:spcPct val="115000"/>
              </a:lnSpc>
              <a:spcBef>
                <a:spcPts val="400"/>
              </a:spcBef>
              <a:spcAft>
                <a:spcPts val="400"/>
              </a:spcAft>
              <a:buSzPts val="2000"/>
              <a:buNone/>
              <a:defRPr/>
            </a:lvl9pPr>
          </a:lstStyle>
          <a:p>
            <a:endParaRPr/>
          </a:p>
        </p:txBody>
      </p:sp>
      <p:sp>
        <p:nvSpPr>
          <p:cNvPr id="5873" name="Google Shape;5873;p197"/>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SzPts val="2000"/>
              <a:buNone/>
              <a:defRPr/>
            </a:lvl1pPr>
            <a:lvl2pPr marL="914400" lvl="1" indent="-228600" algn="l">
              <a:lnSpc>
                <a:spcPct val="115000"/>
              </a:lnSpc>
              <a:spcBef>
                <a:spcPts val="400"/>
              </a:spcBef>
              <a:spcAft>
                <a:spcPts val="0"/>
              </a:spcAft>
              <a:buSzPts val="2000"/>
              <a:buNone/>
              <a:defRPr/>
            </a:lvl2pPr>
            <a:lvl3pPr marL="1371600" lvl="2" indent="-228600" algn="l">
              <a:lnSpc>
                <a:spcPct val="115000"/>
              </a:lnSpc>
              <a:spcBef>
                <a:spcPts val="400"/>
              </a:spcBef>
              <a:spcAft>
                <a:spcPts val="0"/>
              </a:spcAft>
              <a:buSzPts val="2000"/>
              <a:buNone/>
              <a:defRPr/>
            </a:lvl3pPr>
            <a:lvl4pPr marL="1828800" lvl="3" indent="-228600" algn="l">
              <a:lnSpc>
                <a:spcPct val="115000"/>
              </a:lnSpc>
              <a:spcBef>
                <a:spcPts val="400"/>
              </a:spcBef>
              <a:spcAft>
                <a:spcPts val="0"/>
              </a:spcAft>
              <a:buSzPts val="2000"/>
              <a:buNone/>
              <a:defRPr/>
            </a:lvl4pPr>
            <a:lvl5pPr marL="2286000" lvl="4" indent="-228600" algn="l">
              <a:lnSpc>
                <a:spcPct val="115000"/>
              </a:lnSpc>
              <a:spcBef>
                <a:spcPts val="400"/>
              </a:spcBef>
              <a:spcAft>
                <a:spcPts val="0"/>
              </a:spcAft>
              <a:buSzPts val="2000"/>
              <a:buNone/>
              <a:defRPr/>
            </a:lvl5pPr>
            <a:lvl6pPr marL="2743200" lvl="5" indent="-228600" algn="l">
              <a:lnSpc>
                <a:spcPct val="115000"/>
              </a:lnSpc>
              <a:spcBef>
                <a:spcPts val="400"/>
              </a:spcBef>
              <a:spcAft>
                <a:spcPts val="0"/>
              </a:spcAft>
              <a:buSzPts val="2000"/>
              <a:buNone/>
              <a:defRPr/>
            </a:lvl6pPr>
            <a:lvl7pPr marL="3200400" lvl="6" indent="-228600" algn="l">
              <a:lnSpc>
                <a:spcPct val="115000"/>
              </a:lnSpc>
              <a:spcBef>
                <a:spcPts val="400"/>
              </a:spcBef>
              <a:spcAft>
                <a:spcPts val="0"/>
              </a:spcAft>
              <a:buSzPts val="2000"/>
              <a:buNone/>
              <a:defRPr/>
            </a:lvl7pPr>
            <a:lvl8pPr marL="3657600" lvl="7" indent="-228600" algn="l">
              <a:lnSpc>
                <a:spcPct val="115000"/>
              </a:lnSpc>
              <a:spcBef>
                <a:spcPts val="400"/>
              </a:spcBef>
              <a:spcAft>
                <a:spcPts val="0"/>
              </a:spcAft>
              <a:buSzPts val="2000"/>
              <a:buNone/>
              <a:defRPr/>
            </a:lvl8pPr>
            <a:lvl9pPr marL="4114800" lvl="8" indent="-228600" algn="l">
              <a:lnSpc>
                <a:spcPct val="115000"/>
              </a:lnSpc>
              <a:spcBef>
                <a:spcPts val="400"/>
              </a:spcBef>
              <a:spcAft>
                <a:spcPts val="400"/>
              </a:spcAft>
              <a:buSzPts val="2000"/>
              <a:buNone/>
              <a:defRPr/>
            </a:lvl9pPr>
          </a:lstStyle>
          <a:p>
            <a:endParaRPr/>
          </a:p>
        </p:txBody>
      </p:sp>
      <p:sp>
        <p:nvSpPr>
          <p:cNvPr id="5874" name="Google Shape;5874;p197"/>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2400"/>
              <a:buFont typeface="Arial"/>
              <a:buNone/>
              <a:defRPr sz="2400" b="1">
                <a:solidFill>
                  <a:schemeClr val="dk1"/>
                </a:solidFill>
              </a:defRPr>
            </a:lvl2pPr>
            <a:lvl3pPr lvl="2" algn="l">
              <a:lnSpc>
                <a:spcPct val="90000"/>
              </a:lnSpc>
              <a:spcBef>
                <a:spcPts val="0"/>
              </a:spcBef>
              <a:spcAft>
                <a:spcPts val="0"/>
              </a:spcAft>
              <a:buClr>
                <a:schemeClr val="dk1"/>
              </a:buClr>
              <a:buSzPts val="2400"/>
              <a:buFont typeface="Arial"/>
              <a:buNone/>
              <a:defRPr sz="2400" b="1">
                <a:solidFill>
                  <a:schemeClr val="dk1"/>
                </a:solidFill>
              </a:defRPr>
            </a:lvl3pPr>
            <a:lvl4pPr lvl="3" algn="l">
              <a:lnSpc>
                <a:spcPct val="90000"/>
              </a:lnSpc>
              <a:spcBef>
                <a:spcPts val="0"/>
              </a:spcBef>
              <a:spcAft>
                <a:spcPts val="0"/>
              </a:spcAft>
              <a:buClr>
                <a:schemeClr val="dk1"/>
              </a:buClr>
              <a:buSzPts val="2400"/>
              <a:buFont typeface="Arial"/>
              <a:buNone/>
              <a:defRPr sz="2400" b="1">
                <a:solidFill>
                  <a:schemeClr val="dk1"/>
                </a:solidFill>
              </a:defRPr>
            </a:lvl4pPr>
            <a:lvl5pPr lvl="4" algn="l">
              <a:lnSpc>
                <a:spcPct val="90000"/>
              </a:lnSpc>
              <a:spcBef>
                <a:spcPts val="0"/>
              </a:spcBef>
              <a:spcAft>
                <a:spcPts val="0"/>
              </a:spcAft>
              <a:buClr>
                <a:schemeClr val="dk1"/>
              </a:buClr>
              <a:buSzPts val="2400"/>
              <a:buFont typeface="Arial"/>
              <a:buNone/>
              <a:defRPr sz="2400" b="1">
                <a:solidFill>
                  <a:schemeClr val="dk1"/>
                </a:solidFill>
              </a:defRPr>
            </a:lvl5pPr>
            <a:lvl6pPr lvl="5" algn="l">
              <a:lnSpc>
                <a:spcPct val="90000"/>
              </a:lnSpc>
              <a:spcBef>
                <a:spcPts val="0"/>
              </a:spcBef>
              <a:spcAft>
                <a:spcPts val="0"/>
              </a:spcAft>
              <a:buClr>
                <a:schemeClr val="dk1"/>
              </a:buClr>
              <a:buSzPts val="2400"/>
              <a:buFont typeface="Arial"/>
              <a:buNone/>
              <a:defRPr sz="2400" b="1">
                <a:solidFill>
                  <a:schemeClr val="dk1"/>
                </a:solidFill>
              </a:defRPr>
            </a:lvl6pPr>
            <a:lvl7pPr lvl="6" algn="l">
              <a:lnSpc>
                <a:spcPct val="90000"/>
              </a:lnSpc>
              <a:spcBef>
                <a:spcPts val="0"/>
              </a:spcBef>
              <a:spcAft>
                <a:spcPts val="0"/>
              </a:spcAft>
              <a:buClr>
                <a:schemeClr val="dk1"/>
              </a:buClr>
              <a:buSzPts val="2400"/>
              <a:buFont typeface="Arial"/>
              <a:buNone/>
              <a:defRPr sz="2400" b="1">
                <a:solidFill>
                  <a:schemeClr val="dk1"/>
                </a:solidFill>
              </a:defRPr>
            </a:lvl7pPr>
            <a:lvl8pPr lvl="7" algn="l">
              <a:lnSpc>
                <a:spcPct val="90000"/>
              </a:lnSpc>
              <a:spcBef>
                <a:spcPts val="0"/>
              </a:spcBef>
              <a:spcAft>
                <a:spcPts val="0"/>
              </a:spcAft>
              <a:buClr>
                <a:schemeClr val="dk1"/>
              </a:buClr>
              <a:buSzPts val="2400"/>
              <a:buFont typeface="Arial"/>
              <a:buNone/>
              <a:defRPr sz="2400" b="1">
                <a:solidFill>
                  <a:schemeClr val="dk1"/>
                </a:solidFill>
              </a:defRPr>
            </a:lvl8pPr>
            <a:lvl9pPr lvl="8" algn="l">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5875"/>
        <p:cNvGrpSpPr/>
        <p:nvPr/>
      </p:nvGrpSpPr>
      <p:grpSpPr>
        <a:xfrm>
          <a:off x="0" y="0"/>
          <a:ext cx="0" cy="0"/>
          <a:chOff x="0" y="0"/>
          <a:chExt cx="0" cy="0"/>
        </a:xfrm>
      </p:grpSpPr>
      <p:sp>
        <p:nvSpPr>
          <p:cNvPr id="5876" name="Google Shape;5876;p198"/>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5877" name="Google Shape;5877;p198"/>
          <p:cNvSpPr txBox="1">
            <a:spLocks noGrp="1"/>
          </p:cNvSpPr>
          <p:nvPr>
            <p:ph type="body" idx="1"/>
          </p:nvPr>
        </p:nvSpPr>
        <p:spPr>
          <a:xfrm>
            <a:off x="420625" y="1000075"/>
            <a:ext cx="4105500" cy="234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5878" name="Google Shape;5878;p198"/>
          <p:cNvSpPr txBox="1">
            <a:spLocks noGrp="1"/>
          </p:cNvSpPr>
          <p:nvPr>
            <p:ph type="body" idx="2"/>
          </p:nvPr>
        </p:nvSpPr>
        <p:spPr>
          <a:xfrm>
            <a:off x="4617725" y="1000075"/>
            <a:ext cx="4188000" cy="234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5879" name="Google Shape;5879;p198"/>
          <p:cNvCxnSpPr/>
          <p:nvPr/>
        </p:nvCxnSpPr>
        <p:spPr>
          <a:xfrm>
            <a:off x="4576623" y="1153791"/>
            <a:ext cx="0" cy="2020500"/>
          </a:xfrm>
          <a:prstGeom prst="straightConnector1">
            <a:avLst/>
          </a:prstGeom>
          <a:noFill/>
          <a:ln w="38100" cap="flat" cmpd="sng">
            <a:solidFill>
              <a:schemeClr val="accent1"/>
            </a:solidFill>
            <a:prstDash val="solid"/>
            <a:round/>
            <a:headEnd type="none" w="sm" len="sm"/>
            <a:tailEnd type="none" w="sm" len="sm"/>
          </a:ln>
        </p:spPr>
      </p:cxnSp>
      <p:sp>
        <p:nvSpPr>
          <p:cNvPr id="5880" name="Google Shape;5880;p198"/>
          <p:cNvSpPr txBox="1">
            <a:spLocks noGrp="1"/>
          </p:cNvSpPr>
          <p:nvPr>
            <p:ph type="body" idx="3"/>
          </p:nvPr>
        </p:nvSpPr>
        <p:spPr>
          <a:xfrm>
            <a:off x="420625" y="3561650"/>
            <a:ext cx="8384700" cy="1266300"/>
          </a:xfrm>
          <a:prstGeom prst="rect">
            <a:avLst/>
          </a:prstGeom>
          <a:solidFill>
            <a:schemeClr val="lt2"/>
          </a:solidFill>
          <a:ln>
            <a:noFill/>
          </a:ln>
        </p:spPr>
        <p:txBody>
          <a:bodyPr spcFirstLastPara="1" wrap="square" lIns="91425" tIns="91425" rIns="91425"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5881"/>
        <p:cNvGrpSpPr/>
        <p:nvPr/>
      </p:nvGrpSpPr>
      <p:grpSpPr>
        <a:xfrm>
          <a:off x="0" y="0"/>
          <a:ext cx="0" cy="0"/>
          <a:chOff x="0" y="0"/>
          <a:chExt cx="0" cy="0"/>
        </a:xfrm>
      </p:grpSpPr>
      <p:sp>
        <p:nvSpPr>
          <p:cNvPr id="5882" name="Google Shape;5882;p199"/>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5883" name="Google Shape;5883;p199"/>
          <p:cNvSpPr txBox="1">
            <a:spLocks noGrp="1"/>
          </p:cNvSpPr>
          <p:nvPr>
            <p:ph type="subTitle" idx="1"/>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5884" name="Google Shape;5884;p199"/>
          <p:cNvSpPr txBox="1">
            <a:spLocks noGrp="1"/>
          </p:cNvSpPr>
          <p:nvPr>
            <p:ph type="body" idx="2"/>
          </p:nvPr>
        </p:nvSpPr>
        <p:spPr>
          <a:xfrm>
            <a:off x="420625" y="1237902"/>
            <a:ext cx="2718000" cy="3599400"/>
          </a:xfrm>
          <a:prstGeom prst="rect">
            <a:avLst/>
          </a:prstGeom>
          <a:noFill/>
          <a:ln>
            <a:noFill/>
          </a:ln>
        </p:spPr>
        <p:txBody>
          <a:bodyPr spcFirstLastPara="1" wrap="square" lIns="9142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5885" name="Google Shape;5885;p199"/>
          <p:cNvSpPr txBox="1">
            <a:spLocks noGrp="1"/>
          </p:cNvSpPr>
          <p:nvPr>
            <p:ph type="body" idx="3"/>
          </p:nvPr>
        </p:nvSpPr>
        <p:spPr>
          <a:xfrm>
            <a:off x="3355850" y="1237902"/>
            <a:ext cx="2718000" cy="3599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5886" name="Google Shape;5886;p199"/>
          <p:cNvSpPr txBox="1">
            <a:spLocks noGrp="1"/>
          </p:cNvSpPr>
          <p:nvPr>
            <p:ph type="body" idx="4"/>
          </p:nvPr>
        </p:nvSpPr>
        <p:spPr>
          <a:xfrm>
            <a:off x="6291075" y="1237902"/>
            <a:ext cx="2514300" cy="3599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5887"/>
        <p:cNvGrpSpPr/>
        <p:nvPr/>
      </p:nvGrpSpPr>
      <p:grpSpPr>
        <a:xfrm>
          <a:off x="0" y="0"/>
          <a:ext cx="0" cy="0"/>
          <a:chOff x="0" y="0"/>
          <a:chExt cx="0" cy="0"/>
        </a:xfrm>
      </p:grpSpPr>
      <p:sp>
        <p:nvSpPr>
          <p:cNvPr id="5888" name="Google Shape;5888;p20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5889" name="Google Shape;5889;p200"/>
          <p:cNvSpPr txBox="1">
            <a:spLocks noGrp="1"/>
          </p:cNvSpPr>
          <p:nvPr>
            <p:ph type="body" idx="1"/>
          </p:nvPr>
        </p:nvSpPr>
        <p:spPr>
          <a:xfrm>
            <a:off x="420625" y="1009300"/>
            <a:ext cx="2718000" cy="38187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5890" name="Google Shape;5890;p200"/>
          <p:cNvSpPr txBox="1">
            <a:spLocks noGrp="1"/>
          </p:cNvSpPr>
          <p:nvPr>
            <p:ph type="body" idx="2"/>
          </p:nvPr>
        </p:nvSpPr>
        <p:spPr>
          <a:xfrm>
            <a:off x="3355850" y="1009300"/>
            <a:ext cx="2718000" cy="38187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5891" name="Google Shape;5891;p200"/>
          <p:cNvCxnSpPr/>
          <p:nvPr/>
        </p:nvCxnSpPr>
        <p:spPr>
          <a:xfrm>
            <a:off x="6244938" y="1189524"/>
            <a:ext cx="0" cy="3357900"/>
          </a:xfrm>
          <a:prstGeom prst="straightConnector1">
            <a:avLst/>
          </a:prstGeom>
          <a:noFill/>
          <a:ln w="38100" cap="flat" cmpd="sng">
            <a:solidFill>
              <a:schemeClr val="accent1"/>
            </a:solidFill>
            <a:prstDash val="solid"/>
            <a:round/>
            <a:headEnd type="none" w="sm" len="sm"/>
            <a:tailEnd type="none" w="sm" len="sm"/>
          </a:ln>
        </p:spPr>
      </p:cxnSp>
      <p:sp>
        <p:nvSpPr>
          <p:cNvPr id="5892" name="Google Shape;5892;p200"/>
          <p:cNvSpPr txBox="1">
            <a:spLocks noGrp="1"/>
          </p:cNvSpPr>
          <p:nvPr>
            <p:ph type="body" idx="3"/>
          </p:nvPr>
        </p:nvSpPr>
        <p:spPr>
          <a:xfrm>
            <a:off x="6291075" y="1009300"/>
            <a:ext cx="2514300" cy="38187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5893" name="Google Shape;5893;p200"/>
          <p:cNvCxnSpPr/>
          <p:nvPr/>
        </p:nvCxnSpPr>
        <p:spPr>
          <a:xfrm>
            <a:off x="3306263" y="1189524"/>
            <a:ext cx="0" cy="3357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5894"/>
        <p:cNvGrpSpPr/>
        <p:nvPr/>
      </p:nvGrpSpPr>
      <p:grpSpPr>
        <a:xfrm>
          <a:off x="0" y="0"/>
          <a:ext cx="0" cy="0"/>
          <a:chOff x="0" y="0"/>
          <a:chExt cx="0" cy="0"/>
        </a:xfrm>
      </p:grpSpPr>
      <p:grpSp>
        <p:nvGrpSpPr>
          <p:cNvPr id="5895" name="Google Shape;5895;p201"/>
          <p:cNvGrpSpPr/>
          <p:nvPr/>
        </p:nvGrpSpPr>
        <p:grpSpPr>
          <a:xfrm>
            <a:off x="-3955242" y="2101698"/>
            <a:ext cx="6994446" cy="4415545"/>
            <a:chOff x="238125" y="602600"/>
            <a:chExt cx="7143750" cy="4509800"/>
          </a:xfrm>
        </p:grpSpPr>
        <p:sp>
          <p:nvSpPr>
            <p:cNvPr id="5896" name="Google Shape;5896;p20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p20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20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p20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p20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20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p20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p20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20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p20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p20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p20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p20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p20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p20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p20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p20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p20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p20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p20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p20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p20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p20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p20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p20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p20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20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p20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p20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20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p20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p20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20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p20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p20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20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p20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p20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p20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p20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p20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20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p20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p20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20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p20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20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20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p20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20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20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p20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p20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p20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20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p20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p20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p20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p20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p20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p20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p20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p20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p20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p20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p20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p20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p20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p20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p20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p20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p20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20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p20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p20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p20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p20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p20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p20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p20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p20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20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p20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20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20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20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20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p20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p20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20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p20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p20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p20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20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p20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p20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p20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20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20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20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p20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p20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20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20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20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20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p20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20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20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20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p20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p20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20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p20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p20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p20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20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p20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p20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20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20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p20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p20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p20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p20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20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20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p20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p20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20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20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20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p20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p20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p20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p20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20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p20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p20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20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p20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p20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p20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p20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p20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p20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20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p20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p20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p20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p20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p20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p20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20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20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20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20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p20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p20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20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20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20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p20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p20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20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20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20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p20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p20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p20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20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20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20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20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20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20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p20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20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20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20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20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p20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20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20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p20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20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p20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p20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20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20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20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20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20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20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20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20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20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p20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p20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20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20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20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20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20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20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20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20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20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20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20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20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20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20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20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p20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p20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p20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20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20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p20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p20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p20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p20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20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p20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p20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p20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p20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p20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p20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p20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20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p20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p20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p20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p20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20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20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p20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p20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p20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p20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p20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p20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p20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p20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p20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p20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20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20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p20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p20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20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p20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p20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p20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p20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p20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p20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p20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20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20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p20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p20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20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p20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p20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p20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p20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20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20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20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20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p20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p20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20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20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20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20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20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20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p20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p20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p20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p20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20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p20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p20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p20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20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20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p20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p20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20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p20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p20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20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20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p20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p20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20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20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p20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p20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p20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20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20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20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20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p20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20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20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p20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p20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20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p20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p20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p20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20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20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p20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20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20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20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20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p20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p20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20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20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p20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20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20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20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p20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20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20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p20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p20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20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20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p20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p20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p20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20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20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20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20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p20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20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20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20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20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p20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p20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20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20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20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20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20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20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p20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20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20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20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20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20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20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20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20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20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20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20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20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20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p20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p20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p20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p20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20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p20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p20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20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p20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20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p20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p20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20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20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20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20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p20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p20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p20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20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20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20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p20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20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20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20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20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p20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p20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20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20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20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20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p20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20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20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20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p20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p20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20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p20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p20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20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20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20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20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p20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p20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p20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20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20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p20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p20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20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p20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p20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p20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20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20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p20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p20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20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20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20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20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p20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p20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20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20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20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20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20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20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20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20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20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20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20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20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20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20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p20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p20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20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20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20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20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20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20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20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p20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p20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20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20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20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20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20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20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20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p20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70" name="Google Shape;6370;p201"/>
          <p:cNvGrpSpPr/>
          <p:nvPr/>
        </p:nvGrpSpPr>
        <p:grpSpPr>
          <a:xfrm>
            <a:off x="5397752" y="-924485"/>
            <a:ext cx="4818459" cy="3041860"/>
            <a:chOff x="238125" y="602600"/>
            <a:chExt cx="7143750" cy="4509800"/>
          </a:xfrm>
        </p:grpSpPr>
        <p:sp>
          <p:nvSpPr>
            <p:cNvPr id="6371" name="Google Shape;6371;p20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20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20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20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p20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20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20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20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20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20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20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20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20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20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20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20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20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20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20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20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20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20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20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20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p20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p20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20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20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p20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20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20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20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20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20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20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20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20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p20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20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20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20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20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20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20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20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20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p20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20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20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20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20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20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20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20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20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20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20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20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20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20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20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20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20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20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20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20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20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20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20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20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20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20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20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20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20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20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p20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20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20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20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20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20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p20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20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20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20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20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p20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20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20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20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p20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20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20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20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20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p20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20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p20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p20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20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20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20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20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20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20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p20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p20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20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20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20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p20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p20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p20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20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20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20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20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20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p20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20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20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20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20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p20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p20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p20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20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p20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p20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20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p20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p20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p20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20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20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p20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p20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20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p20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20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20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p20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20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20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p20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p20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p20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20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20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p20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20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20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p20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p20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20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p20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p20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20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20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20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20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p20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p20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20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20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20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20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p20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20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p20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p20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p20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p20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20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20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p20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20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20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20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p20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p20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p20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20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20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p20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p20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20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20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20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20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p20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p20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20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20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20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p20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20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20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p20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20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20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p20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20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20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20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20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20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20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20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20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20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20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20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20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20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20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20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20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20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20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p20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p20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20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20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20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p20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20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20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20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20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20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20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20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20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20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20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20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20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20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p20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20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20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20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20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20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20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20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20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p20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20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20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20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20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p20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p20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20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p20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p20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20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p20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20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20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p20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p20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20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20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20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p20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20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20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20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20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20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20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20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20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p20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20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20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20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20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20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20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20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20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20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20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p20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p20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p20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20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20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p20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20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20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p20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20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20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p20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p20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p20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p20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20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p20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20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p20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p20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20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p20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20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20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20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20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20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20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20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20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20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20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20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20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20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20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20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20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20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20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20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20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20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20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20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20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20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20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p20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20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20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p20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p20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p20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20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20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20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20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20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20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20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20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p20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20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20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20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20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p20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20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20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20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20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p20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20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20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20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p20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p20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20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p20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p20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20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20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p20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20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p20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p20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20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20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p20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20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20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20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20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20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p20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p20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20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20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20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20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20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20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p20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p20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20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20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20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20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p20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p20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p20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20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20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p20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20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20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20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20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20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20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20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20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20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20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20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20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20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20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p20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20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p20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p20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p20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p20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p20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20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20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p20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p20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20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20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20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20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20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20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20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20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20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20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20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20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20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20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20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20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20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20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20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p20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p20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20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p20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p20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20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20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20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20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20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20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20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20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20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20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20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20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20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20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20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20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p20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p20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20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20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20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20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845" name="Google Shape;6845;p201"/>
          <p:cNvSpPr txBox="1">
            <a:spLocks noGrp="1"/>
          </p:cNvSpPr>
          <p:nvPr>
            <p:ph type="body" idx="1"/>
          </p:nvPr>
        </p:nvSpPr>
        <p:spPr>
          <a:xfrm>
            <a:off x="6305375" y="884250"/>
            <a:ext cx="2500200" cy="39909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6846" name="Google Shape;6846;p201"/>
          <p:cNvSpPr txBox="1">
            <a:spLocks noGrp="1"/>
          </p:cNvSpPr>
          <p:nvPr>
            <p:ph type="body" idx="2"/>
          </p:nvPr>
        </p:nvSpPr>
        <p:spPr>
          <a:xfrm>
            <a:off x="3367550" y="882800"/>
            <a:ext cx="2829300" cy="40176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6847" name="Google Shape;6847;p201"/>
          <p:cNvSpPr txBox="1">
            <a:spLocks noGrp="1"/>
          </p:cNvSpPr>
          <p:nvPr>
            <p:ph type="body" idx="3"/>
          </p:nvPr>
        </p:nvSpPr>
        <p:spPr>
          <a:xfrm>
            <a:off x="424100" y="882800"/>
            <a:ext cx="2816700" cy="40410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6848" name="Google Shape;6848;p201"/>
          <p:cNvSpPr txBox="1">
            <a:spLocks noGrp="1"/>
          </p:cNvSpPr>
          <p:nvPr>
            <p:ph type="title"/>
          </p:nvPr>
        </p:nvSpPr>
        <p:spPr>
          <a:xfrm>
            <a:off x="424100" y="310100"/>
            <a:ext cx="82950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6849" name="Google Shape;6849;p201"/>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201"/>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p201"/>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201"/>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6853"/>
        <p:cNvGrpSpPr/>
        <p:nvPr/>
      </p:nvGrpSpPr>
      <p:grpSpPr>
        <a:xfrm>
          <a:off x="0" y="0"/>
          <a:ext cx="0" cy="0"/>
          <a:chOff x="0" y="0"/>
          <a:chExt cx="0" cy="0"/>
        </a:xfrm>
      </p:grpSpPr>
      <p:sp>
        <p:nvSpPr>
          <p:cNvPr id="6854" name="Google Shape;6854;p202"/>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6855" name="Google Shape;6855;p202"/>
          <p:cNvSpPr txBox="1">
            <a:spLocks noGrp="1"/>
          </p:cNvSpPr>
          <p:nvPr>
            <p:ph type="subTitle" idx="1"/>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6856" name="Google Shape;6856;p202"/>
          <p:cNvSpPr txBox="1">
            <a:spLocks noGrp="1"/>
          </p:cNvSpPr>
          <p:nvPr>
            <p:ph type="body" idx="2"/>
          </p:nvPr>
        </p:nvSpPr>
        <p:spPr>
          <a:xfrm>
            <a:off x="420625" y="1152475"/>
            <a:ext cx="1993500" cy="3675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6857" name="Google Shape;6857;p202"/>
          <p:cNvSpPr txBox="1">
            <a:spLocks noGrp="1"/>
          </p:cNvSpPr>
          <p:nvPr>
            <p:ph type="body" idx="3"/>
          </p:nvPr>
        </p:nvSpPr>
        <p:spPr>
          <a:xfrm>
            <a:off x="2498575" y="1152475"/>
            <a:ext cx="2032500" cy="36756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6858" name="Google Shape;6858;p202"/>
          <p:cNvSpPr txBox="1">
            <a:spLocks noGrp="1"/>
          </p:cNvSpPr>
          <p:nvPr>
            <p:ph type="body" idx="4"/>
          </p:nvPr>
        </p:nvSpPr>
        <p:spPr>
          <a:xfrm>
            <a:off x="4692750" y="1152475"/>
            <a:ext cx="1993500" cy="36756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6859" name="Google Shape;6859;p202"/>
          <p:cNvSpPr txBox="1">
            <a:spLocks noGrp="1"/>
          </p:cNvSpPr>
          <p:nvPr>
            <p:ph type="body" idx="5"/>
          </p:nvPr>
        </p:nvSpPr>
        <p:spPr>
          <a:xfrm>
            <a:off x="6770690" y="1152475"/>
            <a:ext cx="2073300" cy="3675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12"/>
        <p:cNvGrpSpPr/>
        <p:nvPr/>
      </p:nvGrpSpPr>
      <p:grpSpPr>
        <a:xfrm>
          <a:off x="0" y="0"/>
          <a:ext cx="0" cy="0"/>
          <a:chOff x="0" y="0"/>
          <a:chExt cx="0" cy="0"/>
        </a:xfrm>
      </p:grpSpPr>
      <p:sp>
        <p:nvSpPr>
          <p:cNvPr id="13" name="Google Shape;13;p3"/>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Find more branded templates created for your use:</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https://brandguide.</a:t>
            </a:r>
            <a:br>
              <a:rPr lang="en" sz="5200" b="1">
                <a:solidFill>
                  <a:schemeClr val="dk1"/>
                </a:solidFill>
                <a:highlight>
                  <a:schemeClr val="accent1"/>
                </a:highlight>
              </a:rPr>
            </a:br>
            <a:r>
              <a:rPr lang="en" sz="5200" b="1">
                <a:solidFill>
                  <a:schemeClr val="dk1"/>
                </a:solidFill>
                <a:highlight>
                  <a:schemeClr val="accent1"/>
                </a:highlight>
              </a:rPr>
              <a:t>asu.edu/tools/</a:t>
            </a:r>
            <a:br>
              <a:rPr lang="en" sz="5200" b="1">
                <a:solidFill>
                  <a:schemeClr val="dk1"/>
                </a:solidFill>
                <a:highlight>
                  <a:schemeClr val="accent1"/>
                </a:highlight>
              </a:rPr>
            </a:br>
            <a:r>
              <a:rPr lang="en" sz="5200" b="1">
                <a:solidFill>
                  <a:schemeClr val="dk1"/>
                </a:solidFill>
                <a:highlight>
                  <a:schemeClr val="accent1"/>
                </a:highlight>
              </a:rPr>
              <a:t>templates-libraries </a:t>
            </a:r>
            <a:endParaRPr sz="5200" b="1">
              <a:solidFill>
                <a:schemeClr val="dk1"/>
              </a:solidFill>
              <a:highlight>
                <a:schemeClr val="accent1"/>
              </a:highlight>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72"/>
        <p:cNvGrpSpPr/>
        <p:nvPr/>
      </p:nvGrpSpPr>
      <p:grpSpPr>
        <a:xfrm>
          <a:off x="0" y="0"/>
          <a:ext cx="0" cy="0"/>
          <a:chOff x="0" y="0"/>
          <a:chExt cx="0" cy="0"/>
        </a:xfrm>
      </p:grpSpPr>
      <p:sp>
        <p:nvSpPr>
          <p:cNvPr id="73" name="Google Shape;73;p21"/>
          <p:cNvSpPr>
            <a:spLocks noGrp="1"/>
          </p:cNvSpPr>
          <p:nvPr>
            <p:ph type="pic" idx="2"/>
          </p:nvPr>
        </p:nvSpPr>
        <p:spPr>
          <a:xfrm>
            <a:off x="100" y="-9225"/>
            <a:ext cx="9144000" cy="5143500"/>
          </a:xfrm>
          <a:prstGeom prst="rect">
            <a:avLst/>
          </a:prstGeom>
          <a:noFill/>
          <a:ln>
            <a:noFill/>
          </a:ln>
        </p:spPr>
      </p:sp>
      <p:sp>
        <p:nvSpPr>
          <p:cNvPr id="74" name="Google Shape;74;p21"/>
          <p:cNvSpPr txBox="1">
            <a:spLocks noGrp="1"/>
          </p:cNvSpPr>
          <p:nvPr>
            <p:ph type="title"/>
          </p:nvPr>
        </p:nvSpPr>
        <p:spPr>
          <a:xfrm>
            <a:off x="420625" y="3091050"/>
            <a:ext cx="8385000" cy="793500"/>
          </a:xfrm>
          <a:prstGeom prst="rect">
            <a:avLst/>
          </a:prstGeom>
          <a:solidFill>
            <a:schemeClr val="lt1"/>
          </a:solidFill>
        </p:spPr>
        <p:txBody>
          <a:bodyPr spcFirstLastPara="1" wrap="square" lIns="0" tIns="0" rIns="0" bIns="0" anchor="ctr" anchorCtr="0">
            <a:spAutoFit/>
          </a:bodyPr>
          <a:lstStyle>
            <a:lvl1pPr lvl="0" rtl="0">
              <a:lnSpc>
                <a:spcPct val="90000"/>
              </a:lnSpc>
              <a:spcBef>
                <a:spcPts val="0"/>
              </a:spcBef>
              <a:spcAft>
                <a:spcPts val="0"/>
              </a:spcAft>
              <a:buSzPts val="4400"/>
              <a:buNone/>
              <a:defRPr sz="4400"/>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6860"/>
        <p:cNvGrpSpPr/>
        <p:nvPr/>
      </p:nvGrpSpPr>
      <p:grpSpPr>
        <a:xfrm>
          <a:off x="0" y="0"/>
          <a:ext cx="0" cy="0"/>
          <a:chOff x="0" y="0"/>
          <a:chExt cx="0" cy="0"/>
        </a:xfrm>
      </p:grpSpPr>
      <p:sp>
        <p:nvSpPr>
          <p:cNvPr id="6861" name="Google Shape;6861;p203"/>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6862" name="Google Shape;6862;p203"/>
          <p:cNvSpPr txBox="1">
            <a:spLocks noGrp="1"/>
          </p:cNvSpPr>
          <p:nvPr>
            <p:ph type="body" idx="1"/>
          </p:nvPr>
        </p:nvSpPr>
        <p:spPr>
          <a:xfrm>
            <a:off x="420625" y="994550"/>
            <a:ext cx="1993500" cy="3833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6863" name="Google Shape;6863;p203"/>
          <p:cNvSpPr txBox="1">
            <a:spLocks noGrp="1"/>
          </p:cNvSpPr>
          <p:nvPr>
            <p:ph type="body" idx="2"/>
          </p:nvPr>
        </p:nvSpPr>
        <p:spPr>
          <a:xfrm>
            <a:off x="2498577" y="994550"/>
            <a:ext cx="2032500" cy="3833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6864" name="Google Shape;6864;p203"/>
          <p:cNvCxnSpPr/>
          <p:nvPr/>
        </p:nvCxnSpPr>
        <p:spPr>
          <a:xfrm>
            <a:off x="2478218" y="1245696"/>
            <a:ext cx="0" cy="3300900"/>
          </a:xfrm>
          <a:prstGeom prst="straightConnector1">
            <a:avLst/>
          </a:prstGeom>
          <a:noFill/>
          <a:ln w="38100" cap="flat" cmpd="sng">
            <a:solidFill>
              <a:schemeClr val="accent1"/>
            </a:solidFill>
            <a:prstDash val="solid"/>
            <a:round/>
            <a:headEnd type="none" w="sm" len="sm"/>
            <a:tailEnd type="none" w="sm" len="sm"/>
          </a:ln>
        </p:spPr>
      </p:cxnSp>
      <p:cxnSp>
        <p:nvCxnSpPr>
          <p:cNvPr id="6865" name="Google Shape;6865;p203"/>
          <p:cNvCxnSpPr/>
          <p:nvPr/>
        </p:nvCxnSpPr>
        <p:spPr>
          <a:xfrm>
            <a:off x="4621048" y="1245696"/>
            <a:ext cx="0" cy="3300900"/>
          </a:xfrm>
          <a:prstGeom prst="straightConnector1">
            <a:avLst/>
          </a:prstGeom>
          <a:noFill/>
          <a:ln w="38100" cap="flat" cmpd="sng">
            <a:solidFill>
              <a:schemeClr val="accent1"/>
            </a:solidFill>
            <a:prstDash val="solid"/>
            <a:round/>
            <a:headEnd type="none" w="sm" len="sm"/>
            <a:tailEnd type="none" w="sm" len="sm"/>
          </a:ln>
        </p:spPr>
      </p:cxnSp>
      <p:sp>
        <p:nvSpPr>
          <p:cNvPr id="6866" name="Google Shape;6866;p203"/>
          <p:cNvSpPr txBox="1">
            <a:spLocks noGrp="1"/>
          </p:cNvSpPr>
          <p:nvPr>
            <p:ph type="body" idx="3"/>
          </p:nvPr>
        </p:nvSpPr>
        <p:spPr>
          <a:xfrm>
            <a:off x="4692755" y="994550"/>
            <a:ext cx="1993500" cy="3833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6867" name="Google Shape;6867;p203"/>
          <p:cNvSpPr txBox="1">
            <a:spLocks noGrp="1"/>
          </p:cNvSpPr>
          <p:nvPr>
            <p:ph type="body" idx="4"/>
          </p:nvPr>
        </p:nvSpPr>
        <p:spPr>
          <a:xfrm>
            <a:off x="6770698" y="994550"/>
            <a:ext cx="2073300" cy="3833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6868" name="Google Shape;6868;p203"/>
          <p:cNvCxnSpPr/>
          <p:nvPr/>
        </p:nvCxnSpPr>
        <p:spPr>
          <a:xfrm>
            <a:off x="6750348" y="1245696"/>
            <a:ext cx="0" cy="3300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6869"/>
        <p:cNvGrpSpPr/>
        <p:nvPr/>
      </p:nvGrpSpPr>
      <p:grpSpPr>
        <a:xfrm>
          <a:off x="0" y="0"/>
          <a:ext cx="0" cy="0"/>
          <a:chOff x="0" y="0"/>
          <a:chExt cx="0" cy="0"/>
        </a:xfrm>
      </p:grpSpPr>
      <p:sp>
        <p:nvSpPr>
          <p:cNvPr id="6870" name="Google Shape;6870;p204"/>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6871" name="Google Shape;6871;p204"/>
          <p:cNvSpPr txBox="1">
            <a:spLocks noGrp="1"/>
          </p:cNvSpPr>
          <p:nvPr>
            <p:ph type="body" idx="1"/>
          </p:nvPr>
        </p:nvSpPr>
        <p:spPr>
          <a:xfrm>
            <a:off x="420625" y="994550"/>
            <a:ext cx="4105500" cy="180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6872" name="Google Shape;6872;p204"/>
          <p:cNvSpPr txBox="1">
            <a:spLocks noGrp="1"/>
          </p:cNvSpPr>
          <p:nvPr>
            <p:ph type="body" idx="2"/>
          </p:nvPr>
        </p:nvSpPr>
        <p:spPr>
          <a:xfrm>
            <a:off x="4617725" y="994550"/>
            <a:ext cx="4188000" cy="180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6873" name="Google Shape;6873;p204"/>
          <p:cNvCxnSpPr/>
          <p:nvPr/>
        </p:nvCxnSpPr>
        <p:spPr>
          <a:xfrm>
            <a:off x="4576623" y="1112895"/>
            <a:ext cx="0" cy="1555800"/>
          </a:xfrm>
          <a:prstGeom prst="straightConnector1">
            <a:avLst/>
          </a:prstGeom>
          <a:noFill/>
          <a:ln w="38100" cap="flat" cmpd="sng">
            <a:solidFill>
              <a:schemeClr val="accent1"/>
            </a:solidFill>
            <a:prstDash val="solid"/>
            <a:round/>
            <a:headEnd type="none" w="sm" len="sm"/>
            <a:tailEnd type="none" w="sm" len="sm"/>
          </a:ln>
        </p:spPr>
      </p:cxnSp>
      <p:sp>
        <p:nvSpPr>
          <p:cNvPr id="6874" name="Google Shape;6874;p204"/>
          <p:cNvSpPr txBox="1">
            <a:spLocks noGrp="1"/>
          </p:cNvSpPr>
          <p:nvPr>
            <p:ph type="body" idx="3"/>
          </p:nvPr>
        </p:nvSpPr>
        <p:spPr>
          <a:xfrm>
            <a:off x="420625" y="3021326"/>
            <a:ext cx="4105500" cy="180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6875" name="Google Shape;6875;p204"/>
          <p:cNvSpPr txBox="1">
            <a:spLocks noGrp="1"/>
          </p:cNvSpPr>
          <p:nvPr>
            <p:ph type="body" idx="4"/>
          </p:nvPr>
        </p:nvSpPr>
        <p:spPr>
          <a:xfrm>
            <a:off x="4617725" y="3021326"/>
            <a:ext cx="4188000" cy="180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6876" name="Google Shape;6876;p204"/>
          <p:cNvCxnSpPr/>
          <p:nvPr/>
        </p:nvCxnSpPr>
        <p:spPr>
          <a:xfrm>
            <a:off x="4576623" y="3139672"/>
            <a:ext cx="0" cy="15558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23: Title, text and image layout options divider &gt;&gt;&gt; choose from following templates →">
  <p:cSld name="CUSTOM_22_1_1_1_1_1_1_2_1">
    <p:bg>
      <p:bgPr>
        <a:solidFill>
          <a:schemeClr val="lt2"/>
        </a:solidFill>
        <a:effectLst/>
      </p:bgPr>
    </p:bg>
    <p:spTree>
      <p:nvGrpSpPr>
        <p:cNvPr id="1" name="Shape 6877"/>
        <p:cNvGrpSpPr/>
        <p:nvPr/>
      </p:nvGrpSpPr>
      <p:grpSpPr>
        <a:xfrm>
          <a:off x="0" y="0"/>
          <a:ext cx="0" cy="0"/>
          <a:chOff x="0" y="0"/>
          <a:chExt cx="0" cy="0"/>
        </a:xfrm>
      </p:grpSpPr>
      <p:sp>
        <p:nvSpPr>
          <p:cNvPr id="6878" name="Google Shape;6878;p205"/>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Title, text and image layout options</a:t>
            </a:r>
            <a:endParaRPr sz="7200" b="1" i="0" u="none" strike="noStrike" cap="none">
              <a:solidFill>
                <a:srgbClr val="FFFFFF"/>
              </a:solidFill>
              <a:highlight>
                <a:schemeClr val="dk1"/>
              </a:highlight>
              <a:latin typeface="Arial"/>
              <a:ea typeface="Arial"/>
              <a:cs typeface="Arial"/>
              <a:sym typeface="Arial"/>
            </a:endParaRPr>
          </a:p>
        </p:txBody>
      </p:sp>
      <p:sp>
        <p:nvSpPr>
          <p:cNvPr id="6879" name="Google Shape;6879;p205"/>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23: Title, text, photo, 1 column">
  <p:cSld name="CUSTOM_23_1_1_1_1_1_1_2_1">
    <p:spTree>
      <p:nvGrpSpPr>
        <p:cNvPr id="1" name="Shape 6880"/>
        <p:cNvGrpSpPr/>
        <p:nvPr/>
      </p:nvGrpSpPr>
      <p:grpSpPr>
        <a:xfrm>
          <a:off x="0" y="0"/>
          <a:ext cx="0" cy="0"/>
          <a:chOff x="0" y="0"/>
          <a:chExt cx="0" cy="0"/>
        </a:xfrm>
      </p:grpSpPr>
      <p:sp>
        <p:nvSpPr>
          <p:cNvPr id="6881" name="Google Shape;6881;p206"/>
          <p:cNvSpPr>
            <a:spLocks noGrp="1"/>
          </p:cNvSpPr>
          <p:nvPr>
            <p:ph type="pic" idx="2"/>
          </p:nvPr>
        </p:nvSpPr>
        <p:spPr>
          <a:xfrm>
            <a:off x="9225" y="-9225"/>
            <a:ext cx="9144000" cy="2429400"/>
          </a:xfrm>
          <a:prstGeom prst="rect">
            <a:avLst/>
          </a:prstGeom>
          <a:noFill/>
          <a:ln>
            <a:noFill/>
          </a:ln>
        </p:spPr>
      </p:sp>
      <p:pic>
        <p:nvPicPr>
          <p:cNvPr id="6882" name="Google Shape;6882;p20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6883" name="Google Shape;6883;p206"/>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6884" name="Google Shape;6884;p206"/>
          <p:cNvSpPr txBox="1">
            <a:spLocks noGrp="1"/>
          </p:cNvSpPr>
          <p:nvPr>
            <p:ph type="body" idx="1"/>
          </p:nvPr>
        </p:nvSpPr>
        <p:spPr>
          <a:xfrm>
            <a:off x="1572775" y="2482075"/>
            <a:ext cx="5971200" cy="23460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6885"/>
        <p:cNvGrpSpPr/>
        <p:nvPr/>
      </p:nvGrpSpPr>
      <p:grpSpPr>
        <a:xfrm>
          <a:off x="0" y="0"/>
          <a:ext cx="0" cy="0"/>
          <a:chOff x="0" y="0"/>
          <a:chExt cx="0" cy="0"/>
        </a:xfrm>
      </p:grpSpPr>
      <p:sp>
        <p:nvSpPr>
          <p:cNvPr id="6886" name="Google Shape;6886;p207"/>
          <p:cNvSpPr txBox="1">
            <a:spLocks noGrp="1"/>
          </p:cNvSpPr>
          <p:nvPr>
            <p:ph type="title"/>
          </p:nvPr>
        </p:nvSpPr>
        <p:spPr>
          <a:xfrm>
            <a:off x="420625" y="320050"/>
            <a:ext cx="42063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6887" name="Google Shape;6887;p207"/>
          <p:cNvSpPr txBox="1">
            <a:spLocks noGrp="1"/>
          </p:cNvSpPr>
          <p:nvPr>
            <p:ph type="body" idx="1"/>
          </p:nvPr>
        </p:nvSpPr>
        <p:spPr>
          <a:xfrm>
            <a:off x="420900" y="1356375"/>
            <a:ext cx="3776100" cy="34716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6888" name="Google Shape;6888;p207"/>
          <p:cNvSpPr>
            <a:spLocks noGrp="1"/>
          </p:cNvSpPr>
          <p:nvPr>
            <p:ph type="pic" idx="2"/>
          </p:nvPr>
        </p:nvSpPr>
        <p:spPr>
          <a:xfrm>
            <a:off x="5038350" y="0"/>
            <a:ext cx="4105800" cy="5143500"/>
          </a:xfrm>
          <a:prstGeom prst="rect">
            <a:avLst/>
          </a:prstGeom>
          <a:noFill/>
          <a:ln>
            <a:noFill/>
          </a:ln>
        </p:spPr>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6889"/>
        <p:cNvGrpSpPr/>
        <p:nvPr/>
      </p:nvGrpSpPr>
      <p:grpSpPr>
        <a:xfrm>
          <a:off x="0" y="0"/>
          <a:ext cx="0" cy="0"/>
          <a:chOff x="0" y="0"/>
          <a:chExt cx="0" cy="0"/>
        </a:xfrm>
      </p:grpSpPr>
      <p:sp>
        <p:nvSpPr>
          <p:cNvPr id="6890" name="Google Shape;6890;p208"/>
          <p:cNvSpPr txBox="1">
            <a:spLocks noGrp="1"/>
          </p:cNvSpPr>
          <p:nvPr>
            <p:ph type="title"/>
          </p:nvPr>
        </p:nvSpPr>
        <p:spPr>
          <a:xfrm>
            <a:off x="5038350" y="320050"/>
            <a:ext cx="37674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6891" name="Google Shape;6891;p208"/>
          <p:cNvSpPr>
            <a:spLocks noGrp="1"/>
          </p:cNvSpPr>
          <p:nvPr>
            <p:ph type="pic" idx="2"/>
          </p:nvPr>
        </p:nvSpPr>
        <p:spPr>
          <a:xfrm>
            <a:off x="0" y="0"/>
            <a:ext cx="4572000" cy="5143500"/>
          </a:xfrm>
          <a:prstGeom prst="rect">
            <a:avLst/>
          </a:prstGeom>
          <a:noFill/>
          <a:ln>
            <a:noFill/>
          </a:ln>
        </p:spPr>
      </p:sp>
      <p:sp>
        <p:nvSpPr>
          <p:cNvPr id="6892" name="Google Shape;6892;p208"/>
          <p:cNvSpPr txBox="1">
            <a:spLocks noGrp="1"/>
          </p:cNvSpPr>
          <p:nvPr>
            <p:ph type="body" idx="1"/>
          </p:nvPr>
        </p:nvSpPr>
        <p:spPr>
          <a:xfrm>
            <a:off x="5038275" y="1420950"/>
            <a:ext cx="3767400" cy="3407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6893"/>
        <p:cNvGrpSpPr/>
        <p:nvPr/>
      </p:nvGrpSpPr>
      <p:grpSpPr>
        <a:xfrm>
          <a:off x="0" y="0"/>
          <a:ext cx="0" cy="0"/>
          <a:chOff x="0" y="0"/>
          <a:chExt cx="0" cy="0"/>
        </a:xfrm>
      </p:grpSpPr>
      <p:sp>
        <p:nvSpPr>
          <p:cNvPr id="6894" name="Google Shape;6894;p209"/>
          <p:cNvSpPr txBox="1">
            <a:spLocks noGrp="1"/>
          </p:cNvSpPr>
          <p:nvPr>
            <p:ph type="title"/>
          </p:nvPr>
        </p:nvSpPr>
        <p:spPr>
          <a:xfrm>
            <a:off x="420625" y="320050"/>
            <a:ext cx="3776400" cy="944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6895" name="Google Shape;6895;p209"/>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209"/>
          <p:cNvSpPr txBox="1">
            <a:spLocks noGrp="1"/>
          </p:cNvSpPr>
          <p:nvPr>
            <p:ph type="body" idx="1"/>
          </p:nvPr>
        </p:nvSpPr>
        <p:spPr>
          <a:xfrm>
            <a:off x="420900" y="1356375"/>
            <a:ext cx="3776400" cy="34716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6897" name="Google Shape;6897;p209"/>
          <p:cNvSpPr>
            <a:spLocks noGrp="1"/>
          </p:cNvSpPr>
          <p:nvPr>
            <p:ph type="pic" idx="2"/>
          </p:nvPr>
        </p:nvSpPr>
        <p:spPr>
          <a:xfrm>
            <a:off x="5038350" y="484924"/>
            <a:ext cx="3767100" cy="4160100"/>
          </a:xfrm>
          <a:prstGeom prst="rect">
            <a:avLst/>
          </a:prstGeom>
          <a:noFill/>
          <a:ln>
            <a:noFill/>
          </a:ln>
        </p:spPr>
      </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1">
    <p:spTree>
      <p:nvGrpSpPr>
        <p:cNvPr id="1" name="Shape 6898"/>
        <p:cNvGrpSpPr/>
        <p:nvPr/>
      </p:nvGrpSpPr>
      <p:grpSpPr>
        <a:xfrm>
          <a:off x="0" y="0"/>
          <a:ext cx="0" cy="0"/>
          <a:chOff x="0" y="0"/>
          <a:chExt cx="0" cy="0"/>
        </a:xfrm>
      </p:grpSpPr>
      <p:sp>
        <p:nvSpPr>
          <p:cNvPr id="6899" name="Google Shape;6899;p210"/>
          <p:cNvSpPr txBox="1">
            <a:spLocks noGrp="1"/>
          </p:cNvSpPr>
          <p:nvPr>
            <p:ph type="title"/>
          </p:nvPr>
        </p:nvSpPr>
        <p:spPr>
          <a:xfrm>
            <a:off x="5038350" y="886975"/>
            <a:ext cx="37764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6900" name="Google Shape;6900;p210"/>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210"/>
          <p:cNvSpPr txBox="1">
            <a:spLocks noGrp="1"/>
          </p:cNvSpPr>
          <p:nvPr>
            <p:ph type="body" idx="1"/>
          </p:nvPr>
        </p:nvSpPr>
        <p:spPr>
          <a:xfrm>
            <a:off x="5029250" y="1679325"/>
            <a:ext cx="3776400" cy="31488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6902" name="Google Shape;6902;p210"/>
          <p:cNvSpPr>
            <a:spLocks noGrp="1"/>
          </p:cNvSpPr>
          <p:nvPr>
            <p:ph type="pic" idx="2"/>
          </p:nvPr>
        </p:nvSpPr>
        <p:spPr>
          <a:xfrm>
            <a:off x="420625" y="724025"/>
            <a:ext cx="3666900" cy="3921600"/>
          </a:xfrm>
          <a:prstGeom prst="rect">
            <a:avLst/>
          </a:prstGeom>
          <a:noFill/>
          <a:ln>
            <a:noFill/>
          </a:ln>
        </p:spPr>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6903"/>
        <p:cNvGrpSpPr/>
        <p:nvPr/>
      </p:nvGrpSpPr>
      <p:grpSpPr>
        <a:xfrm>
          <a:off x="0" y="0"/>
          <a:ext cx="0" cy="0"/>
          <a:chOff x="0" y="0"/>
          <a:chExt cx="0" cy="0"/>
        </a:xfrm>
      </p:grpSpPr>
      <p:sp>
        <p:nvSpPr>
          <p:cNvPr id="6904" name="Google Shape;6904;p211"/>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211"/>
          <p:cNvSpPr txBox="1">
            <a:spLocks noGrp="1"/>
          </p:cNvSpPr>
          <p:nvPr>
            <p:ph type="title"/>
          </p:nvPr>
        </p:nvSpPr>
        <p:spPr>
          <a:xfrm>
            <a:off x="4617725" y="619075"/>
            <a:ext cx="40782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6906" name="Google Shape;6906;p211"/>
          <p:cNvSpPr txBox="1">
            <a:spLocks noGrp="1"/>
          </p:cNvSpPr>
          <p:nvPr>
            <p:ph type="body" idx="1"/>
          </p:nvPr>
        </p:nvSpPr>
        <p:spPr>
          <a:xfrm>
            <a:off x="4608650" y="1420975"/>
            <a:ext cx="4078200" cy="3407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6907" name="Google Shape;6907;p211"/>
          <p:cNvSpPr>
            <a:spLocks noGrp="1"/>
          </p:cNvSpPr>
          <p:nvPr>
            <p:ph type="pic" idx="2"/>
          </p:nvPr>
        </p:nvSpPr>
        <p:spPr>
          <a:xfrm>
            <a:off x="420625" y="724025"/>
            <a:ext cx="2935200" cy="3921600"/>
          </a:xfrm>
          <a:prstGeom prst="rect">
            <a:avLst/>
          </a:prstGeom>
          <a:noFill/>
          <a:ln>
            <a:noFill/>
          </a:ln>
        </p:spPr>
      </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6908"/>
        <p:cNvGrpSpPr/>
        <p:nvPr/>
      </p:nvGrpSpPr>
      <p:grpSpPr>
        <a:xfrm>
          <a:off x="0" y="0"/>
          <a:ext cx="0" cy="0"/>
          <a:chOff x="0" y="0"/>
          <a:chExt cx="0" cy="0"/>
        </a:xfrm>
      </p:grpSpPr>
      <p:sp>
        <p:nvSpPr>
          <p:cNvPr id="6909" name="Google Shape;6909;p212"/>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p212"/>
          <p:cNvSpPr txBox="1">
            <a:spLocks noGrp="1"/>
          </p:cNvSpPr>
          <p:nvPr>
            <p:ph type="title"/>
          </p:nvPr>
        </p:nvSpPr>
        <p:spPr>
          <a:xfrm>
            <a:off x="4617725" y="619075"/>
            <a:ext cx="4078200" cy="65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6911" name="Google Shape;6911;p212"/>
          <p:cNvSpPr txBox="1">
            <a:spLocks noGrp="1"/>
          </p:cNvSpPr>
          <p:nvPr>
            <p:ph type="body" idx="1"/>
          </p:nvPr>
        </p:nvSpPr>
        <p:spPr>
          <a:xfrm>
            <a:off x="4608650" y="1420975"/>
            <a:ext cx="4078200" cy="6090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6912" name="Google Shape;6912;p212"/>
          <p:cNvSpPr>
            <a:spLocks noGrp="1"/>
          </p:cNvSpPr>
          <p:nvPr>
            <p:ph type="pic" idx="2"/>
          </p:nvPr>
        </p:nvSpPr>
        <p:spPr>
          <a:xfrm>
            <a:off x="420625" y="724025"/>
            <a:ext cx="2935200" cy="3921600"/>
          </a:xfrm>
          <a:prstGeom prst="rect">
            <a:avLst/>
          </a:prstGeom>
          <a:noFill/>
          <a:ln>
            <a:noFill/>
          </a:ln>
        </p:spPr>
      </p:sp>
      <p:sp>
        <p:nvSpPr>
          <p:cNvPr id="6913" name="Google Shape;6913;p212"/>
          <p:cNvSpPr txBox="1">
            <a:spLocks noGrp="1"/>
          </p:cNvSpPr>
          <p:nvPr>
            <p:ph type="body" idx="3"/>
          </p:nvPr>
        </p:nvSpPr>
        <p:spPr>
          <a:xfrm>
            <a:off x="4617725" y="2124300"/>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6914" name="Google Shape;6914;p212"/>
          <p:cNvSpPr/>
          <p:nvPr/>
        </p:nvSpPr>
        <p:spPr>
          <a:xfrm>
            <a:off x="4617734" y="2127658"/>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6915" name="Google Shape;6915;p212"/>
          <p:cNvSpPr txBox="1">
            <a:spLocks noGrp="1"/>
          </p:cNvSpPr>
          <p:nvPr>
            <p:ph type="subTitle" idx="4"/>
          </p:nvPr>
        </p:nvSpPr>
        <p:spPr>
          <a:xfrm>
            <a:off x="5084025" y="2147551"/>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6916" name="Google Shape;6916;p212"/>
          <p:cNvSpPr txBox="1">
            <a:spLocks noGrp="1"/>
          </p:cNvSpPr>
          <p:nvPr>
            <p:ph type="body" idx="5"/>
          </p:nvPr>
        </p:nvSpPr>
        <p:spPr>
          <a:xfrm>
            <a:off x="5093325" y="2368977"/>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6917" name="Google Shape;6917;p212"/>
          <p:cNvSpPr txBox="1">
            <a:spLocks noGrp="1"/>
          </p:cNvSpPr>
          <p:nvPr>
            <p:ph type="body" idx="6"/>
          </p:nvPr>
        </p:nvSpPr>
        <p:spPr>
          <a:xfrm>
            <a:off x="4613025" y="2710375"/>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6918" name="Google Shape;6918;p212"/>
          <p:cNvSpPr/>
          <p:nvPr/>
        </p:nvSpPr>
        <p:spPr>
          <a:xfrm>
            <a:off x="4613034" y="2713733"/>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6919" name="Google Shape;6919;p212"/>
          <p:cNvSpPr txBox="1">
            <a:spLocks noGrp="1"/>
          </p:cNvSpPr>
          <p:nvPr>
            <p:ph type="subTitle" idx="7"/>
          </p:nvPr>
        </p:nvSpPr>
        <p:spPr>
          <a:xfrm>
            <a:off x="5079325" y="2733626"/>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6920" name="Google Shape;6920;p212"/>
          <p:cNvSpPr txBox="1">
            <a:spLocks noGrp="1"/>
          </p:cNvSpPr>
          <p:nvPr>
            <p:ph type="body" idx="8"/>
          </p:nvPr>
        </p:nvSpPr>
        <p:spPr>
          <a:xfrm>
            <a:off x="5088625" y="2955052"/>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6921" name="Google Shape;6921;p212"/>
          <p:cNvSpPr txBox="1">
            <a:spLocks noGrp="1"/>
          </p:cNvSpPr>
          <p:nvPr>
            <p:ph type="body" idx="9"/>
          </p:nvPr>
        </p:nvSpPr>
        <p:spPr>
          <a:xfrm>
            <a:off x="4613025" y="3282792"/>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6922" name="Google Shape;6922;p212"/>
          <p:cNvSpPr/>
          <p:nvPr/>
        </p:nvSpPr>
        <p:spPr>
          <a:xfrm>
            <a:off x="4613034" y="328615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6923" name="Google Shape;6923;p212"/>
          <p:cNvSpPr txBox="1">
            <a:spLocks noGrp="1"/>
          </p:cNvSpPr>
          <p:nvPr>
            <p:ph type="subTitle" idx="13"/>
          </p:nvPr>
        </p:nvSpPr>
        <p:spPr>
          <a:xfrm>
            <a:off x="5079325" y="3306043"/>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6924" name="Google Shape;6924;p212"/>
          <p:cNvSpPr txBox="1">
            <a:spLocks noGrp="1"/>
          </p:cNvSpPr>
          <p:nvPr>
            <p:ph type="body" idx="14"/>
          </p:nvPr>
        </p:nvSpPr>
        <p:spPr>
          <a:xfrm>
            <a:off x="5088625" y="3555150"/>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6925" name="Google Shape;6925;p212"/>
          <p:cNvSpPr txBox="1">
            <a:spLocks noGrp="1"/>
          </p:cNvSpPr>
          <p:nvPr>
            <p:ph type="body" idx="15"/>
          </p:nvPr>
        </p:nvSpPr>
        <p:spPr>
          <a:xfrm>
            <a:off x="4613025" y="3854852"/>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6926" name="Google Shape;6926;p212"/>
          <p:cNvSpPr/>
          <p:nvPr/>
        </p:nvSpPr>
        <p:spPr>
          <a:xfrm>
            <a:off x="4613034" y="385821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6927" name="Google Shape;6927;p212"/>
          <p:cNvSpPr txBox="1">
            <a:spLocks noGrp="1"/>
          </p:cNvSpPr>
          <p:nvPr>
            <p:ph type="subTitle" idx="16"/>
          </p:nvPr>
        </p:nvSpPr>
        <p:spPr>
          <a:xfrm>
            <a:off x="5079325" y="3878103"/>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6928" name="Google Shape;6928;p212"/>
          <p:cNvSpPr txBox="1">
            <a:spLocks noGrp="1"/>
          </p:cNvSpPr>
          <p:nvPr>
            <p:ph type="body" idx="17"/>
          </p:nvPr>
        </p:nvSpPr>
        <p:spPr>
          <a:xfrm>
            <a:off x="5088625" y="4099529"/>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6929" name="Google Shape;6929;p212"/>
          <p:cNvSpPr txBox="1">
            <a:spLocks noGrp="1"/>
          </p:cNvSpPr>
          <p:nvPr>
            <p:ph type="body" idx="18"/>
          </p:nvPr>
        </p:nvSpPr>
        <p:spPr>
          <a:xfrm>
            <a:off x="4613025" y="4471000"/>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6930" name="Google Shape;6930;p212"/>
          <p:cNvSpPr/>
          <p:nvPr/>
        </p:nvSpPr>
        <p:spPr>
          <a:xfrm>
            <a:off x="4613034" y="4465131"/>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6931" name="Google Shape;6931;p212"/>
          <p:cNvSpPr txBox="1">
            <a:spLocks noGrp="1"/>
          </p:cNvSpPr>
          <p:nvPr>
            <p:ph type="subTitle" idx="19"/>
          </p:nvPr>
        </p:nvSpPr>
        <p:spPr>
          <a:xfrm>
            <a:off x="5079325" y="4485024"/>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6932" name="Google Shape;6932;p212"/>
          <p:cNvSpPr txBox="1">
            <a:spLocks noGrp="1"/>
          </p:cNvSpPr>
          <p:nvPr>
            <p:ph type="body" idx="20"/>
          </p:nvPr>
        </p:nvSpPr>
        <p:spPr>
          <a:xfrm>
            <a:off x="5088625" y="4706450"/>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75"/>
        <p:cNvGrpSpPr/>
        <p:nvPr/>
      </p:nvGrpSpPr>
      <p:grpSpPr>
        <a:xfrm>
          <a:off x="0" y="0"/>
          <a:ext cx="0" cy="0"/>
          <a:chOff x="0" y="0"/>
          <a:chExt cx="0" cy="0"/>
        </a:xfrm>
      </p:grpSpPr>
      <p:sp>
        <p:nvSpPr>
          <p:cNvPr id="76" name="Google Shape;76;p22"/>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2"/>
          <p:cNvSpPr txBox="1">
            <a:spLocks noGrp="1"/>
          </p:cNvSpPr>
          <p:nvPr>
            <p:ph type="title"/>
          </p:nvPr>
        </p:nvSpPr>
        <p:spPr>
          <a:xfrm>
            <a:off x="265500" y="1233175"/>
            <a:ext cx="4045200" cy="1482300"/>
          </a:xfrm>
          <a:prstGeom prst="rect">
            <a:avLst/>
          </a:prstGeom>
        </p:spPr>
        <p:txBody>
          <a:bodyPr spcFirstLastPara="1" wrap="square" lIns="0" tIns="0" rIns="0" bIns="0" anchor="b" anchorCtr="0">
            <a:noAutofit/>
          </a:bodyPr>
          <a:lstStyle>
            <a:lvl1pPr lvl="0" rtl="0">
              <a:spcBef>
                <a:spcPts val="0"/>
              </a:spcBef>
              <a:spcAft>
                <a:spcPts val="0"/>
              </a:spcAft>
              <a:buSzPts val="4200"/>
              <a:buNone/>
              <a:defRPr sz="4200">
                <a:highlight>
                  <a:schemeClr val="accent1"/>
                </a:highlight>
              </a:defRPr>
            </a:lvl1pPr>
            <a:lvl2pPr lvl="1" rtl="0">
              <a:spcBef>
                <a:spcPts val="0"/>
              </a:spcBef>
              <a:spcAft>
                <a:spcPts val="0"/>
              </a:spcAft>
              <a:buSzPts val="4200"/>
              <a:buNone/>
              <a:defRPr sz="4200"/>
            </a:lvl2pPr>
            <a:lvl3pPr lvl="2" rtl="0">
              <a:spcBef>
                <a:spcPts val="800"/>
              </a:spcBef>
              <a:spcAft>
                <a:spcPts val="0"/>
              </a:spcAft>
              <a:buSzPts val="4200"/>
              <a:buNone/>
              <a:defRPr sz="4200"/>
            </a:lvl3pPr>
            <a:lvl4pPr lvl="3" rtl="0">
              <a:spcBef>
                <a:spcPts val="800"/>
              </a:spcBef>
              <a:spcAft>
                <a:spcPts val="0"/>
              </a:spcAft>
              <a:buSzPts val="4200"/>
              <a:buNone/>
              <a:defRPr sz="4200"/>
            </a:lvl4pPr>
            <a:lvl5pPr lvl="4" rtl="0">
              <a:spcBef>
                <a:spcPts val="800"/>
              </a:spcBef>
              <a:spcAft>
                <a:spcPts val="0"/>
              </a:spcAft>
              <a:buSzPts val="4200"/>
              <a:buNone/>
              <a:defRPr sz="4200"/>
            </a:lvl5pPr>
            <a:lvl6pPr lvl="5" rtl="0">
              <a:spcBef>
                <a:spcPts val="800"/>
              </a:spcBef>
              <a:spcAft>
                <a:spcPts val="0"/>
              </a:spcAft>
              <a:buSzPts val="4200"/>
              <a:buNone/>
              <a:defRPr sz="4200"/>
            </a:lvl6pPr>
            <a:lvl7pPr lvl="6" rtl="0">
              <a:spcBef>
                <a:spcPts val="800"/>
              </a:spcBef>
              <a:spcAft>
                <a:spcPts val="0"/>
              </a:spcAft>
              <a:buSzPts val="4200"/>
              <a:buNone/>
              <a:defRPr sz="4200"/>
            </a:lvl7pPr>
            <a:lvl8pPr lvl="7" rtl="0">
              <a:spcBef>
                <a:spcPts val="800"/>
              </a:spcBef>
              <a:spcAft>
                <a:spcPts val="0"/>
              </a:spcAft>
              <a:buSzPts val="4200"/>
              <a:buNone/>
              <a:defRPr sz="4200"/>
            </a:lvl8pPr>
            <a:lvl9pPr lvl="8" rtl="0">
              <a:spcBef>
                <a:spcPts val="800"/>
              </a:spcBef>
              <a:spcAft>
                <a:spcPts val="800"/>
              </a:spcAft>
              <a:buSzPts val="4200"/>
              <a:buNone/>
              <a:defRPr sz="4200"/>
            </a:lvl9pPr>
          </a:lstStyle>
          <a:p>
            <a:endParaRPr/>
          </a:p>
        </p:txBody>
      </p:sp>
      <p:sp>
        <p:nvSpPr>
          <p:cNvPr id="78" name="Google Shape;78;p22"/>
          <p:cNvSpPr txBox="1">
            <a:spLocks noGrp="1"/>
          </p:cNvSpPr>
          <p:nvPr>
            <p:ph type="subTitle" idx="1"/>
          </p:nvPr>
        </p:nvSpPr>
        <p:spPr>
          <a:xfrm>
            <a:off x="265500" y="2715475"/>
            <a:ext cx="4045200" cy="132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9" name="Google Shape;79;p22"/>
          <p:cNvSpPr txBox="1">
            <a:spLocks noGrp="1"/>
          </p:cNvSpPr>
          <p:nvPr>
            <p:ph type="body" idx="2"/>
          </p:nvPr>
        </p:nvSpPr>
        <p:spPr>
          <a:xfrm>
            <a:off x="4939500" y="724075"/>
            <a:ext cx="3837000" cy="3695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6933"/>
        <p:cNvGrpSpPr/>
        <p:nvPr/>
      </p:nvGrpSpPr>
      <p:grpSpPr>
        <a:xfrm>
          <a:off x="0" y="0"/>
          <a:ext cx="0" cy="0"/>
          <a:chOff x="0" y="0"/>
          <a:chExt cx="0" cy="0"/>
        </a:xfrm>
      </p:grpSpPr>
      <p:sp>
        <p:nvSpPr>
          <p:cNvPr id="6934" name="Google Shape;6934;p213"/>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5" name="Google Shape;6935;p213"/>
          <p:cNvSpPr txBox="1">
            <a:spLocks noGrp="1"/>
          </p:cNvSpPr>
          <p:nvPr>
            <p:ph type="title"/>
          </p:nvPr>
        </p:nvSpPr>
        <p:spPr>
          <a:xfrm>
            <a:off x="5063700" y="994550"/>
            <a:ext cx="3741900" cy="6453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6936" name="Google Shape;6936;p213"/>
          <p:cNvSpPr txBox="1">
            <a:spLocks noGrp="1"/>
          </p:cNvSpPr>
          <p:nvPr>
            <p:ph type="body" idx="1"/>
          </p:nvPr>
        </p:nvSpPr>
        <p:spPr>
          <a:xfrm>
            <a:off x="5063700" y="1753150"/>
            <a:ext cx="3741900" cy="30750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6937" name="Google Shape;6937;p213"/>
          <p:cNvSpPr>
            <a:spLocks noGrp="1"/>
          </p:cNvSpPr>
          <p:nvPr>
            <p:ph type="pic" idx="2"/>
          </p:nvPr>
        </p:nvSpPr>
        <p:spPr>
          <a:xfrm>
            <a:off x="433675" y="322950"/>
            <a:ext cx="4091400" cy="3777300"/>
          </a:xfrm>
          <a:prstGeom prst="rect">
            <a:avLst/>
          </a:prstGeom>
          <a:noFill/>
          <a:ln>
            <a:noFill/>
          </a:ln>
        </p:spPr>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6938"/>
        <p:cNvGrpSpPr/>
        <p:nvPr/>
      </p:nvGrpSpPr>
      <p:grpSpPr>
        <a:xfrm>
          <a:off x="0" y="0"/>
          <a:ext cx="0" cy="0"/>
          <a:chOff x="0" y="0"/>
          <a:chExt cx="0" cy="0"/>
        </a:xfrm>
      </p:grpSpPr>
      <p:sp>
        <p:nvSpPr>
          <p:cNvPr id="6939" name="Google Shape;6939;p214"/>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214"/>
          <p:cNvSpPr/>
          <p:nvPr/>
        </p:nvSpPr>
        <p:spPr>
          <a:xfrm>
            <a:off x="1161900" y="-16800"/>
            <a:ext cx="4296000" cy="51609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214"/>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90000"/>
              </a:lnSpc>
              <a:spcBef>
                <a:spcPts val="800"/>
              </a:spcBef>
              <a:spcAft>
                <a:spcPts val="0"/>
              </a:spcAft>
              <a:buSzPts val="3000"/>
              <a:buNone/>
              <a:defRPr/>
            </a:lvl2pPr>
            <a:lvl3pPr lvl="2" algn="l">
              <a:lnSpc>
                <a:spcPct val="90000"/>
              </a:lnSpc>
              <a:spcBef>
                <a:spcPts val="0"/>
              </a:spcBef>
              <a:spcAft>
                <a:spcPts val="0"/>
              </a:spcAft>
              <a:buSzPts val="3000"/>
              <a:buNone/>
              <a:defRPr/>
            </a:lvl3pPr>
            <a:lvl4pPr lvl="3" algn="l">
              <a:lnSpc>
                <a:spcPct val="90000"/>
              </a:lnSpc>
              <a:spcBef>
                <a:spcPts val="0"/>
              </a:spcBef>
              <a:spcAft>
                <a:spcPts val="0"/>
              </a:spcAft>
              <a:buSzPts val="3000"/>
              <a:buNone/>
              <a:defRPr/>
            </a:lvl4pPr>
            <a:lvl5pPr lvl="4" algn="l">
              <a:lnSpc>
                <a:spcPct val="90000"/>
              </a:lnSpc>
              <a:spcBef>
                <a:spcPts val="0"/>
              </a:spcBef>
              <a:spcAft>
                <a:spcPts val="0"/>
              </a:spcAft>
              <a:buSzPts val="3000"/>
              <a:buNone/>
              <a:defRPr/>
            </a:lvl5pPr>
            <a:lvl6pPr lvl="5" algn="l">
              <a:lnSpc>
                <a:spcPct val="90000"/>
              </a:lnSpc>
              <a:spcBef>
                <a:spcPts val="0"/>
              </a:spcBef>
              <a:spcAft>
                <a:spcPts val="0"/>
              </a:spcAft>
              <a:buSzPts val="3000"/>
              <a:buNone/>
              <a:defRPr/>
            </a:lvl6pPr>
            <a:lvl7pPr lvl="6" algn="l">
              <a:lnSpc>
                <a:spcPct val="90000"/>
              </a:lnSpc>
              <a:spcBef>
                <a:spcPts val="0"/>
              </a:spcBef>
              <a:spcAft>
                <a:spcPts val="0"/>
              </a:spcAft>
              <a:buSzPts val="3000"/>
              <a:buNone/>
              <a:defRPr/>
            </a:lvl7pPr>
            <a:lvl8pPr lvl="7" algn="l">
              <a:lnSpc>
                <a:spcPct val="90000"/>
              </a:lnSpc>
              <a:spcBef>
                <a:spcPts val="0"/>
              </a:spcBef>
              <a:spcAft>
                <a:spcPts val="0"/>
              </a:spcAft>
              <a:buSzPts val="3000"/>
              <a:buNone/>
              <a:defRPr/>
            </a:lvl8pPr>
            <a:lvl9pPr lvl="8" algn="l">
              <a:lnSpc>
                <a:spcPct val="90000"/>
              </a:lnSpc>
              <a:spcBef>
                <a:spcPts val="0"/>
              </a:spcBef>
              <a:spcAft>
                <a:spcPts val="0"/>
              </a:spcAft>
              <a:buSzPts val="3000"/>
              <a:buNone/>
              <a:defRPr/>
            </a:lvl9pPr>
          </a:lstStyle>
          <a:p>
            <a:endParaRPr/>
          </a:p>
        </p:txBody>
      </p:sp>
      <p:sp>
        <p:nvSpPr>
          <p:cNvPr id="6942" name="Google Shape;6942;p214"/>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6943"/>
        <p:cNvGrpSpPr/>
        <p:nvPr/>
      </p:nvGrpSpPr>
      <p:grpSpPr>
        <a:xfrm>
          <a:off x="0" y="0"/>
          <a:ext cx="0" cy="0"/>
          <a:chOff x="0" y="0"/>
          <a:chExt cx="0" cy="0"/>
        </a:xfrm>
      </p:grpSpPr>
      <p:sp>
        <p:nvSpPr>
          <p:cNvPr id="6944" name="Google Shape;6944;p215"/>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6945" name="Google Shape;6945;p215"/>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215"/>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90000"/>
              </a:lnSpc>
              <a:spcBef>
                <a:spcPts val="800"/>
              </a:spcBef>
              <a:spcAft>
                <a:spcPts val="0"/>
              </a:spcAft>
              <a:buSzPts val="3000"/>
              <a:buNone/>
              <a:defRPr/>
            </a:lvl2pPr>
            <a:lvl3pPr lvl="2" algn="l">
              <a:lnSpc>
                <a:spcPct val="90000"/>
              </a:lnSpc>
              <a:spcBef>
                <a:spcPts val="0"/>
              </a:spcBef>
              <a:spcAft>
                <a:spcPts val="0"/>
              </a:spcAft>
              <a:buSzPts val="3000"/>
              <a:buNone/>
              <a:defRPr/>
            </a:lvl3pPr>
            <a:lvl4pPr lvl="3" algn="l">
              <a:lnSpc>
                <a:spcPct val="90000"/>
              </a:lnSpc>
              <a:spcBef>
                <a:spcPts val="0"/>
              </a:spcBef>
              <a:spcAft>
                <a:spcPts val="0"/>
              </a:spcAft>
              <a:buSzPts val="3000"/>
              <a:buNone/>
              <a:defRPr/>
            </a:lvl4pPr>
            <a:lvl5pPr lvl="4" algn="l">
              <a:lnSpc>
                <a:spcPct val="90000"/>
              </a:lnSpc>
              <a:spcBef>
                <a:spcPts val="0"/>
              </a:spcBef>
              <a:spcAft>
                <a:spcPts val="0"/>
              </a:spcAft>
              <a:buSzPts val="3000"/>
              <a:buNone/>
              <a:defRPr/>
            </a:lvl5pPr>
            <a:lvl6pPr lvl="5" algn="l">
              <a:lnSpc>
                <a:spcPct val="90000"/>
              </a:lnSpc>
              <a:spcBef>
                <a:spcPts val="0"/>
              </a:spcBef>
              <a:spcAft>
                <a:spcPts val="0"/>
              </a:spcAft>
              <a:buSzPts val="3000"/>
              <a:buNone/>
              <a:defRPr/>
            </a:lvl6pPr>
            <a:lvl7pPr lvl="6" algn="l">
              <a:lnSpc>
                <a:spcPct val="90000"/>
              </a:lnSpc>
              <a:spcBef>
                <a:spcPts val="0"/>
              </a:spcBef>
              <a:spcAft>
                <a:spcPts val="0"/>
              </a:spcAft>
              <a:buSzPts val="3000"/>
              <a:buNone/>
              <a:defRPr/>
            </a:lvl7pPr>
            <a:lvl8pPr lvl="7" algn="l">
              <a:lnSpc>
                <a:spcPct val="90000"/>
              </a:lnSpc>
              <a:spcBef>
                <a:spcPts val="0"/>
              </a:spcBef>
              <a:spcAft>
                <a:spcPts val="0"/>
              </a:spcAft>
              <a:buSzPts val="3000"/>
              <a:buNone/>
              <a:defRPr/>
            </a:lvl8pPr>
            <a:lvl9pPr lvl="8" algn="l">
              <a:lnSpc>
                <a:spcPct val="90000"/>
              </a:lnSpc>
              <a:spcBef>
                <a:spcPts val="0"/>
              </a:spcBef>
              <a:spcAft>
                <a:spcPts val="0"/>
              </a:spcAft>
              <a:buSzPts val="3000"/>
              <a:buNone/>
              <a:defRPr/>
            </a:lvl9pPr>
          </a:lstStyle>
          <a:p>
            <a:endParaRPr/>
          </a:p>
        </p:txBody>
      </p:sp>
      <p:sp>
        <p:nvSpPr>
          <p:cNvPr id="6947" name="Google Shape;6947;p215"/>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215"/>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6949"/>
        <p:cNvGrpSpPr/>
        <p:nvPr/>
      </p:nvGrpSpPr>
      <p:grpSpPr>
        <a:xfrm>
          <a:off x="0" y="0"/>
          <a:ext cx="0" cy="0"/>
          <a:chOff x="0" y="0"/>
          <a:chExt cx="0" cy="0"/>
        </a:xfrm>
      </p:grpSpPr>
      <p:sp>
        <p:nvSpPr>
          <p:cNvPr id="6950" name="Google Shape;6950;p216"/>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p216"/>
          <p:cNvSpPr txBox="1">
            <a:spLocks noGrp="1"/>
          </p:cNvSpPr>
          <p:nvPr>
            <p:ph type="title"/>
          </p:nvPr>
        </p:nvSpPr>
        <p:spPr>
          <a:xfrm>
            <a:off x="426725" y="911400"/>
            <a:ext cx="36606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6952" name="Google Shape;6952;p216"/>
          <p:cNvSpPr txBox="1">
            <a:spLocks noGrp="1"/>
          </p:cNvSpPr>
          <p:nvPr>
            <p:ph type="body" idx="1"/>
          </p:nvPr>
        </p:nvSpPr>
        <p:spPr>
          <a:xfrm>
            <a:off x="417650" y="1672775"/>
            <a:ext cx="3669600" cy="2966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6953" name="Google Shape;6953;p216"/>
          <p:cNvSpPr>
            <a:spLocks noGrp="1"/>
          </p:cNvSpPr>
          <p:nvPr>
            <p:ph type="pic" idx="2"/>
          </p:nvPr>
        </p:nvSpPr>
        <p:spPr>
          <a:xfrm>
            <a:off x="5038350" y="530400"/>
            <a:ext cx="3767100" cy="4108500"/>
          </a:xfrm>
          <a:prstGeom prst="rect">
            <a:avLst/>
          </a:prstGeom>
          <a:noFill/>
          <a:ln>
            <a:noFill/>
          </a:ln>
        </p:spPr>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6954"/>
        <p:cNvGrpSpPr/>
        <p:nvPr/>
      </p:nvGrpSpPr>
      <p:grpSpPr>
        <a:xfrm>
          <a:off x="0" y="0"/>
          <a:ext cx="0" cy="0"/>
          <a:chOff x="0" y="0"/>
          <a:chExt cx="0" cy="0"/>
        </a:xfrm>
      </p:grpSpPr>
      <p:pic>
        <p:nvPicPr>
          <p:cNvPr id="6955" name="Google Shape;6955;p217"/>
          <p:cNvPicPr preferRelativeResize="0"/>
          <p:nvPr/>
        </p:nvPicPr>
        <p:blipFill rotWithShape="1">
          <a:blip r:embed="rId2">
            <a:alphaModFix/>
          </a:blip>
          <a:srcRect l="56549" t="4414" r="-831"/>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6956" name="Google Shape;6956;p217"/>
          <p:cNvSpPr txBox="1">
            <a:spLocks noGrp="1"/>
          </p:cNvSpPr>
          <p:nvPr>
            <p:ph type="body" idx="1"/>
          </p:nvPr>
        </p:nvSpPr>
        <p:spPr>
          <a:xfrm>
            <a:off x="853600" y="1697775"/>
            <a:ext cx="3672600" cy="29295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6957" name="Google Shape;6957;p217"/>
          <p:cNvSpPr txBox="1">
            <a:spLocks noGrp="1"/>
          </p:cNvSpPr>
          <p:nvPr>
            <p:ph type="title"/>
          </p:nvPr>
        </p:nvSpPr>
        <p:spPr>
          <a:xfrm>
            <a:off x="853600" y="892525"/>
            <a:ext cx="3672600" cy="66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6958" name="Google Shape;6958;p217"/>
          <p:cNvSpPr>
            <a:spLocks noGrp="1"/>
          </p:cNvSpPr>
          <p:nvPr>
            <p:ph type="pic" idx="2"/>
          </p:nvPr>
        </p:nvSpPr>
        <p:spPr>
          <a:xfrm>
            <a:off x="5362575" y="561379"/>
            <a:ext cx="3781500" cy="3848100"/>
          </a:xfrm>
          <a:prstGeom prst="rect">
            <a:avLst/>
          </a:prstGeom>
          <a:noFill/>
          <a:ln>
            <a:noFill/>
          </a:ln>
        </p:spPr>
      </p:sp>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6959"/>
        <p:cNvGrpSpPr/>
        <p:nvPr/>
      </p:nvGrpSpPr>
      <p:grpSpPr>
        <a:xfrm>
          <a:off x="0" y="0"/>
          <a:ext cx="0" cy="0"/>
          <a:chOff x="0" y="0"/>
          <a:chExt cx="0" cy="0"/>
        </a:xfrm>
      </p:grpSpPr>
      <p:sp>
        <p:nvSpPr>
          <p:cNvPr id="6960" name="Google Shape;6960;p218"/>
          <p:cNvSpPr>
            <a:spLocks noGrp="1"/>
          </p:cNvSpPr>
          <p:nvPr>
            <p:ph type="pic" idx="2"/>
          </p:nvPr>
        </p:nvSpPr>
        <p:spPr>
          <a:xfrm>
            <a:off x="1006875" y="990307"/>
            <a:ext cx="1984200" cy="2006100"/>
          </a:xfrm>
          <a:prstGeom prst="rect">
            <a:avLst/>
          </a:prstGeom>
          <a:noFill/>
          <a:ln>
            <a:noFill/>
          </a:ln>
        </p:spPr>
      </p:sp>
      <p:sp>
        <p:nvSpPr>
          <p:cNvPr id="6961" name="Google Shape;6961;p218"/>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1000"/>
              <a:buNone/>
              <a:defRPr sz="4400"/>
            </a:lvl1pPr>
            <a:lvl2pPr lvl="1" algn="l">
              <a:lnSpc>
                <a:spcPct val="90000"/>
              </a:lnSpc>
              <a:spcBef>
                <a:spcPts val="80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6962" name="Google Shape;6962;p218"/>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6963" name="Google Shape;6963;p218"/>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Clr>
                <a:schemeClr val="dk1"/>
              </a:buClr>
              <a:buSzPts val="2000"/>
              <a:buNone/>
              <a:defRPr b="1">
                <a:solidFill>
                  <a:schemeClr val="dk1"/>
                </a:solidFill>
              </a:defRPr>
            </a:lvl1pPr>
            <a:lvl2pPr marL="914400" lvl="1" indent="-228600" algn="l">
              <a:lnSpc>
                <a:spcPct val="115000"/>
              </a:lnSpc>
              <a:spcBef>
                <a:spcPts val="400"/>
              </a:spcBef>
              <a:spcAft>
                <a:spcPts val="0"/>
              </a:spcAft>
              <a:buClr>
                <a:schemeClr val="dk1"/>
              </a:buClr>
              <a:buSzPts val="2000"/>
              <a:buNone/>
              <a:defRPr b="1">
                <a:solidFill>
                  <a:schemeClr val="dk1"/>
                </a:solidFill>
              </a:defRPr>
            </a:lvl2pPr>
            <a:lvl3pPr marL="1371600" lvl="2" indent="-228600" algn="l">
              <a:lnSpc>
                <a:spcPct val="115000"/>
              </a:lnSpc>
              <a:spcBef>
                <a:spcPts val="400"/>
              </a:spcBef>
              <a:spcAft>
                <a:spcPts val="0"/>
              </a:spcAft>
              <a:buClr>
                <a:schemeClr val="dk1"/>
              </a:buClr>
              <a:buSzPts val="2000"/>
              <a:buNone/>
              <a:defRPr b="1">
                <a:solidFill>
                  <a:schemeClr val="dk1"/>
                </a:solidFill>
              </a:defRPr>
            </a:lvl3pPr>
            <a:lvl4pPr marL="1828800" lvl="3" indent="-228600" algn="l">
              <a:lnSpc>
                <a:spcPct val="115000"/>
              </a:lnSpc>
              <a:spcBef>
                <a:spcPts val="400"/>
              </a:spcBef>
              <a:spcAft>
                <a:spcPts val="0"/>
              </a:spcAft>
              <a:buClr>
                <a:schemeClr val="dk1"/>
              </a:buClr>
              <a:buSzPts val="2000"/>
              <a:buNone/>
              <a:defRPr b="1">
                <a:solidFill>
                  <a:schemeClr val="dk1"/>
                </a:solidFill>
              </a:defRPr>
            </a:lvl4pPr>
            <a:lvl5pPr marL="2286000" lvl="4" indent="-228600" algn="l">
              <a:lnSpc>
                <a:spcPct val="115000"/>
              </a:lnSpc>
              <a:spcBef>
                <a:spcPts val="400"/>
              </a:spcBef>
              <a:spcAft>
                <a:spcPts val="0"/>
              </a:spcAft>
              <a:buClr>
                <a:schemeClr val="dk1"/>
              </a:buClr>
              <a:buSzPts val="2000"/>
              <a:buNone/>
              <a:defRPr b="1">
                <a:solidFill>
                  <a:schemeClr val="dk1"/>
                </a:solidFill>
              </a:defRPr>
            </a:lvl5pPr>
            <a:lvl6pPr marL="2743200" lvl="5" indent="-228600" algn="l">
              <a:lnSpc>
                <a:spcPct val="115000"/>
              </a:lnSpc>
              <a:spcBef>
                <a:spcPts val="400"/>
              </a:spcBef>
              <a:spcAft>
                <a:spcPts val="0"/>
              </a:spcAft>
              <a:buClr>
                <a:schemeClr val="dk1"/>
              </a:buClr>
              <a:buSzPts val="2000"/>
              <a:buNone/>
              <a:defRPr b="1">
                <a:solidFill>
                  <a:schemeClr val="dk1"/>
                </a:solidFill>
              </a:defRPr>
            </a:lvl6pPr>
            <a:lvl7pPr marL="3200400" lvl="6" indent="-228600" algn="l">
              <a:lnSpc>
                <a:spcPct val="115000"/>
              </a:lnSpc>
              <a:spcBef>
                <a:spcPts val="400"/>
              </a:spcBef>
              <a:spcAft>
                <a:spcPts val="0"/>
              </a:spcAft>
              <a:buClr>
                <a:schemeClr val="dk1"/>
              </a:buClr>
              <a:buSzPts val="2000"/>
              <a:buNone/>
              <a:defRPr b="1">
                <a:solidFill>
                  <a:schemeClr val="dk1"/>
                </a:solidFill>
              </a:defRPr>
            </a:lvl7pPr>
            <a:lvl8pPr marL="3657600" lvl="7" indent="-228600" algn="l">
              <a:lnSpc>
                <a:spcPct val="115000"/>
              </a:lnSpc>
              <a:spcBef>
                <a:spcPts val="400"/>
              </a:spcBef>
              <a:spcAft>
                <a:spcPts val="0"/>
              </a:spcAft>
              <a:buClr>
                <a:schemeClr val="dk1"/>
              </a:buClr>
              <a:buSzPts val="2000"/>
              <a:buNone/>
              <a:defRPr b="1">
                <a:solidFill>
                  <a:schemeClr val="dk1"/>
                </a:solidFill>
              </a:defRPr>
            </a:lvl8pPr>
            <a:lvl9pPr marL="4114800" lvl="8" indent="-228600" algn="l">
              <a:lnSpc>
                <a:spcPct val="115000"/>
              </a:lnSpc>
              <a:spcBef>
                <a:spcPts val="400"/>
              </a:spcBef>
              <a:spcAft>
                <a:spcPts val="400"/>
              </a:spcAft>
              <a:buClr>
                <a:schemeClr val="dk1"/>
              </a:buClr>
              <a:buSzPts val="2000"/>
              <a:buNone/>
              <a:defRPr b="1">
                <a:solidFill>
                  <a:schemeClr val="dk1"/>
                </a:solidFill>
              </a:defRPr>
            </a:lvl9pPr>
          </a:lstStyle>
          <a:p>
            <a:endParaRP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6964"/>
        <p:cNvGrpSpPr/>
        <p:nvPr/>
      </p:nvGrpSpPr>
      <p:grpSpPr>
        <a:xfrm>
          <a:off x="0" y="0"/>
          <a:ext cx="0" cy="0"/>
          <a:chOff x="0" y="0"/>
          <a:chExt cx="0" cy="0"/>
        </a:xfrm>
      </p:grpSpPr>
      <p:sp>
        <p:nvSpPr>
          <p:cNvPr id="6965" name="Google Shape;6965;p219"/>
          <p:cNvSpPr>
            <a:spLocks noGrp="1"/>
          </p:cNvSpPr>
          <p:nvPr>
            <p:ph type="pic" idx="2"/>
          </p:nvPr>
        </p:nvSpPr>
        <p:spPr>
          <a:xfrm>
            <a:off x="1006875" y="990307"/>
            <a:ext cx="1984200" cy="2006100"/>
          </a:xfrm>
          <a:prstGeom prst="rect">
            <a:avLst/>
          </a:prstGeom>
          <a:noFill/>
          <a:ln>
            <a:noFill/>
          </a:ln>
        </p:spPr>
      </p:sp>
      <p:sp>
        <p:nvSpPr>
          <p:cNvPr id="6966" name="Google Shape;6966;p219"/>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1000"/>
              <a:buNone/>
              <a:defRPr sz="4400">
                <a:solidFill>
                  <a:schemeClr val="lt1"/>
                </a:solidFill>
              </a:defRPr>
            </a:lvl1pPr>
            <a:lvl2pPr lvl="1" algn="l">
              <a:lnSpc>
                <a:spcPct val="90000"/>
              </a:lnSpc>
              <a:spcBef>
                <a:spcPts val="80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6967" name="Google Shape;6967;p219"/>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6968" name="Google Shape;6968;p219"/>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Clr>
                <a:schemeClr val="lt1"/>
              </a:buClr>
              <a:buSzPts val="2000"/>
              <a:buNone/>
              <a:defRPr b="1">
                <a:solidFill>
                  <a:schemeClr val="lt1"/>
                </a:solidFill>
              </a:defRPr>
            </a:lvl1pPr>
            <a:lvl2pPr marL="914400" lvl="1" indent="-228600" algn="l">
              <a:lnSpc>
                <a:spcPct val="115000"/>
              </a:lnSpc>
              <a:spcBef>
                <a:spcPts val="400"/>
              </a:spcBef>
              <a:spcAft>
                <a:spcPts val="0"/>
              </a:spcAft>
              <a:buClr>
                <a:schemeClr val="lt1"/>
              </a:buClr>
              <a:buSzPts val="2000"/>
              <a:buNone/>
              <a:defRPr b="1">
                <a:solidFill>
                  <a:schemeClr val="lt1"/>
                </a:solidFill>
              </a:defRPr>
            </a:lvl2pPr>
            <a:lvl3pPr marL="1371600" lvl="2" indent="-228600" algn="l">
              <a:lnSpc>
                <a:spcPct val="115000"/>
              </a:lnSpc>
              <a:spcBef>
                <a:spcPts val="400"/>
              </a:spcBef>
              <a:spcAft>
                <a:spcPts val="0"/>
              </a:spcAft>
              <a:buClr>
                <a:schemeClr val="lt1"/>
              </a:buClr>
              <a:buSzPts val="2000"/>
              <a:buNone/>
              <a:defRPr b="1">
                <a:solidFill>
                  <a:schemeClr val="lt1"/>
                </a:solidFill>
              </a:defRPr>
            </a:lvl3pPr>
            <a:lvl4pPr marL="1828800" lvl="3" indent="-228600" algn="l">
              <a:lnSpc>
                <a:spcPct val="115000"/>
              </a:lnSpc>
              <a:spcBef>
                <a:spcPts val="400"/>
              </a:spcBef>
              <a:spcAft>
                <a:spcPts val="0"/>
              </a:spcAft>
              <a:buClr>
                <a:schemeClr val="lt1"/>
              </a:buClr>
              <a:buSzPts val="2000"/>
              <a:buNone/>
              <a:defRPr b="1">
                <a:solidFill>
                  <a:schemeClr val="lt1"/>
                </a:solidFill>
              </a:defRPr>
            </a:lvl4pPr>
            <a:lvl5pPr marL="2286000" lvl="4" indent="-228600" algn="l">
              <a:lnSpc>
                <a:spcPct val="115000"/>
              </a:lnSpc>
              <a:spcBef>
                <a:spcPts val="400"/>
              </a:spcBef>
              <a:spcAft>
                <a:spcPts val="0"/>
              </a:spcAft>
              <a:buClr>
                <a:schemeClr val="lt1"/>
              </a:buClr>
              <a:buSzPts val="2000"/>
              <a:buNone/>
              <a:defRPr b="1">
                <a:solidFill>
                  <a:schemeClr val="lt1"/>
                </a:solidFill>
              </a:defRPr>
            </a:lvl5pPr>
            <a:lvl6pPr marL="2743200" lvl="5" indent="-228600" algn="l">
              <a:lnSpc>
                <a:spcPct val="115000"/>
              </a:lnSpc>
              <a:spcBef>
                <a:spcPts val="400"/>
              </a:spcBef>
              <a:spcAft>
                <a:spcPts val="0"/>
              </a:spcAft>
              <a:buClr>
                <a:schemeClr val="lt1"/>
              </a:buClr>
              <a:buSzPts val="2000"/>
              <a:buNone/>
              <a:defRPr b="1">
                <a:solidFill>
                  <a:schemeClr val="lt1"/>
                </a:solidFill>
              </a:defRPr>
            </a:lvl6pPr>
            <a:lvl7pPr marL="3200400" lvl="6" indent="-228600" algn="l">
              <a:lnSpc>
                <a:spcPct val="115000"/>
              </a:lnSpc>
              <a:spcBef>
                <a:spcPts val="400"/>
              </a:spcBef>
              <a:spcAft>
                <a:spcPts val="0"/>
              </a:spcAft>
              <a:buClr>
                <a:schemeClr val="lt1"/>
              </a:buClr>
              <a:buSzPts val="2000"/>
              <a:buNone/>
              <a:defRPr b="1">
                <a:solidFill>
                  <a:schemeClr val="lt1"/>
                </a:solidFill>
              </a:defRPr>
            </a:lvl7pPr>
            <a:lvl8pPr marL="3657600" lvl="7" indent="-228600" algn="l">
              <a:lnSpc>
                <a:spcPct val="115000"/>
              </a:lnSpc>
              <a:spcBef>
                <a:spcPts val="400"/>
              </a:spcBef>
              <a:spcAft>
                <a:spcPts val="0"/>
              </a:spcAft>
              <a:buClr>
                <a:schemeClr val="lt1"/>
              </a:buClr>
              <a:buSzPts val="2000"/>
              <a:buNone/>
              <a:defRPr b="1">
                <a:solidFill>
                  <a:schemeClr val="lt1"/>
                </a:solidFill>
              </a:defRPr>
            </a:lvl8pPr>
            <a:lvl9pPr marL="4114800" lvl="8" indent="-228600" algn="l">
              <a:lnSpc>
                <a:spcPct val="115000"/>
              </a:lnSpc>
              <a:spcBef>
                <a:spcPts val="400"/>
              </a:spcBef>
              <a:spcAft>
                <a:spcPts val="4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6969"/>
        <p:cNvGrpSpPr/>
        <p:nvPr/>
      </p:nvGrpSpPr>
      <p:grpSpPr>
        <a:xfrm>
          <a:off x="0" y="0"/>
          <a:ext cx="0" cy="0"/>
          <a:chOff x="0" y="0"/>
          <a:chExt cx="0" cy="0"/>
        </a:xfrm>
      </p:grpSpPr>
      <p:sp>
        <p:nvSpPr>
          <p:cNvPr id="6970" name="Google Shape;6970;p22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6971" name="Google Shape;6971;p220"/>
          <p:cNvSpPr>
            <a:spLocks noGrp="1"/>
          </p:cNvSpPr>
          <p:nvPr>
            <p:ph type="pic" idx="2"/>
          </p:nvPr>
        </p:nvSpPr>
        <p:spPr>
          <a:xfrm>
            <a:off x="18450" y="-9225"/>
            <a:ext cx="9144000" cy="5143500"/>
          </a:xfrm>
          <a:prstGeom prst="rect">
            <a:avLst/>
          </a:prstGeom>
          <a:noFill/>
          <a:ln>
            <a:noFill/>
          </a:ln>
        </p:spPr>
      </p:sp>
      <p:sp>
        <p:nvSpPr>
          <p:cNvPr id="6972" name="Google Shape;6972;p220"/>
          <p:cNvSpPr txBox="1">
            <a:spLocks noGrp="1"/>
          </p:cNvSpPr>
          <p:nvPr>
            <p:ph type="title" idx="3"/>
          </p:nvPr>
        </p:nvSpPr>
        <p:spPr>
          <a:xfrm>
            <a:off x="5356075" y="326850"/>
            <a:ext cx="3347400" cy="4827600"/>
          </a:xfrm>
          <a:prstGeom prst="rect">
            <a:avLst/>
          </a:prstGeom>
          <a:solidFill>
            <a:srgbClr val="FFFFFF">
              <a:alpha val="90980"/>
            </a:srgbClr>
          </a:solidFill>
          <a:ln>
            <a:noFill/>
          </a:ln>
        </p:spPr>
        <p:txBody>
          <a:bodyPr spcFirstLastPara="1" wrap="square" lIns="137150" tIns="137150" rIns="137150" bIns="91425"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6973" name="Google Shape;6973;p220"/>
          <p:cNvSpPr txBox="1">
            <a:spLocks noGrp="1"/>
          </p:cNvSpPr>
          <p:nvPr>
            <p:ph type="body" idx="1"/>
          </p:nvPr>
        </p:nvSpPr>
        <p:spPr>
          <a:xfrm>
            <a:off x="5458975" y="1273325"/>
            <a:ext cx="3054600" cy="35547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6974"/>
        <p:cNvGrpSpPr/>
        <p:nvPr/>
      </p:nvGrpSpPr>
      <p:grpSpPr>
        <a:xfrm>
          <a:off x="0" y="0"/>
          <a:ext cx="0" cy="0"/>
          <a:chOff x="0" y="0"/>
          <a:chExt cx="0" cy="0"/>
        </a:xfrm>
      </p:grpSpPr>
      <p:sp>
        <p:nvSpPr>
          <p:cNvPr id="6975" name="Google Shape;6975;p221"/>
          <p:cNvSpPr>
            <a:spLocks noGrp="1"/>
          </p:cNvSpPr>
          <p:nvPr>
            <p:ph type="pic" idx="2"/>
          </p:nvPr>
        </p:nvSpPr>
        <p:spPr>
          <a:xfrm>
            <a:off x="18450" y="-9225"/>
            <a:ext cx="9144000" cy="5143500"/>
          </a:xfrm>
          <a:prstGeom prst="rect">
            <a:avLst/>
          </a:prstGeom>
          <a:noFill/>
          <a:ln>
            <a:noFill/>
          </a:ln>
        </p:spPr>
      </p:sp>
      <p:sp>
        <p:nvSpPr>
          <p:cNvPr id="6976" name="Google Shape;6976;p221"/>
          <p:cNvSpPr txBox="1">
            <a:spLocks noGrp="1"/>
          </p:cNvSpPr>
          <p:nvPr>
            <p:ph type="title"/>
          </p:nvPr>
        </p:nvSpPr>
        <p:spPr>
          <a:xfrm>
            <a:off x="320050" y="315900"/>
            <a:ext cx="3333900" cy="4827600"/>
          </a:xfrm>
          <a:prstGeom prst="rect">
            <a:avLst/>
          </a:prstGeom>
          <a:solidFill>
            <a:srgbClr val="FFFFFF">
              <a:alpha val="90980"/>
            </a:srgbClr>
          </a:solidFill>
          <a:ln>
            <a:noFill/>
          </a:ln>
        </p:spPr>
        <p:txBody>
          <a:bodyPr spcFirstLastPara="1" wrap="square" lIns="137150" tIns="137150" rIns="137150" bIns="91425"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6977" name="Google Shape;6977;p221"/>
          <p:cNvSpPr txBox="1">
            <a:spLocks noGrp="1"/>
          </p:cNvSpPr>
          <p:nvPr>
            <p:ph type="body" idx="1"/>
          </p:nvPr>
        </p:nvSpPr>
        <p:spPr>
          <a:xfrm>
            <a:off x="420625" y="1254875"/>
            <a:ext cx="3043500" cy="35733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6978"/>
        <p:cNvGrpSpPr/>
        <p:nvPr/>
      </p:nvGrpSpPr>
      <p:grpSpPr>
        <a:xfrm>
          <a:off x="0" y="0"/>
          <a:ext cx="0" cy="0"/>
          <a:chOff x="0" y="0"/>
          <a:chExt cx="0" cy="0"/>
        </a:xfrm>
      </p:grpSpPr>
      <p:sp>
        <p:nvSpPr>
          <p:cNvPr id="6979" name="Google Shape;6979;p222"/>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222"/>
          <p:cNvSpPr txBox="1">
            <a:spLocks noGrp="1"/>
          </p:cNvSpPr>
          <p:nvPr>
            <p:ph type="title"/>
          </p:nvPr>
        </p:nvSpPr>
        <p:spPr>
          <a:xfrm>
            <a:off x="426725" y="881335"/>
            <a:ext cx="36606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6981" name="Google Shape;6981;p222"/>
          <p:cNvSpPr txBox="1">
            <a:spLocks noGrp="1"/>
          </p:cNvSpPr>
          <p:nvPr>
            <p:ph type="body" idx="1"/>
          </p:nvPr>
        </p:nvSpPr>
        <p:spPr>
          <a:xfrm>
            <a:off x="417650" y="1642701"/>
            <a:ext cx="3669600" cy="2996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6982" name="Google Shape;6982;p222"/>
          <p:cNvSpPr>
            <a:spLocks noGrp="1"/>
          </p:cNvSpPr>
          <p:nvPr>
            <p:ph type="pic" idx="2"/>
          </p:nvPr>
        </p:nvSpPr>
        <p:spPr>
          <a:xfrm>
            <a:off x="7452350" y="530400"/>
            <a:ext cx="1353000" cy="4108500"/>
          </a:xfrm>
          <a:prstGeom prst="rect">
            <a:avLst/>
          </a:prstGeom>
          <a:noFill/>
          <a:ln>
            <a:noFill/>
          </a:ln>
        </p:spPr>
      </p:sp>
      <p:sp>
        <p:nvSpPr>
          <p:cNvPr id="6983" name="Google Shape;6983;p222"/>
          <p:cNvSpPr>
            <a:spLocks noGrp="1"/>
          </p:cNvSpPr>
          <p:nvPr>
            <p:ph type="pic" idx="3"/>
          </p:nvPr>
        </p:nvSpPr>
        <p:spPr>
          <a:xfrm>
            <a:off x="4617725" y="530400"/>
            <a:ext cx="2782500" cy="1997700"/>
          </a:xfrm>
          <a:prstGeom prst="rect">
            <a:avLst/>
          </a:prstGeom>
          <a:noFill/>
          <a:ln>
            <a:noFill/>
          </a:ln>
        </p:spPr>
      </p:sp>
      <p:sp>
        <p:nvSpPr>
          <p:cNvPr id="6984" name="Google Shape;6984;p222"/>
          <p:cNvSpPr>
            <a:spLocks noGrp="1"/>
          </p:cNvSpPr>
          <p:nvPr>
            <p:ph type="pic" idx="4"/>
          </p:nvPr>
        </p:nvSpPr>
        <p:spPr>
          <a:xfrm>
            <a:off x="4617725" y="2599800"/>
            <a:ext cx="2782500" cy="2039100"/>
          </a:xfrm>
          <a:prstGeom prst="rect">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80"/>
        <p:cNvGrpSpPr/>
        <p:nvPr/>
      </p:nvGrpSpPr>
      <p:grpSpPr>
        <a:xfrm>
          <a:off x="0" y="0"/>
          <a:ext cx="0" cy="0"/>
          <a:chOff x="0" y="0"/>
          <a:chExt cx="0" cy="0"/>
        </a:xfrm>
      </p:grpSpPr>
      <p:sp>
        <p:nvSpPr>
          <p:cNvPr id="81" name="Google Shape;81;p23"/>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82" name="Google Shape;82;p23"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83" name="Google Shape;83;p23"/>
          <p:cNvSpPr txBox="1">
            <a:spLocks noGrp="1"/>
          </p:cNvSpPr>
          <p:nvPr>
            <p:ph type="title"/>
          </p:nvPr>
        </p:nvSpPr>
        <p:spPr>
          <a:xfrm>
            <a:off x="436325" y="1816500"/>
            <a:ext cx="8362800" cy="1530600"/>
          </a:xfrm>
          <a:prstGeom prst="rect">
            <a:avLst/>
          </a:prstGeom>
        </p:spPr>
        <p:txBody>
          <a:bodyPr spcFirstLastPara="1" wrap="square" lIns="0" tIns="0" rIns="0" bIns="0" anchor="ctr" anchorCtr="0">
            <a:normAutofit/>
          </a:bodyPr>
          <a:lstStyle>
            <a:lvl1pPr lvl="0" rtl="0">
              <a:spcBef>
                <a:spcPts val="0"/>
              </a:spcBef>
              <a:spcAft>
                <a:spcPts val="0"/>
              </a:spcAft>
              <a:buClr>
                <a:schemeClr val="accent1"/>
              </a:buClr>
              <a:buSzPts val="3200"/>
              <a:buNone/>
              <a:defRPr>
                <a:solidFill>
                  <a:schemeClr val="accen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6985"/>
        <p:cNvGrpSpPr/>
        <p:nvPr/>
      </p:nvGrpSpPr>
      <p:grpSpPr>
        <a:xfrm>
          <a:off x="0" y="0"/>
          <a:ext cx="0" cy="0"/>
          <a:chOff x="0" y="0"/>
          <a:chExt cx="0" cy="0"/>
        </a:xfrm>
      </p:grpSpPr>
      <p:pic>
        <p:nvPicPr>
          <p:cNvPr id="6986" name="Google Shape;6986;p223"/>
          <p:cNvPicPr preferRelativeResize="0"/>
          <p:nvPr/>
        </p:nvPicPr>
        <p:blipFill rotWithShape="1">
          <a:blip r:embed="rId2">
            <a:alphaModFix/>
          </a:blip>
          <a:srcRect/>
          <a:stretch/>
        </p:blipFill>
        <p:spPr>
          <a:xfrm>
            <a:off x="0" y="-2225"/>
            <a:ext cx="9144003" cy="5147949"/>
          </a:xfrm>
          <a:prstGeom prst="rect">
            <a:avLst/>
          </a:prstGeom>
          <a:noFill/>
          <a:ln>
            <a:noFill/>
          </a:ln>
        </p:spPr>
      </p:pic>
      <p:sp>
        <p:nvSpPr>
          <p:cNvPr id="6987" name="Google Shape;6987;p223"/>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223"/>
          <p:cNvSpPr txBox="1">
            <a:spLocks noGrp="1"/>
          </p:cNvSpPr>
          <p:nvPr>
            <p:ph type="title"/>
          </p:nvPr>
        </p:nvSpPr>
        <p:spPr>
          <a:xfrm>
            <a:off x="426725" y="1144150"/>
            <a:ext cx="2508600" cy="5409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6989" name="Google Shape;6989;p223"/>
          <p:cNvSpPr txBox="1">
            <a:spLocks noGrp="1"/>
          </p:cNvSpPr>
          <p:nvPr>
            <p:ph type="body" idx="1"/>
          </p:nvPr>
        </p:nvSpPr>
        <p:spPr>
          <a:xfrm>
            <a:off x="417650" y="1873100"/>
            <a:ext cx="2517600" cy="19422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6990" name="Google Shape;6990;p223"/>
          <p:cNvSpPr>
            <a:spLocks noGrp="1"/>
          </p:cNvSpPr>
          <p:nvPr>
            <p:ph type="pic" idx="2"/>
          </p:nvPr>
        </p:nvSpPr>
        <p:spPr>
          <a:xfrm>
            <a:off x="7675230" y="1144150"/>
            <a:ext cx="1472100" cy="2518800"/>
          </a:xfrm>
          <a:prstGeom prst="rect">
            <a:avLst/>
          </a:prstGeom>
          <a:noFill/>
          <a:ln>
            <a:noFill/>
          </a:ln>
        </p:spPr>
      </p:sp>
      <p:sp>
        <p:nvSpPr>
          <p:cNvPr id="6991" name="Google Shape;6991;p223"/>
          <p:cNvSpPr>
            <a:spLocks noGrp="1"/>
          </p:cNvSpPr>
          <p:nvPr>
            <p:ph type="pic" idx="3"/>
          </p:nvPr>
        </p:nvSpPr>
        <p:spPr>
          <a:xfrm>
            <a:off x="6201934" y="1144150"/>
            <a:ext cx="1472100" cy="2518800"/>
          </a:xfrm>
          <a:prstGeom prst="rect">
            <a:avLst/>
          </a:prstGeom>
          <a:noFill/>
          <a:ln>
            <a:noFill/>
          </a:ln>
        </p:spPr>
      </p:sp>
      <p:sp>
        <p:nvSpPr>
          <p:cNvPr id="6992" name="Google Shape;6992;p223"/>
          <p:cNvSpPr>
            <a:spLocks noGrp="1"/>
          </p:cNvSpPr>
          <p:nvPr>
            <p:ph type="pic" idx="4"/>
          </p:nvPr>
        </p:nvSpPr>
        <p:spPr>
          <a:xfrm>
            <a:off x="4728604" y="1144150"/>
            <a:ext cx="1472100" cy="2518800"/>
          </a:xfrm>
          <a:prstGeom prst="rect">
            <a:avLst/>
          </a:prstGeom>
          <a:noFill/>
          <a:ln>
            <a:noFill/>
          </a:ln>
        </p:spPr>
      </p:sp>
      <p:sp>
        <p:nvSpPr>
          <p:cNvPr id="6993" name="Google Shape;6993;p223"/>
          <p:cNvSpPr>
            <a:spLocks noGrp="1"/>
          </p:cNvSpPr>
          <p:nvPr>
            <p:ph type="pic" idx="5"/>
          </p:nvPr>
        </p:nvSpPr>
        <p:spPr>
          <a:xfrm>
            <a:off x="3255275" y="1144150"/>
            <a:ext cx="1472100" cy="2518800"/>
          </a:xfrm>
          <a:prstGeom prst="rect">
            <a:avLst/>
          </a:prstGeom>
          <a:noFill/>
          <a:ln>
            <a:noFill/>
          </a:ln>
        </p:spPr>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6994"/>
        <p:cNvGrpSpPr/>
        <p:nvPr/>
      </p:nvGrpSpPr>
      <p:grpSpPr>
        <a:xfrm>
          <a:off x="0" y="0"/>
          <a:ext cx="0" cy="0"/>
          <a:chOff x="0" y="0"/>
          <a:chExt cx="0" cy="0"/>
        </a:xfrm>
      </p:grpSpPr>
      <p:sp>
        <p:nvSpPr>
          <p:cNvPr id="6995" name="Google Shape;6995;p224"/>
          <p:cNvSpPr txBox="1">
            <a:spLocks noGrp="1"/>
          </p:cNvSpPr>
          <p:nvPr>
            <p:ph type="body" idx="1"/>
          </p:nvPr>
        </p:nvSpPr>
        <p:spPr>
          <a:xfrm>
            <a:off x="420625" y="1301025"/>
            <a:ext cx="3355800" cy="1260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6996" name="Google Shape;6996;p224"/>
          <p:cNvSpPr txBox="1">
            <a:spLocks noGrp="1"/>
          </p:cNvSpPr>
          <p:nvPr>
            <p:ph type="title"/>
          </p:nvPr>
        </p:nvSpPr>
        <p:spPr>
          <a:xfrm>
            <a:off x="424925" y="511525"/>
            <a:ext cx="3355800" cy="3726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6997" name="Google Shape;6997;p224"/>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8" name="Google Shape;6998;p224"/>
          <p:cNvSpPr>
            <a:spLocks noGrp="1"/>
          </p:cNvSpPr>
          <p:nvPr>
            <p:ph type="pic" idx="2"/>
          </p:nvPr>
        </p:nvSpPr>
        <p:spPr>
          <a:xfrm>
            <a:off x="4197100" y="-18450"/>
            <a:ext cx="4947000" cy="2587800"/>
          </a:xfrm>
          <a:prstGeom prst="rect">
            <a:avLst/>
          </a:prstGeom>
          <a:noFill/>
          <a:ln>
            <a:noFill/>
          </a:ln>
        </p:spPr>
      </p:sp>
      <p:sp>
        <p:nvSpPr>
          <p:cNvPr id="6999" name="Google Shape;6999;p224"/>
          <p:cNvSpPr txBox="1">
            <a:spLocks noGrp="1"/>
          </p:cNvSpPr>
          <p:nvPr>
            <p:ph type="subTitle" idx="3"/>
          </p:nvPr>
        </p:nvSpPr>
        <p:spPr>
          <a:xfrm>
            <a:off x="738175"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7000" name="Google Shape;7000;p224"/>
          <p:cNvSpPr txBox="1">
            <a:spLocks noGrp="1"/>
          </p:cNvSpPr>
          <p:nvPr>
            <p:ph type="body" idx="4"/>
          </p:nvPr>
        </p:nvSpPr>
        <p:spPr>
          <a:xfrm>
            <a:off x="738175"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7001" name="Google Shape;7001;p224"/>
          <p:cNvSpPr txBox="1">
            <a:spLocks noGrp="1"/>
          </p:cNvSpPr>
          <p:nvPr>
            <p:ph type="body" idx="5"/>
          </p:nvPr>
        </p:nvSpPr>
        <p:spPr>
          <a:xfrm>
            <a:off x="738175"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400"/>
              </a:spcBef>
              <a:spcAft>
                <a:spcPts val="0"/>
              </a:spcAft>
              <a:buSzPts val="800"/>
              <a:buChar char="○"/>
              <a:defRPr sz="800"/>
            </a:lvl2pPr>
            <a:lvl3pPr marL="1371600" lvl="2" indent="-279400" algn="l">
              <a:lnSpc>
                <a:spcPct val="100000"/>
              </a:lnSpc>
              <a:spcBef>
                <a:spcPts val="400"/>
              </a:spcBef>
              <a:spcAft>
                <a:spcPts val="0"/>
              </a:spcAft>
              <a:buSzPts val="800"/>
              <a:buChar char="■"/>
              <a:defRPr sz="800"/>
            </a:lvl3pPr>
            <a:lvl4pPr marL="1828800" lvl="3" indent="-279400" algn="l">
              <a:lnSpc>
                <a:spcPct val="100000"/>
              </a:lnSpc>
              <a:spcBef>
                <a:spcPts val="400"/>
              </a:spcBef>
              <a:spcAft>
                <a:spcPts val="0"/>
              </a:spcAft>
              <a:buSzPts val="800"/>
              <a:buChar char="●"/>
              <a:defRPr sz="800"/>
            </a:lvl4pPr>
            <a:lvl5pPr marL="2286000" lvl="4" indent="-279400" algn="l">
              <a:lnSpc>
                <a:spcPct val="100000"/>
              </a:lnSpc>
              <a:spcBef>
                <a:spcPts val="400"/>
              </a:spcBef>
              <a:spcAft>
                <a:spcPts val="0"/>
              </a:spcAft>
              <a:buSzPts val="800"/>
              <a:buChar char="○"/>
              <a:defRPr sz="800"/>
            </a:lvl5pPr>
            <a:lvl6pPr marL="2743200" lvl="5" indent="-279400" algn="l">
              <a:lnSpc>
                <a:spcPct val="100000"/>
              </a:lnSpc>
              <a:spcBef>
                <a:spcPts val="400"/>
              </a:spcBef>
              <a:spcAft>
                <a:spcPts val="0"/>
              </a:spcAft>
              <a:buSzPts val="800"/>
              <a:buChar char="■"/>
              <a:defRPr sz="800"/>
            </a:lvl6pPr>
            <a:lvl7pPr marL="3200400" lvl="6" indent="-279400" algn="l">
              <a:lnSpc>
                <a:spcPct val="100000"/>
              </a:lnSpc>
              <a:spcBef>
                <a:spcPts val="400"/>
              </a:spcBef>
              <a:spcAft>
                <a:spcPts val="0"/>
              </a:spcAft>
              <a:buSzPts val="800"/>
              <a:buChar char="●"/>
              <a:defRPr sz="800"/>
            </a:lvl7pPr>
            <a:lvl8pPr marL="3657600" lvl="7" indent="-279400" algn="l">
              <a:lnSpc>
                <a:spcPct val="100000"/>
              </a:lnSpc>
              <a:spcBef>
                <a:spcPts val="400"/>
              </a:spcBef>
              <a:spcAft>
                <a:spcPts val="0"/>
              </a:spcAft>
              <a:buSzPts val="800"/>
              <a:buChar char="○"/>
              <a:defRPr sz="800"/>
            </a:lvl8pPr>
            <a:lvl9pPr marL="4114800" lvl="8" indent="-279400" algn="l">
              <a:lnSpc>
                <a:spcPct val="100000"/>
              </a:lnSpc>
              <a:spcBef>
                <a:spcPts val="400"/>
              </a:spcBef>
              <a:spcAft>
                <a:spcPts val="400"/>
              </a:spcAft>
              <a:buSzPts val="800"/>
              <a:buChar char="■"/>
              <a:defRPr sz="800"/>
            </a:lvl9pPr>
          </a:lstStyle>
          <a:p>
            <a:endParaRPr/>
          </a:p>
        </p:txBody>
      </p:sp>
      <p:sp>
        <p:nvSpPr>
          <p:cNvPr id="7002" name="Google Shape;7002;p224"/>
          <p:cNvSpPr txBox="1">
            <a:spLocks noGrp="1"/>
          </p:cNvSpPr>
          <p:nvPr>
            <p:ph type="subTitle" idx="6"/>
          </p:nvPr>
        </p:nvSpPr>
        <p:spPr>
          <a:xfrm>
            <a:off x="6611100"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7003" name="Google Shape;7003;p224"/>
          <p:cNvSpPr txBox="1">
            <a:spLocks noGrp="1"/>
          </p:cNvSpPr>
          <p:nvPr>
            <p:ph type="body" idx="7"/>
          </p:nvPr>
        </p:nvSpPr>
        <p:spPr>
          <a:xfrm>
            <a:off x="6611100"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7004" name="Google Shape;7004;p224"/>
          <p:cNvSpPr txBox="1">
            <a:spLocks noGrp="1"/>
          </p:cNvSpPr>
          <p:nvPr>
            <p:ph type="body" idx="8"/>
          </p:nvPr>
        </p:nvSpPr>
        <p:spPr>
          <a:xfrm>
            <a:off x="6611100"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400"/>
              </a:spcBef>
              <a:spcAft>
                <a:spcPts val="0"/>
              </a:spcAft>
              <a:buSzPts val="800"/>
              <a:buChar char="○"/>
              <a:defRPr sz="800"/>
            </a:lvl2pPr>
            <a:lvl3pPr marL="1371600" lvl="2" indent="-279400" algn="l">
              <a:lnSpc>
                <a:spcPct val="100000"/>
              </a:lnSpc>
              <a:spcBef>
                <a:spcPts val="400"/>
              </a:spcBef>
              <a:spcAft>
                <a:spcPts val="0"/>
              </a:spcAft>
              <a:buSzPts val="800"/>
              <a:buChar char="■"/>
              <a:defRPr sz="800"/>
            </a:lvl3pPr>
            <a:lvl4pPr marL="1828800" lvl="3" indent="-279400" algn="l">
              <a:lnSpc>
                <a:spcPct val="100000"/>
              </a:lnSpc>
              <a:spcBef>
                <a:spcPts val="400"/>
              </a:spcBef>
              <a:spcAft>
                <a:spcPts val="0"/>
              </a:spcAft>
              <a:buSzPts val="800"/>
              <a:buChar char="●"/>
              <a:defRPr sz="800"/>
            </a:lvl4pPr>
            <a:lvl5pPr marL="2286000" lvl="4" indent="-279400" algn="l">
              <a:lnSpc>
                <a:spcPct val="100000"/>
              </a:lnSpc>
              <a:spcBef>
                <a:spcPts val="400"/>
              </a:spcBef>
              <a:spcAft>
                <a:spcPts val="0"/>
              </a:spcAft>
              <a:buSzPts val="800"/>
              <a:buChar char="○"/>
              <a:defRPr sz="800"/>
            </a:lvl5pPr>
            <a:lvl6pPr marL="2743200" lvl="5" indent="-279400" algn="l">
              <a:lnSpc>
                <a:spcPct val="100000"/>
              </a:lnSpc>
              <a:spcBef>
                <a:spcPts val="400"/>
              </a:spcBef>
              <a:spcAft>
                <a:spcPts val="0"/>
              </a:spcAft>
              <a:buSzPts val="800"/>
              <a:buChar char="■"/>
              <a:defRPr sz="800"/>
            </a:lvl6pPr>
            <a:lvl7pPr marL="3200400" lvl="6" indent="-279400" algn="l">
              <a:lnSpc>
                <a:spcPct val="100000"/>
              </a:lnSpc>
              <a:spcBef>
                <a:spcPts val="400"/>
              </a:spcBef>
              <a:spcAft>
                <a:spcPts val="0"/>
              </a:spcAft>
              <a:buSzPts val="800"/>
              <a:buChar char="●"/>
              <a:defRPr sz="800"/>
            </a:lvl7pPr>
            <a:lvl8pPr marL="3657600" lvl="7" indent="-279400" algn="l">
              <a:lnSpc>
                <a:spcPct val="100000"/>
              </a:lnSpc>
              <a:spcBef>
                <a:spcPts val="400"/>
              </a:spcBef>
              <a:spcAft>
                <a:spcPts val="0"/>
              </a:spcAft>
              <a:buSzPts val="800"/>
              <a:buChar char="○"/>
              <a:defRPr sz="800"/>
            </a:lvl8pPr>
            <a:lvl9pPr marL="4114800" lvl="8" indent="-279400" algn="l">
              <a:lnSpc>
                <a:spcPct val="100000"/>
              </a:lnSpc>
              <a:spcBef>
                <a:spcPts val="400"/>
              </a:spcBef>
              <a:spcAft>
                <a:spcPts val="400"/>
              </a:spcAft>
              <a:buSzPts val="800"/>
              <a:buChar char="■"/>
              <a:defRPr sz="800"/>
            </a:lvl9pPr>
          </a:lstStyle>
          <a:p>
            <a:endParaRPr/>
          </a:p>
        </p:txBody>
      </p:sp>
      <p:sp>
        <p:nvSpPr>
          <p:cNvPr id="7005" name="Google Shape;7005;p224"/>
          <p:cNvSpPr txBox="1">
            <a:spLocks noGrp="1"/>
          </p:cNvSpPr>
          <p:nvPr>
            <p:ph type="subTitle" idx="9"/>
          </p:nvPr>
        </p:nvSpPr>
        <p:spPr>
          <a:xfrm>
            <a:off x="3674613"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7006" name="Google Shape;7006;p224"/>
          <p:cNvSpPr txBox="1">
            <a:spLocks noGrp="1"/>
          </p:cNvSpPr>
          <p:nvPr>
            <p:ph type="body" idx="13"/>
          </p:nvPr>
        </p:nvSpPr>
        <p:spPr>
          <a:xfrm>
            <a:off x="3674613"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355600" algn="l">
              <a:lnSpc>
                <a:spcPct val="100000"/>
              </a:lnSpc>
              <a:spcBef>
                <a:spcPts val="800"/>
              </a:spcBef>
              <a:spcAft>
                <a:spcPts val="0"/>
              </a:spcAft>
              <a:buSzPts val="2000"/>
              <a:buChar char="○"/>
              <a:defRPr/>
            </a:lvl2pPr>
            <a:lvl3pPr marL="1371600" lvl="2" indent="-355600" algn="l">
              <a:lnSpc>
                <a:spcPct val="100000"/>
              </a:lnSpc>
              <a:spcBef>
                <a:spcPts val="800"/>
              </a:spcBef>
              <a:spcAft>
                <a:spcPts val="0"/>
              </a:spcAft>
              <a:buSzPts val="2000"/>
              <a:buChar char="■"/>
              <a:defRPr/>
            </a:lvl3pPr>
            <a:lvl4pPr marL="1828800" lvl="3" indent="-355600" algn="l">
              <a:lnSpc>
                <a:spcPct val="100000"/>
              </a:lnSpc>
              <a:spcBef>
                <a:spcPts val="800"/>
              </a:spcBef>
              <a:spcAft>
                <a:spcPts val="0"/>
              </a:spcAft>
              <a:buSzPts val="2000"/>
              <a:buChar char="●"/>
              <a:defRPr/>
            </a:lvl4pPr>
            <a:lvl5pPr marL="2286000" lvl="4" indent="-355600" algn="l">
              <a:lnSpc>
                <a:spcPct val="100000"/>
              </a:lnSpc>
              <a:spcBef>
                <a:spcPts val="800"/>
              </a:spcBef>
              <a:spcAft>
                <a:spcPts val="0"/>
              </a:spcAft>
              <a:buSzPts val="2000"/>
              <a:buChar char="○"/>
              <a:defRPr/>
            </a:lvl5pPr>
            <a:lvl6pPr marL="2743200" lvl="5" indent="-355600" algn="l">
              <a:lnSpc>
                <a:spcPct val="100000"/>
              </a:lnSpc>
              <a:spcBef>
                <a:spcPts val="800"/>
              </a:spcBef>
              <a:spcAft>
                <a:spcPts val="0"/>
              </a:spcAft>
              <a:buSzPts val="2000"/>
              <a:buChar char="■"/>
              <a:defRPr/>
            </a:lvl6pPr>
            <a:lvl7pPr marL="3200400" lvl="6" indent="-355600" algn="l">
              <a:lnSpc>
                <a:spcPct val="100000"/>
              </a:lnSpc>
              <a:spcBef>
                <a:spcPts val="800"/>
              </a:spcBef>
              <a:spcAft>
                <a:spcPts val="0"/>
              </a:spcAft>
              <a:buSzPts val="2000"/>
              <a:buChar char="●"/>
              <a:defRPr/>
            </a:lvl7pPr>
            <a:lvl8pPr marL="3657600" lvl="7" indent="-355600" algn="l">
              <a:lnSpc>
                <a:spcPct val="100000"/>
              </a:lnSpc>
              <a:spcBef>
                <a:spcPts val="800"/>
              </a:spcBef>
              <a:spcAft>
                <a:spcPts val="0"/>
              </a:spcAft>
              <a:buSzPts val="2000"/>
              <a:buChar char="○"/>
              <a:defRPr/>
            </a:lvl8pPr>
            <a:lvl9pPr marL="4114800" lvl="8" indent="-355600" algn="l">
              <a:lnSpc>
                <a:spcPct val="100000"/>
              </a:lnSpc>
              <a:spcBef>
                <a:spcPts val="800"/>
              </a:spcBef>
              <a:spcAft>
                <a:spcPts val="800"/>
              </a:spcAft>
              <a:buSzPts val="2000"/>
              <a:buChar char="■"/>
              <a:defRPr/>
            </a:lvl9pPr>
          </a:lstStyle>
          <a:p>
            <a:endParaRPr/>
          </a:p>
        </p:txBody>
      </p:sp>
      <p:sp>
        <p:nvSpPr>
          <p:cNvPr id="7007" name="Google Shape;7007;p224"/>
          <p:cNvSpPr txBox="1">
            <a:spLocks noGrp="1"/>
          </p:cNvSpPr>
          <p:nvPr>
            <p:ph type="body" idx="14"/>
          </p:nvPr>
        </p:nvSpPr>
        <p:spPr>
          <a:xfrm>
            <a:off x="3674613"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279400" algn="l">
              <a:lnSpc>
                <a:spcPct val="115000"/>
              </a:lnSpc>
              <a:spcBef>
                <a:spcPts val="400"/>
              </a:spcBef>
              <a:spcAft>
                <a:spcPts val="0"/>
              </a:spcAft>
              <a:buSzPts val="800"/>
              <a:buChar char="○"/>
              <a:defRPr sz="800"/>
            </a:lvl2pPr>
            <a:lvl3pPr marL="1371600" lvl="2" indent="-279400" algn="l">
              <a:lnSpc>
                <a:spcPct val="115000"/>
              </a:lnSpc>
              <a:spcBef>
                <a:spcPts val="400"/>
              </a:spcBef>
              <a:spcAft>
                <a:spcPts val="0"/>
              </a:spcAft>
              <a:buSzPts val="800"/>
              <a:buChar char="■"/>
              <a:defRPr sz="800"/>
            </a:lvl3pPr>
            <a:lvl4pPr marL="1828800" lvl="3" indent="-279400" algn="l">
              <a:lnSpc>
                <a:spcPct val="115000"/>
              </a:lnSpc>
              <a:spcBef>
                <a:spcPts val="400"/>
              </a:spcBef>
              <a:spcAft>
                <a:spcPts val="0"/>
              </a:spcAft>
              <a:buSzPts val="800"/>
              <a:buChar char="●"/>
              <a:defRPr sz="800"/>
            </a:lvl4pPr>
            <a:lvl5pPr marL="2286000" lvl="4" indent="-279400" algn="l">
              <a:lnSpc>
                <a:spcPct val="115000"/>
              </a:lnSpc>
              <a:spcBef>
                <a:spcPts val="400"/>
              </a:spcBef>
              <a:spcAft>
                <a:spcPts val="0"/>
              </a:spcAft>
              <a:buSzPts val="800"/>
              <a:buChar char="○"/>
              <a:defRPr sz="800"/>
            </a:lvl5pPr>
            <a:lvl6pPr marL="2743200" lvl="5" indent="-279400" algn="l">
              <a:lnSpc>
                <a:spcPct val="115000"/>
              </a:lnSpc>
              <a:spcBef>
                <a:spcPts val="400"/>
              </a:spcBef>
              <a:spcAft>
                <a:spcPts val="0"/>
              </a:spcAft>
              <a:buSzPts val="800"/>
              <a:buChar char="■"/>
              <a:defRPr sz="800"/>
            </a:lvl6pPr>
            <a:lvl7pPr marL="3200400" lvl="6" indent="-279400" algn="l">
              <a:lnSpc>
                <a:spcPct val="115000"/>
              </a:lnSpc>
              <a:spcBef>
                <a:spcPts val="400"/>
              </a:spcBef>
              <a:spcAft>
                <a:spcPts val="0"/>
              </a:spcAft>
              <a:buSzPts val="800"/>
              <a:buChar char="●"/>
              <a:defRPr sz="800"/>
            </a:lvl7pPr>
            <a:lvl8pPr marL="3657600" lvl="7" indent="-279400" algn="l">
              <a:lnSpc>
                <a:spcPct val="115000"/>
              </a:lnSpc>
              <a:spcBef>
                <a:spcPts val="400"/>
              </a:spcBef>
              <a:spcAft>
                <a:spcPts val="0"/>
              </a:spcAft>
              <a:buSzPts val="800"/>
              <a:buChar char="○"/>
              <a:defRPr sz="800"/>
            </a:lvl8pPr>
            <a:lvl9pPr marL="4114800" lvl="8" indent="-279400" algn="l">
              <a:lnSpc>
                <a:spcPct val="115000"/>
              </a:lnSpc>
              <a:spcBef>
                <a:spcPts val="400"/>
              </a:spcBef>
              <a:spcAft>
                <a:spcPts val="400"/>
              </a:spcAft>
              <a:buSzPts val="800"/>
              <a:buChar char="■"/>
              <a:defRPr sz="800"/>
            </a:lvl9pPr>
          </a:lstStyle>
          <a:p>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7008"/>
        <p:cNvGrpSpPr/>
        <p:nvPr/>
      </p:nvGrpSpPr>
      <p:grpSpPr>
        <a:xfrm>
          <a:off x="0" y="0"/>
          <a:ext cx="0" cy="0"/>
          <a:chOff x="0" y="0"/>
          <a:chExt cx="0" cy="0"/>
        </a:xfrm>
      </p:grpSpPr>
      <p:sp>
        <p:nvSpPr>
          <p:cNvPr id="7009" name="Google Shape;7009;p225"/>
          <p:cNvSpPr>
            <a:spLocks noGrp="1"/>
          </p:cNvSpPr>
          <p:nvPr>
            <p:ph type="pic" idx="2"/>
          </p:nvPr>
        </p:nvSpPr>
        <p:spPr>
          <a:xfrm>
            <a:off x="18450" y="-9225"/>
            <a:ext cx="9144000" cy="5143500"/>
          </a:xfrm>
          <a:prstGeom prst="rect">
            <a:avLst/>
          </a:prstGeom>
          <a:noFill/>
          <a:ln>
            <a:noFill/>
          </a:ln>
        </p:spPr>
      </p:sp>
      <p:sp>
        <p:nvSpPr>
          <p:cNvPr id="7010" name="Google Shape;7010;p225"/>
          <p:cNvSpPr txBox="1">
            <a:spLocks noGrp="1"/>
          </p:cNvSpPr>
          <p:nvPr>
            <p:ph type="title"/>
          </p:nvPr>
        </p:nvSpPr>
        <p:spPr>
          <a:xfrm>
            <a:off x="0" y="-9225"/>
            <a:ext cx="9022200" cy="5152800"/>
          </a:xfrm>
          <a:prstGeom prst="rect">
            <a:avLst/>
          </a:prstGeom>
          <a:solidFill>
            <a:srgbClr val="191919">
              <a:alpha val="74117"/>
            </a:srgbClr>
          </a:solidFill>
          <a:ln>
            <a:noFill/>
          </a:ln>
        </p:spPr>
        <p:txBody>
          <a:bodyPr spcFirstLastPara="1" wrap="square" lIns="411475" tIns="320025" rIns="91425" bIns="182875"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7011" name="Google Shape;7011;p225"/>
          <p:cNvSpPr txBox="1">
            <a:spLocks noGrp="1"/>
          </p:cNvSpPr>
          <p:nvPr>
            <p:ph type="body" idx="1"/>
          </p:nvPr>
        </p:nvSpPr>
        <p:spPr>
          <a:xfrm>
            <a:off x="420625" y="1485525"/>
            <a:ext cx="3663000" cy="673500"/>
          </a:xfrm>
          <a:prstGeom prst="rect">
            <a:avLst/>
          </a:prstGeom>
          <a:noFill/>
          <a:ln>
            <a:noFill/>
          </a:ln>
        </p:spPr>
        <p:txBody>
          <a:bodyPr spcFirstLastPara="1" wrap="square" lIns="0" tIns="0" rIns="0" bIns="0" anchor="t" anchorCtr="0">
            <a:noAutofit/>
          </a:bodyPr>
          <a:lstStyle>
            <a:lvl1pPr marL="457200" lvl="0" indent="-457200" algn="l">
              <a:lnSpc>
                <a:spcPct val="115000"/>
              </a:lnSpc>
              <a:spcBef>
                <a:spcPts val="0"/>
              </a:spcBef>
              <a:spcAft>
                <a:spcPts val="0"/>
              </a:spcAft>
              <a:buClr>
                <a:schemeClr val="accent1"/>
              </a:buClr>
              <a:buSzPts val="3600"/>
              <a:buChar char="●"/>
              <a:defRPr sz="3600" b="1">
                <a:solidFill>
                  <a:schemeClr val="accent1"/>
                </a:solidFill>
              </a:defRPr>
            </a:lvl1pPr>
            <a:lvl2pPr marL="914400" lvl="1" indent="-457200" algn="l">
              <a:lnSpc>
                <a:spcPct val="115000"/>
              </a:lnSpc>
              <a:spcBef>
                <a:spcPts val="800"/>
              </a:spcBef>
              <a:spcAft>
                <a:spcPts val="0"/>
              </a:spcAft>
              <a:buClr>
                <a:schemeClr val="accent1"/>
              </a:buClr>
              <a:buSzPts val="3600"/>
              <a:buChar char="○"/>
              <a:defRPr sz="3600" b="1">
                <a:solidFill>
                  <a:schemeClr val="accent1"/>
                </a:solidFill>
              </a:defRPr>
            </a:lvl2pPr>
            <a:lvl3pPr marL="1371600" lvl="2" indent="-457200" algn="l">
              <a:lnSpc>
                <a:spcPct val="115000"/>
              </a:lnSpc>
              <a:spcBef>
                <a:spcPts val="800"/>
              </a:spcBef>
              <a:spcAft>
                <a:spcPts val="0"/>
              </a:spcAft>
              <a:buClr>
                <a:schemeClr val="accent1"/>
              </a:buClr>
              <a:buSzPts val="3600"/>
              <a:buChar char="■"/>
              <a:defRPr sz="3600" b="1">
                <a:solidFill>
                  <a:schemeClr val="accent1"/>
                </a:solidFill>
              </a:defRPr>
            </a:lvl3pPr>
            <a:lvl4pPr marL="1828800" lvl="3" indent="-457200" algn="l">
              <a:lnSpc>
                <a:spcPct val="115000"/>
              </a:lnSpc>
              <a:spcBef>
                <a:spcPts val="800"/>
              </a:spcBef>
              <a:spcAft>
                <a:spcPts val="0"/>
              </a:spcAft>
              <a:buClr>
                <a:schemeClr val="accent1"/>
              </a:buClr>
              <a:buSzPts val="3600"/>
              <a:buChar char="●"/>
              <a:defRPr sz="3600" b="1">
                <a:solidFill>
                  <a:schemeClr val="accent1"/>
                </a:solidFill>
              </a:defRPr>
            </a:lvl4pPr>
            <a:lvl5pPr marL="2286000" lvl="4" indent="-457200" algn="l">
              <a:lnSpc>
                <a:spcPct val="115000"/>
              </a:lnSpc>
              <a:spcBef>
                <a:spcPts val="800"/>
              </a:spcBef>
              <a:spcAft>
                <a:spcPts val="0"/>
              </a:spcAft>
              <a:buClr>
                <a:schemeClr val="accent1"/>
              </a:buClr>
              <a:buSzPts val="3600"/>
              <a:buChar char="○"/>
              <a:defRPr sz="3600" b="1">
                <a:solidFill>
                  <a:schemeClr val="accent1"/>
                </a:solidFill>
              </a:defRPr>
            </a:lvl5pPr>
            <a:lvl6pPr marL="2743200" lvl="5" indent="-457200" algn="l">
              <a:lnSpc>
                <a:spcPct val="115000"/>
              </a:lnSpc>
              <a:spcBef>
                <a:spcPts val="800"/>
              </a:spcBef>
              <a:spcAft>
                <a:spcPts val="0"/>
              </a:spcAft>
              <a:buClr>
                <a:schemeClr val="accent1"/>
              </a:buClr>
              <a:buSzPts val="3600"/>
              <a:buChar char="■"/>
              <a:defRPr sz="3600" b="1">
                <a:solidFill>
                  <a:schemeClr val="accent1"/>
                </a:solidFill>
              </a:defRPr>
            </a:lvl6pPr>
            <a:lvl7pPr marL="3200400" lvl="6" indent="-457200" algn="l">
              <a:lnSpc>
                <a:spcPct val="115000"/>
              </a:lnSpc>
              <a:spcBef>
                <a:spcPts val="800"/>
              </a:spcBef>
              <a:spcAft>
                <a:spcPts val="0"/>
              </a:spcAft>
              <a:buClr>
                <a:schemeClr val="accent1"/>
              </a:buClr>
              <a:buSzPts val="3600"/>
              <a:buChar char="●"/>
              <a:defRPr sz="3600" b="1">
                <a:solidFill>
                  <a:schemeClr val="accent1"/>
                </a:solidFill>
              </a:defRPr>
            </a:lvl7pPr>
            <a:lvl8pPr marL="3657600" lvl="7" indent="-457200" algn="l">
              <a:lnSpc>
                <a:spcPct val="115000"/>
              </a:lnSpc>
              <a:spcBef>
                <a:spcPts val="800"/>
              </a:spcBef>
              <a:spcAft>
                <a:spcPts val="0"/>
              </a:spcAft>
              <a:buClr>
                <a:schemeClr val="accent1"/>
              </a:buClr>
              <a:buSzPts val="3600"/>
              <a:buChar char="○"/>
              <a:defRPr sz="3600" b="1">
                <a:solidFill>
                  <a:schemeClr val="accent1"/>
                </a:solidFill>
              </a:defRPr>
            </a:lvl8pPr>
            <a:lvl9pPr marL="4114800" lvl="8" indent="-457200" algn="l">
              <a:lnSpc>
                <a:spcPct val="115000"/>
              </a:lnSpc>
              <a:spcBef>
                <a:spcPts val="800"/>
              </a:spcBef>
              <a:spcAft>
                <a:spcPts val="800"/>
              </a:spcAft>
              <a:buClr>
                <a:schemeClr val="accent1"/>
              </a:buClr>
              <a:buSzPts val="3600"/>
              <a:buChar char="■"/>
              <a:defRPr sz="3600" b="1">
                <a:solidFill>
                  <a:schemeClr val="accent1"/>
                </a:solidFill>
              </a:defRPr>
            </a:lvl9pPr>
          </a:lstStyle>
          <a:p>
            <a:endParaRPr/>
          </a:p>
        </p:txBody>
      </p:sp>
      <p:sp>
        <p:nvSpPr>
          <p:cNvPr id="7012" name="Google Shape;7012;p225"/>
          <p:cNvSpPr txBox="1">
            <a:spLocks noGrp="1"/>
          </p:cNvSpPr>
          <p:nvPr>
            <p:ph type="body" idx="3"/>
          </p:nvPr>
        </p:nvSpPr>
        <p:spPr>
          <a:xfrm>
            <a:off x="420625" y="2235000"/>
            <a:ext cx="3663000" cy="3345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b="1">
                <a:solidFill>
                  <a:schemeClr val="lt1"/>
                </a:solidFill>
              </a:defRPr>
            </a:lvl1pPr>
            <a:lvl2pPr marL="914400" lvl="1" indent="-355600" algn="l">
              <a:lnSpc>
                <a:spcPct val="115000"/>
              </a:lnSpc>
              <a:spcBef>
                <a:spcPts val="800"/>
              </a:spcBef>
              <a:spcAft>
                <a:spcPts val="0"/>
              </a:spcAft>
              <a:buClr>
                <a:schemeClr val="lt1"/>
              </a:buClr>
              <a:buSzPts val="2000"/>
              <a:buChar char="○"/>
              <a:defRPr b="1">
                <a:solidFill>
                  <a:schemeClr val="lt1"/>
                </a:solidFill>
              </a:defRPr>
            </a:lvl2pPr>
            <a:lvl3pPr marL="1371600" lvl="2" indent="-355600" algn="l">
              <a:lnSpc>
                <a:spcPct val="115000"/>
              </a:lnSpc>
              <a:spcBef>
                <a:spcPts val="800"/>
              </a:spcBef>
              <a:spcAft>
                <a:spcPts val="0"/>
              </a:spcAft>
              <a:buClr>
                <a:schemeClr val="lt1"/>
              </a:buClr>
              <a:buSzPts val="2000"/>
              <a:buChar char="■"/>
              <a:defRPr b="1">
                <a:solidFill>
                  <a:schemeClr val="lt1"/>
                </a:solidFill>
              </a:defRPr>
            </a:lvl3pPr>
            <a:lvl4pPr marL="1828800" lvl="3" indent="-355600" algn="l">
              <a:lnSpc>
                <a:spcPct val="115000"/>
              </a:lnSpc>
              <a:spcBef>
                <a:spcPts val="800"/>
              </a:spcBef>
              <a:spcAft>
                <a:spcPts val="0"/>
              </a:spcAft>
              <a:buClr>
                <a:schemeClr val="lt1"/>
              </a:buClr>
              <a:buSzPts val="2000"/>
              <a:buChar char="●"/>
              <a:defRPr b="1">
                <a:solidFill>
                  <a:schemeClr val="lt1"/>
                </a:solidFill>
              </a:defRPr>
            </a:lvl4pPr>
            <a:lvl5pPr marL="2286000" lvl="4" indent="-355600" algn="l">
              <a:lnSpc>
                <a:spcPct val="115000"/>
              </a:lnSpc>
              <a:spcBef>
                <a:spcPts val="800"/>
              </a:spcBef>
              <a:spcAft>
                <a:spcPts val="0"/>
              </a:spcAft>
              <a:buClr>
                <a:schemeClr val="lt1"/>
              </a:buClr>
              <a:buSzPts val="2000"/>
              <a:buChar char="○"/>
              <a:defRPr b="1">
                <a:solidFill>
                  <a:schemeClr val="lt1"/>
                </a:solidFill>
              </a:defRPr>
            </a:lvl5pPr>
            <a:lvl6pPr marL="2743200" lvl="5" indent="-355600" algn="l">
              <a:lnSpc>
                <a:spcPct val="115000"/>
              </a:lnSpc>
              <a:spcBef>
                <a:spcPts val="800"/>
              </a:spcBef>
              <a:spcAft>
                <a:spcPts val="0"/>
              </a:spcAft>
              <a:buClr>
                <a:schemeClr val="lt1"/>
              </a:buClr>
              <a:buSzPts val="2000"/>
              <a:buChar char="■"/>
              <a:defRPr b="1">
                <a:solidFill>
                  <a:schemeClr val="lt1"/>
                </a:solidFill>
              </a:defRPr>
            </a:lvl6pPr>
            <a:lvl7pPr marL="3200400" lvl="6" indent="-355600" algn="l">
              <a:lnSpc>
                <a:spcPct val="115000"/>
              </a:lnSpc>
              <a:spcBef>
                <a:spcPts val="800"/>
              </a:spcBef>
              <a:spcAft>
                <a:spcPts val="0"/>
              </a:spcAft>
              <a:buClr>
                <a:schemeClr val="lt1"/>
              </a:buClr>
              <a:buSzPts val="2000"/>
              <a:buChar char="●"/>
              <a:defRPr b="1">
                <a:solidFill>
                  <a:schemeClr val="lt1"/>
                </a:solidFill>
              </a:defRPr>
            </a:lvl7pPr>
            <a:lvl8pPr marL="3657600" lvl="7" indent="-355600" algn="l">
              <a:lnSpc>
                <a:spcPct val="115000"/>
              </a:lnSpc>
              <a:spcBef>
                <a:spcPts val="800"/>
              </a:spcBef>
              <a:spcAft>
                <a:spcPts val="0"/>
              </a:spcAft>
              <a:buClr>
                <a:schemeClr val="lt1"/>
              </a:buClr>
              <a:buSzPts val="2000"/>
              <a:buChar char="○"/>
              <a:defRPr b="1">
                <a:solidFill>
                  <a:schemeClr val="lt1"/>
                </a:solidFill>
              </a:defRPr>
            </a:lvl8pPr>
            <a:lvl9pPr marL="4114800" lvl="8" indent="-355600" algn="l">
              <a:lnSpc>
                <a:spcPct val="115000"/>
              </a:lnSpc>
              <a:spcBef>
                <a:spcPts val="800"/>
              </a:spcBef>
              <a:spcAft>
                <a:spcPts val="800"/>
              </a:spcAft>
              <a:buClr>
                <a:schemeClr val="lt1"/>
              </a:buClr>
              <a:buSzPts val="2000"/>
              <a:buChar char="■"/>
              <a:defRPr b="1">
                <a:solidFill>
                  <a:schemeClr val="lt1"/>
                </a:solidFill>
              </a:defRPr>
            </a:lvl9pPr>
          </a:lstStyle>
          <a:p>
            <a:endParaRPr/>
          </a:p>
        </p:txBody>
      </p:sp>
      <p:sp>
        <p:nvSpPr>
          <p:cNvPr id="7013" name="Google Shape;7013;p225"/>
          <p:cNvSpPr txBox="1">
            <a:spLocks noGrp="1"/>
          </p:cNvSpPr>
          <p:nvPr>
            <p:ph type="body" idx="4"/>
          </p:nvPr>
        </p:nvSpPr>
        <p:spPr>
          <a:xfrm>
            <a:off x="420625" y="3093125"/>
            <a:ext cx="3663000" cy="673500"/>
          </a:xfrm>
          <a:prstGeom prst="rect">
            <a:avLst/>
          </a:prstGeom>
          <a:noFill/>
          <a:ln>
            <a:noFill/>
          </a:ln>
        </p:spPr>
        <p:txBody>
          <a:bodyPr spcFirstLastPara="1" wrap="square" lIns="0" tIns="0" rIns="0" bIns="0" anchor="t" anchorCtr="0">
            <a:noAutofit/>
          </a:bodyPr>
          <a:lstStyle>
            <a:lvl1pPr marL="457200" lvl="0" indent="-457200" algn="l">
              <a:lnSpc>
                <a:spcPct val="115000"/>
              </a:lnSpc>
              <a:spcBef>
                <a:spcPts val="0"/>
              </a:spcBef>
              <a:spcAft>
                <a:spcPts val="0"/>
              </a:spcAft>
              <a:buClr>
                <a:schemeClr val="accent1"/>
              </a:buClr>
              <a:buSzPts val="3600"/>
              <a:buChar char="●"/>
              <a:defRPr sz="3600" b="1">
                <a:solidFill>
                  <a:schemeClr val="accent1"/>
                </a:solidFill>
              </a:defRPr>
            </a:lvl1pPr>
            <a:lvl2pPr marL="914400" lvl="1" indent="-457200" algn="l">
              <a:lnSpc>
                <a:spcPct val="115000"/>
              </a:lnSpc>
              <a:spcBef>
                <a:spcPts val="800"/>
              </a:spcBef>
              <a:spcAft>
                <a:spcPts val="0"/>
              </a:spcAft>
              <a:buClr>
                <a:schemeClr val="accent1"/>
              </a:buClr>
              <a:buSzPts val="3600"/>
              <a:buChar char="○"/>
              <a:defRPr sz="3600" b="1">
                <a:solidFill>
                  <a:schemeClr val="accent1"/>
                </a:solidFill>
              </a:defRPr>
            </a:lvl2pPr>
            <a:lvl3pPr marL="1371600" lvl="2" indent="-457200" algn="l">
              <a:lnSpc>
                <a:spcPct val="115000"/>
              </a:lnSpc>
              <a:spcBef>
                <a:spcPts val="800"/>
              </a:spcBef>
              <a:spcAft>
                <a:spcPts val="0"/>
              </a:spcAft>
              <a:buClr>
                <a:schemeClr val="accent1"/>
              </a:buClr>
              <a:buSzPts val="3600"/>
              <a:buChar char="■"/>
              <a:defRPr sz="3600" b="1">
                <a:solidFill>
                  <a:schemeClr val="accent1"/>
                </a:solidFill>
              </a:defRPr>
            </a:lvl3pPr>
            <a:lvl4pPr marL="1828800" lvl="3" indent="-457200" algn="l">
              <a:lnSpc>
                <a:spcPct val="115000"/>
              </a:lnSpc>
              <a:spcBef>
                <a:spcPts val="800"/>
              </a:spcBef>
              <a:spcAft>
                <a:spcPts val="0"/>
              </a:spcAft>
              <a:buClr>
                <a:schemeClr val="accent1"/>
              </a:buClr>
              <a:buSzPts val="3600"/>
              <a:buChar char="●"/>
              <a:defRPr sz="3600" b="1">
                <a:solidFill>
                  <a:schemeClr val="accent1"/>
                </a:solidFill>
              </a:defRPr>
            </a:lvl4pPr>
            <a:lvl5pPr marL="2286000" lvl="4" indent="-457200" algn="l">
              <a:lnSpc>
                <a:spcPct val="115000"/>
              </a:lnSpc>
              <a:spcBef>
                <a:spcPts val="800"/>
              </a:spcBef>
              <a:spcAft>
                <a:spcPts val="0"/>
              </a:spcAft>
              <a:buClr>
                <a:schemeClr val="accent1"/>
              </a:buClr>
              <a:buSzPts val="3600"/>
              <a:buChar char="○"/>
              <a:defRPr sz="3600" b="1">
                <a:solidFill>
                  <a:schemeClr val="accent1"/>
                </a:solidFill>
              </a:defRPr>
            </a:lvl5pPr>
            <a:lvl6pPr marL="2743200" lvl="5" indent="-457200" algn="l">
              <a:lnSpc>
                <a:spcPct val="115000"/>
              </a:lnSpc>
              <a:spcBef>
                <a:spcPts val="800"/>
              </a:spcBef>
              <a:spcAft>
                <a:spcPts val="0"/>
              </a:spcAft>
              <a:buClr>
                <a:schemeClr val="accent1"/>
              </a:buClr>
              <a:buSzPts val="3600"/>
              <a:buChar char="■"/>
              <a:defRPr sz="3600" b="1">
                <a:solidFill>
                  <a:schemeClr val="accent1"/>
                </a:solidFill>
              </a:defRPr>
            </a:lvl6pPr>
            <a:lvl7pPr marL="3200400" lvl="6" indent="-457200" algn="l">
              <a:lnSpc>
                <a:spcPct val="115000"/>
              </a:lnSpc>
              <a:spcBef>
                <a:spcPts val="800"/>
              </a:spcBef>
              <a:spcAft>
                <a:spcPts val="0"/>
              </a:spcAft>
              <a:buClr>
                <a:schemeClr val="accent1"/>
              </a:buClr>
              <a:buSzPts val="3600"/>
              <a:buChar char="●"/>
              <a:defRPr sz="3600" b="1">
                <a:solidFill>
                  <a:schemeClr val="accent1"/>
                </a:solidFill>
              </a:defRPr>
            </a:lvl7pPr>
            <a:lvl8pPr marL="3657600" lvl="7" indent="-457200" algn="l">
              <a:lnSpc>
                <a:spcPct val="115000"/>
              </a:lnSpc>
              <a:spcBef>
                <a:spcPts val="800"/>
              </a:spcBef>
              <a:spcAft>
                <a:spcPts val="0"/>
              </a:spcAft>
              <a:buClr>
                <a:schemeClr val="accent1"/>
              </a:buClr>
              <a:buSzPts val="3600"/>
              <a:buChar char="○"/>
              <a:defRPr sz="3600" b="1">
                <a:solidFill>
                  <a:schemeClr val="accent1"/>
                </a:solidFill>
              </a:defRPr>
            </a:lvl8pPr>
            <a:lvl9pPr marL="4114800" lvl="8" indent="-457200" algn="l">
              <a:lnSpc>
                <a:spcPct val="115000"/>
              </a:lnSpc>
              <a:spcBef>
                <a:spcPts val="800"/>
              </a:spcBef>
              <a:spcAft>
                <a:spcPts val="800"/>
              </a:spcAft>
              <a:buClr>
                <a:schemeClr val="accent1"/>
              </a:buClr>
              <a:buSzPts val="3600"/>
              <a:buChar char="■"/>
              <a:defRPr sz="3600" b="1">
                <a:solidFill>
                  <a:schemeClr val="accent1"/>
                </a:solidFill>
              </a:defRPr>
            </a:lvl9pPr>
          </a:lstStyle>
          <a:p>
            <a:endParaRPr/>
          </a:p>
        </p:txBody>
      </p:sp>
      <p:sp>
        <p:nvSpPr>
          <p:cNvPr id="7014" name="Google Shape;7014;p225"/>
          <p:cNvSpPr txBox="1">
            <a:spLocks noGrp="1"/>
          </p:cNvSpPr>
          <p:nvPr>
            <p:ph type="body" idx="5"/>
          </p:nvPr>
        </p:nvSpPr>
        <p:spPr>
          <a:xfrm>
            <a:off x="420625" y="3842600"/>
            <a:ext cx="3663000" cy="3345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b="1">
                <a:solidFill>
                  <a:schemeClr val="lt1"/>
                </a:solidFill>
              </a:defRPr>
            </a:lvl1pPr>
            <a:lvl2pPr marL="914400" lvl="1" indent="-355600" algn="l">
              <a:lnSpc>
                <a:spcPct val="115000"/>
              </a:lnSpc>
              <a:spcBef>
                <a:spcPts val="800"/>
              </a:spcBef>
              <a:spcAft>
                <a:spcPts val="0"/>
              </a:spcAft>
              <a:buClr>
                <a:schemeClr val="lt1"/>
              </a:buClr>
              <a:buSzPts val="2000"/>
              <a:buChar char="○"/>
              <a:defRPr b="1">
                <a:solidFill>
                  <a:schemeClr val="lt1"/>
                </a:solidFill>
              </a:defRPr>
            </a:lvl2pPr>
            <a:lvl3pPr marL="1371600" lvl="2" indent="-355600" algn="l">
              <a:lnSpc>
                <a:spcPct val="115000"/>
              </a:lnSpc>
              <a:spcBef>
                <a:spcPts val="800"/>
              </a:spcBef>
              <a:spcAft>
                <a:spcPts val="0"/>
              </a:spcAft>
              <a:buClr>
                <a:schemeClr val="lt1"/>
              </a:buClr>
              <a:buSzPts val="2000"/>
              <a:buChar char="■"/>
              <a:defRPr b="1">
                <a:solidFill>
                  <a:schemeClr val="lt1"/>
                </a:solidFill>
              </a:defRPr>
            </a:lvl3pPr>
            <a:lvl4pPr marL="1828800" lvl="3" indent="-355600" algn="l">
              <a:lnSpc>
                <a:spcPct val="115000"/>
              </a:lnSpc>
              <a:spcBef>
                <a:spcPts val="800"/>
              </a:spcBef>
              <a:spcAft>
                <a:spcPts val="0"/>
              </a:spcAft>
              <a:buClr>
                <a:schemeClr val="lt1"/>
              </a:buClr>
              <a:buSzPts val="2000"/>
              <a:buChar char="●"/>
              <a:defRPr b="1">
                <a:solidFill>
                  <a:schemeClr val="lt1"/>
                </a:solidFill>
              </a:defRPr>
            </a:lvl4pPr>
            <a:lvl5pPr marL="2286000" lvl="4" indent="-355600" algn="l">
              <a:lnSpc>
                <a:spcPct val="115000"/>
              </a:lnSpc>
              <a:spcBef>
                <a:spcPts val="800"/>
              </a:spcBef>
              <a:spcAft>
                <a:spcPts val="0"/>
              </a:spcAft>
              <a:buClr>
                <a:schemeClr val="lt1"/>
              </a:buClr>
              <a:buSzPts val="2000"/>
              <a:buChar char="○"/>
              <a:defRPr b="1">
                <a:solidFill>
                  <a:schemeClr val="lt1"/>
                </a:solidFill>
              </a:defRPr>
            </a:lvl5pPr>
            <a:lvl6pPr marL="2743200" lvl="5" indent="-355600" algn="l">
              <a:lnSpc>
                <a:spcPct val="115000"/>
              </a:lnSpc>
              <a:spcBef>
                <a:spcPts val="800"/>
              </a:spcBef>
              <a:spcAft>
                <a:spcPts val="0"/>
              </a:spcAft>
              <a:buClr>
                <a:schemeClr val="lt1"/>
              </a:buClr>
              <a:buSzPts val="2000"/>
              <a:buChar char="■"/>
              <a:defRPr b="1">
                <a:solidFill>
                  <a:schemeClr val="lt1"/>
                </a:solidFill>
              </a:defRPr>
            </a:lvl6pPr>
            <a:lvl7pPr marL="3200400" lvl="6" indent="-355600" algn="l">
              <a:lnSpc>
                <a:spcPct val="115000"/>
              </a:lnSpc>
              <a:spcBef>
                <a:spcPts val="800"/>
              </a:spcBef>
              <a:spcAft>
                <a:spcPts val="0"/>
              </a:spcAft>
              <a:buClr>
                <a:schemeClr val="lt1"/>
              </a:buClr>
              <a:buSzPts val="2000"/>
              <a:buChar char="●"/>
              <a:defRPr b="1">
                <a:solidFill>
                  <a:schemeClr val="lt1"/>
                </a:solidFill>
              </a:defRPr>
            </a:lvl7pPr>
            <a:lvl8pPr marL="3657600" lvl="7" indent="-355600" algn="l">
              <a:lnSpc>
                <a:spcPct val="115000"/>
              </a:lnSpc>
              <a:spcBef>
                <a:spcPts val="800"/>
              </a:spcBef>
              <a:spcAft>
                <a:spcPts val="0"/>
              </a:spcAft>
              <a:buClr>
                <a:schemeClr val="lt1"/>
              </a:buClr>
              <a:buSzPts val="2000"/>
              <a:buChar char="○"/>
              <a:defRPr b="1">
                <a:solidFill>
                  <a:schemeClr val="lt1"/>
                </a:solidFill>
              </a:defRPr>
            </a:lvl8pPr>
            <a:lvl9pPr marL="4114800" lvl="8" indent="-355600" algn="l">
              <a:lnSpc>
                <a:spcPct val="115000"/>
              </a:lnSpc>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7015"/>
        <p:cNvGrpSpPr/>
        <p:nvPr/>
      </p:nvGrpSpPr>
      <p:grpSpPr>
        <a:xfrm>
          <a:off x="0" y="0"/>
          <a:ext cx="0" cy="0"/>
          <a:chOff x="0" y="0"/>
          <a:chExt cx="0" cy="0"/>
        </a:xfrm>
      </p:grpSpPr>
      <p:sp>
        <p:nvSpPr>
          <p:cNvPr id="7016" name="Google Shape;7016;p226"/>
          <p:cNvSpPr>
            <a:spLocks noGrp="1"/>
          </p:cNvSpPr>
          <p:nvPr>
            <p:ph type="pic" idx="2"/>
          </p:nvPr>
        </p:nvSpPr>
        <p:spPr>
          <a:xfrm>
            <a:off x="424902" y="1331576"/>
            <a:ext cx="1586700" cy="1586700"/>
          </a:xfrm>
          <a:prstGeom prst="ellipse">
            <a:avLst/>
          </a:prstGeom>
          <a:noFill/>
          <a:ln>
            <a:noFill/>
          </a:ln>
        </p:spPr>
      </p:sp>
      <p:sp>
        <p:nvSpPr>
          <p:cNvPr id="7017" name="Google Shape;7017;p226"/>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7018" name="Google Shape;7018;p226"/>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7019" name="Google Shape;7019;p226"/>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7020" name="Google Shape;7020;p226"/>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7021" name="Google Shape;7021;p226"/>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7022" name="Google Shape;7022;p226"/>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7023" name="Google Shape;7023;p226"/>
          <p:cNvSpPr>
            <a:spLocks noGrp="1"/>
          </p:cNvSpPr>
          <p:nvPr>
            <p:ph type="pic" idx="7"/>
          </p:nvPr>
        </p:nvSpPr>
        <p:spPr>
          <a:xfrm>
            <a:off x="2514602" y="1331576"/>
            <a:ext cx="1586700" cy="1586700"/>
          </a:xfrm>
          <a:prstGeom prst="ellipse">
            <a:avLst/>
          </a:prstGeom>
          <a:noFill/>
          <a:ln>
            <a:noFill/>
          </a:ln>
        </p:spPr>
      </p:sp>
      <p:sp>
        <p:nvSpPr>
          <p:cNvPr id="7024" name="Google Shape;7024;p226"/>
          <p:cNvSpPr>
            <a:spLocks noGrp="1"/>
          </p:cNvSpPr>
          <p:nvPr>
            <p:ph type="pic" idx="8"/>
          </p:nvPr>
        </p:nvSpPr>
        <p:spPr>
          <a:xfrm>
            <a:off x="4796427" y="1331576"/>
            <a:ext cx="1586700" cy="1586700"/>
          </a:xfrm>
          <a:prstGeom prst="ellipse">
            <a:avLst/>
          </a:prstGeom>
          <a:noFill/>
          <a:ln>
            <a:noFill/>
          </a:ln>
        </p:spPr>
      </p:sp>
      <p:sp>
        <p:nvSpPr>
          <p:cNvPr id="7025" name="Google Shape;7025;p226"/>
          <p:cNvSpPr>
            <a:spLocks noGrp="1"/>
          </p:cNvSpPr>
          <p:nvPr>
            <p:ph type="pic" idx="9"/>
          </p:nvPr>
        </p:nvSpPr>
        <p:spPr>
          <a:xfrm>
            <a:off x="7015277" y="1331576"/>
            <a:ext cx="1586700" cy="1586700"/>
          </a:xfrm>
          <a:prstGeom prst="ellipse">
            <a:avLst/>
          </a:prstGeom>
          <a:noFill/>
          <a:ln>
            <a:noFill/>
          </a:ln>
        </p:spPr>
      </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7026"/>
        <p:cNvGrpSpPr/>
        <p:nvPr/>
      </p:nvGrpSpPr>
      <p:grpSpPr>
        <a:xfrm>
          <a:off x="0" y="0"/>
          <a:ext cx="0" cy="0"/>
          <a:chOff x="0" y="0"/>
          <a:chExt cx="0" cy="0"/>
        </a:xfrm>
      </p:grpSpPr>
      <p:sp>
        <p:nvSpPr>
          <p:cNvPr id="7027" name="Google Shape;7027;p227"/>
          <p:cNvSpPr txBox="1">
            <a:spLocks noGrp="1"/>
          </p:cNvSpPr>
          <p:nvPr>
            <p:ph type="body" idx="1"/>
          </p:nvPr>
        </p:nvSpPr>
        <p:spPr>
          <a:xfrm>
            <a:off x="837877" y="999463"/>
            <a:ext cx="4454100" cy="544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028" name="Google Shape;7028;p227"/>
          <p:cNvSpPr>
            <a:spLocks noGrp="1"/>
          </p:cNvSpPr>
          <p:nvPr>
            <p:ph type="pic" idx="2"/>
          </p:nvPr>
        </p:nvSpPr>
        <p:spPr>
          <a:xfrm>
            <a:off x="846834" y="1795838"/>
            <a:ext cx="1268400" cy="1268400"/>
          </a:xfrm>
          <a:prstGeom prst="ellipse">
            <a:avLst/>
          </a:prstGeom>
          <a:solidFill>
            <a:srgbClr val="BFBFBF"/>
          </a:solidFill>
          <a:ln>
            <a:noFill/>
          </a:ln>
        </p:spPr>
      </p:sp>
      <p:sp>
        <p:nvSpPr>
          <p:cNvPr id="7029" name="Google Shape;7029;p227"/>
          <p:cNvSpPr>
            <a:spLocks noGrp="1"/>
          </p:cNvSpPr>
          <p:nvPr>
            <p:ph type="pic" idx="3"/>
          </p:nvPr>
        </p:nvSpPr>
        <p:spPr>
          <a:xfrm>
            <a:off x="2991172" y="1795838"/>
            <a:ext cx="1268400" cy="1268400"/>
          </a:xfrm>
          <a:prstGeom prst="ellipse">
            <a:avLst/>
          </a:prstGeom>
          <a:solidFill>
            <a:srgbClr val="BFBFBF"/>
          </a:solidFill>
          <a:ln>
            <a:noFill/>
          </a:ln>
        </p:spPr>
      </p:sp>
      <p:sp>
        <p:nvSpPr>
          <p:cNvPr id="7030" name="Google Shape;7030;p227"/>
          <p:cNvSpPr>
            <a:spLocks noGrp="1"/>
          </p:cNvSpPr>
          <p:nvPr>
            <p:ph type="pic" idx="4"/>
          </p:nvPr>
        </p:nvSpPr>
        <p:spPr>
          <a:xfrm>
            <a:off x="5135511" y="1795838"/>
            <a:ext cx="1268400" cy="1268400"/>
          </a:xfrm>
          <a:prstGeom prst="ellipse">
            <a:avLst/>
          </a:prstGeom>
          <a:solidFill>
            <a:srgbClr val="BFBFBF"/>
          </a:solidFill>
          <a:ln>
            <a:noFill/>
          </a:ln>
        </p:spPr>
      </p:sp>
      <p:sp>
        <p:nvSpPr>
          <p:cNvPr id="7031" name="Google Shape;7031;p227"/>
          <p:cNvSpPr>
            <a:spLocks noGrp="1"/>
          </p:cNvSpPr>
          <p:nvPr>
            <p:ph type="pic" idx="5"/>
          </p:nvPr>
        </p:nvSpPr>
        <p:spPr>
          <a:xfrm>
            <a:off x="7279850" y="1795838"/>
            <a:ext cx="1268400" cy="1268400"/>
          </a:xfrm>
          <a:prstGeom prst="ellipse">
            <a:avLst/>
          </a:prstGeom>
          <a:solidFill>
            <a:srgbClr val="BFBFBF"/>
          </a:solidFill>
          <a:ln>
            <a:noFill/>
          </a:ln>
        </p:spPr>
      </p:sp>
      <p:sp>
        <p:nvSpPr>
          <p:cNvPr id="7032" name="Google Shape;7032;p227"/>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3" name="Google Shape;7033;p227"/>
          <p:cNvSpPr txBox="1">
            <a:spLocks noGrp="1"/>
          </p:cNvSpPr>
          <p:nvPr>
            <p:ph type="body" idx="6"/>
          </p:nvPr>
        </p:nvSpPr>
        <p:spPr>
          <a:xfrm>
            <a:off x="846842"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034" name="Google Shape;7034;p227"/>
          <p:cNvSpPr txBox="1">
            <a:spLocks noGrp="1"/>
          </p:cNvSpPr>
          <p:nvPr>
            <p:ph type="title"/>
          </p:nvPr>
        </p:nvSpPr>
        <p:spPr>
          <a:xfrm>
            <a:off x="841250" y="615400"/>
            <a:ext cx="7964400" cy="3726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7035" name="Google Shape;7035;p227"/>
          <p:cNvSpPr txBox="1">
            <a:spLocks noGrp="1"/>
          </p:cNvSpPr>
          <p:nvPr>
            <p:ph type="body" idx="7"/>
          </p:nvPr>
        </p:nvSpPr>
        <p:spPr>
          <a:xfrm>
            <a:off x="2991172"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036" name="Google Shape;7036;p227"/>
          <p:cNvSpPr txBox="1">
            <a:spLocks noGrp="1"/>
          </p:cNvSpPr>
          <p:nvPr>
            <p:ph type="body" idx="8"/>
          </p:nvPr>
        </p:nvSpPr>
        <p:spPr>
          <a:xfrm>
            <a:off x="5135511"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037" name="Google Shape;7037;p227"/>
          <p:cNvSpPr txBox="1">
            <a:spLocks noGrp="1"/>
          </p:cNvSpPr>
          <p:nvPr>
            <p:ph type="body" idx="9"/>
          </p:nvPr>
        </p:nvSpPr>
        <p:spPr>
          <a:xfrm>
            <a:off x="7279826"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7038"/>
        <p:cNvGrpSpPr/>
        <p:nvPr/>
      </p:nvGrpSpPr>
      <p:grpSpPr>
        <a:xfrm>
          <a:off x="0" y="0"/>
          <a:ext cx="0" cy="0"/>
          <a:chOff x="0" y="0"/>
          <a:chExt cx="0" cy="0"/>
        </a:xfrm>
      </p:grpSpPr>
      <p:sp>
        <p:nvSpPr>
          <p:cNvPr id="7039" name="Google Shape;7039;p228"/>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7040" name="Google Shape;7040;p228"/>
          <p:cNvSpPr>
            <a:spLocks noGrp="1"/>
          </p:cNvSpPr>
          <p:nvPr>
            <p:ph type="pic" idx="2"/>
          </p:nvPr>
        </p:nvSpPr>
        <p:spPr>
          <a:xfrm>
            <a:off x="2514600" y="1863319"/>
            <a:ext cx="1371600" cy="1371600"/>
          </a:xfrm>
          <a:prstGeom prst="ellipse">
            <a:avLst/>
          </a:prstGeom>
          <a:noFill/>
          <a:ln>
            <a:noFill/>
          </a:ln>
        </p:spPr>
      </p:sp>
      <p:sp>
        <p:nvSpPr>
          <p:cNvPr id="7041" name="Google Shape;7041;p228"/>
          <p:cNvSpPr>
            <a:spLocks noGrp="1"/>
          </p:cNvSpPr>
          <p:nvPr>
            <p:ph type="pic" idx="3"/>
          </p:nvPr>
        </p:nvSpPr>
        <p:spPr>
          <a:xfrm>
            <a:off x="4620525" y="1863319"/>
            <a:ext cx="1371600" cy="1371600"/>
          </a:xfrm>
          <a:prstGeom prst="ellipse">
            <a:avLst/>
          </a:prstGeom>
          <a:noFill/>
          <a:ln>
            <a:noFill/>
          </a:ln>
        </p:spPr>
      </p:sp>
      <p:sp>
        <p:nvSpPr>
          <p:cNvPr id="7042" name="Google Shape;7042;p228"/>
          <p:cNvSpPr>
            <a:spLocks noGrp="1"/>
          </p:cNvSpPr>
          <p:nvPr>
            <p:ph type="pic" idx="4"/>
          </p:nvPr>
        </p:nvSpPr>
        <p:spPr>
          <a:xfrm>
            <a:off x="6726450" y="1863319"/>
            <a:ext cx="1371600" cy="1371600"/>
          </a:xfrm>
          <a:prstGeom prst="ellipse">
            <a:avLst/>
          </a:prstGeom>
          <a:noFill/>
          <a:ln>
            <a:noFill/>
          </a:ln>
        </p:spPr>
      </p:sp>
      <p:sp>
        <p:nvSpPr>
          <p:cNvPr id="7043" name="Google Shape;7043;p228"/>
          <p:cNvSpPr txBox="1">
            <a:spLocks noGrp="1"/>
          </p:cNvSpPr>
          <p:nvPr>
            <p:ph type="body" idx="1"/>
          </p:nvPr>
        </p:nvSpPr>
        <p:spPr>
          <a:xfrm>
            <a:off x="2514600"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7044" name="Google Shape;7044;p228"/>
          <p:cNvSpPr txBox="1">
            <a:spLocks noGrp="1"/>
          </p:cNvSpPr>
          <p:nvPr>
            <p:ph type="body" idx="5"/>
          </p:nvPr>
        </p:nvSpPr>
        <p:spPr>
          <a:xfrm>
            <a:off x="4620525"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7045" name="Google Shape;7045;p228"/>
          <p:cNvSpPr txBox="1">
            <a:spLocks noGrp="1"/>
          </p:cNvSpPr>
          <p:nvPr>
            <p:ph type="body" idx="6"/>
          </p:nvPr>
        </p:nvSpPr>
        <p:spPr>
          <a:xfrm>
            <a:off x="6726450"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7046"/>
        <p:cNvGrpSpPr/>
        <p:nvPr/>
      </p:nvGrpSpPr>
      <p:grpSpPr>
        <a:xfrm>
          <a:off x="0" y="0"/>
          <a:ext cx="0" cy="0"/>
          <a:chOff x="0" y="0"/>
          <a:chExt cx="0" cy="0"/>
        </a:xfrm>
      </p:grpSpPr>
      <p:sp>
        <p:nvSpPr>
          <p:cNvPr id="7047" name="Google Shape;7047;p229"/>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7048" name="Google Shape;7048;p229"/>
          <p:cNvSpPr>
            <a:spLocks noGrp="1"/>
          </p:cNvSpPr>
          <p:nvPr>
            <p:ph type="pic" idx="2"/>
          </p:nvPr>
        </p:nvSpPr>
        <p:spPr>
          <a:xfrm>
            <a:off x="419750" y="1884157"/>
            <a:ext cx="1371600" cy="1371600"/>
          </a:xfrm>
          <a:prstGeom prst="ellipse">
            <a:avLst/>
          </a:prstGeom>
          <a:noFill/>
          <a:ln>
            <a:noFill/>
          </a:ln>
        </p:spPr>
      </p:sp>
      <p:sp>
        <p:nvSpPr>
          <p:cNvPr id="7049" name="Google Shape;7049;p229"/>
          <p:cNvSpPr>
            <a:spLocks noGrp="1"/>
          </p:cNvSpPr>
          <p:nvPr>
            <p:ph type="pic" idx="3"/>
          </p:nvPr>
        </p:nvSpPr>
        <p:spPr>
          <a:xfrm>
            <a:off x="2514600" y="1884157"/>
            <a:ext cx="1371600" cy="1371600"/>
          </a:xfrm>
          <a:prstGeom prst="ellipse">
            <a:avLst/>
          </a:prstGeom>
          <a:noFill/>
          <a:ln>
            <a:noFill/>
          </a:ln>
        </p:spPr>
      </p:sp>
      <p:sp>
        <p:nvSpPr>
          <p:cNvPr id="7050" name="Google Shape;7050;p229"/>
          <p:cNvSpPr>
            <a:spLocks noGrp="1"/>
          </p:cNvSpPr>
          <p:nvPr>
            <p:ph type="pic" idx="4"/>
          </p:nvPr>
        </p:nvSpPr>
        <p:spPr>
          <a:xfrm>
            <a:off x="4620525" y="1884157"/>
            <a:ext cx="1371600" cy="1371600"/>
          </a:xfrm>
          <a:prstGeom prst="ellipse">
            <a:avLst/>
          </a:prstGeom>
          <a:noFill/>
          <a:ln>
            <a:noFill/>
          </a:ln>
        </p:spPr>
      </p:sp>
      <p:sp>
        <p:nvSpPr>
          <p:cNvPr id="7051" name="Google Shape;7051;p229"/>
          <p:cNvSpPr>
            <a:spLocks noGrp="1"/>
          </p:cNvSpPr>
          <p:nvPr>
            <p:ph type="pic" idx="5"/>
          </p:nvPr>
        </p:nvSpPr>
        <p:spPr>
          <a:xfrm>
            <a:off x="6726450" y="1884157"/>
            <a:ext cx="1371600" cy="1371600"/>
          </a:xfrm>
          <a:prstGeom prst="ellipse">
            <a:avLst/>
          </a:prstGeom>
          <a:noFill/>
          <a:ln>
            <a:noFill/>
          </a:ln>
        </p:spPr>
      </p:sp>
      <p:sp>
        <p:nvSpPr>
          <p:cNvPr id="7052" name="Google Shape;7052;p229"/>
          <p:cNvSpPr txBox="1">
            <a:spLocks noGrp="1"/>
          </p:cNvSpPr>
          <p:nvPr>
            <p:ph type="body" idx="1"/>
          </p:nvPr>
        </p:nvSpPr>
        <p:spPr>
          <a:xfrm>
            <a:off x="420625"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7053" name="Google Shape;7053;p229"/>
          <p:cNvSpPr txBox="1">
            <a:spLocks noGrp="1"/>
          </p:cNvSpPr>
          <p:nvPr>
            <p:ph type="body" idx="6"/>
          </p:nvPr>
        </p:nvSpPr>
        <p:spPr>
          <a:xfrm>
            <a:off x="2526550"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7054" name="Google Shape;7054;p229"/>
          <p:cNvSpPr txBox="1">
            <a:spLocks noGrp="1"/>
          </p:cNvSpPr>
          <p:nvPr>
            <p:ph type="body" idx="7"/>
          </p:nvPr>
        </p:nvSpPr>
        <p:spPr>
          <a:xfrm>
            <a:off x="4617725"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7055" name="Google Shape;7055;p229"/>
          <p:cNvSpPr txBox="1">
            <a:spLocks noGrp="1"/>
          </p:cNvSpPr>
          <p:nvPr>
            <p:ph type="body" idx="8"/>
          </p:nvPr>
        </p:nvSpPr>
        <p:spPr>
          <a:xfrm>
            <a:off x="6723650"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7056"/>
        <p:cNvGrpSpPr/>
        <p:nvPr/>
      </p:nvGrpSpPr>
      <p:grpSpPr>
        <a:xfrm>
          <a:off x="0" y="0"/>
          <a:ext cx="0" cy="0"/>
          <a:chOff x="0" y="0"/>
          <a:chExt cx="0" cy="0"/>
        </a:xfrm>
      </p:grpSpPr>
      <p:sp>
        <p:nvSpPr>
          <p:cNvPr id="7057" name="Google Shape;7057;p230"/>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7058" name="Google Shape;7058;p230"/>
          <p:cNvSpPr>
            <a:spLocks noGrp="1"/>
          </p:cNvSpPr>
          <p:nvPr>
            <p:ph type="pic" idx="2"/>
          </p:nvPr>
        </p:nvSpPr>
        <p:spPr>
          <a:xfrm>
            <a:off x="3355850" y="888077"/>
            <a:ext cx="2627100" cy="3003300"/>
          </a:xfrm>
          <a:prstGeom prst="rect">
            <a:avLst/>
          </a:prstGeom>
          <a:noFill/>
          <a:ln>
            <a:noFill/>
          </a:ln>
        </p:spPr>
      </p:sp>
      <p:sp>
        <p:nvSpPr>
          <p:cNvPr id="7059" name="Google Shape;7059;p230"/>
          <p:cNvSpPr>
            <a:spLocks noGrp="1"/>
          </p:cNvSpPr>
          <p:nvPr>
            <p:ph type="pic" idx="3"/>
          </p:nvPr>
        </p:nvSpPr>
        <p:spPr>
          <a:xfrm>
            <a:off x="6178675" y="888024"/>
            <a:ext cx="2627100" cy="3003300"/>
          </a:xfrm>
          <a:prstGeom prst="rect">
            <a:avLst/>
          </a:prstGeom>
          <a:noFill/>
          <a:ln>
            <a:noFill/>
          </a:ln>
        </p:spPr>
      </p:sp>
      <p:sp>
        <p:nvSpPr>
          <p:cNvPr id="7060" name="Google Shape;7060;p230"/>
          <p:cNvSpPr txBox="1">
            <a:spLocks noGrp="1"/>
          </p:cNvSpPr>
          <p:nvPr>
            <p:ph type="body" idx="1"/>
          </p:nvPr>
        </p:nvSpPr>
        <p:spPr>
          <a:xfrm>
            <a:off x="3355800" y="4050675"/>
            <a:ext cx="26271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7061" name="Google Shape;7061;p230"/>
          <p:cNvSpPr txBox="1">
            <a:spLocks noGrp="1"/>
          </p:cNvSpPr>
          <p:nvPr>
            <p:ph type="body" idx="4"/>
          </p:nvPr>
        </p:nvSpPr>
        <p:spPr>
          <a:xfrm>
            <a:off x="6208408" y="4050675"/>
            <a:ext cx="25974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7062"/>
        <p:cNvGrpSpPr/>
        <p:nvPr/>
      </p:nvGrpSpPr>
      <p:grpSpPr>
        <a:xfrm>
          <a:off x="0" y="0"/>
          <a:ext cx="0" cy="0"/>
          <a:chOff x="0" y="0"/>
          <a:chExt cx="0" cy="0"/>
        </a:xfrm>
      </p:grpSpPr>
      <p:sp>
        <p:nvSpPr>
          <p:cNvPr id="7063" name="Google Shape;7063;p231"/>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7064" name="Google Shape;7064;p231"/>
          <p:cNvSpPr>
            <a:spLocks noGrp="1"/>
          </p:cNvSpPr>
          <p:nvPr>
            <p:ph type="pic" idx="2"/>
          </p:nvPr>
        </p:nvSpPr>
        <p:spPr>
          <a:xfrm>
            <a:off x="3355850" y="890401"/>
            <a:ext cx="1730700" cy="2355900"/>
          </a:xfrm>
          <a:prstGeom prst="rect">
            <a:avLst/>
          </a:prstGeom>
          <a:noFill/>
          <a:ln>
            <a:noFill/>
          </a:ln>
        </p:spPr>
      </p:sp>
      <p:sp>
        <p:nvSpPr>
          <p:cNvPr id="7065" name="Google Shape;7065;p231"/>
          <p:cNvSpPr>
            <a:spLocks noGrp="1"/>
          </p:cNvSpPr>
          <p:nvPr>
            <p:ph type="pic" idx="3"/>
          </p:nvPr>
        </p:nvSpPr>
        <p:spPr>
          <a:xfrm>
            <a:off x="5215455" y="890360"/>
            <a:ext cx="1730700" cy="2355900"/>
          </a:xfrm>
          <a:prstGeom prst="rect">
            <a:avLst/>
          </a:prstGeom>
          <a:noFill/>
          <a:ln>
            <a:noFill/>
          </a:ln>
        </p:spPr>
      </p:sp>
      <p:sp>
        <p:nvSpPr>
          <p:cNvPr id="7066" name="Google Shape;7066;p231"/>
          <p:cNvSpPr>
            <a:spLocks noGrp="1"/>
          </p:cNvSpPr>
          <p:nvPr>
            <p:ph type="pic" idx="4"/>
          </p:nvPr>
        </p:nvSpPr>
        <p:spPr>
          <a:xfrm>
            <a:off x="7075073" y="890387"/>
            <a:ext cx="1730700" cy="2355900"/>
          </a:xfrm>
          <a:prstGeom prst="rect">
            <a:avLst/>
          </a:prstGeom>
          <a:noFill/>
          <a:ln>
            <a:noFill/>
          </a:ln>
        </p:spPr>
      </p:sp>
      <p:sp>
        <p:nvSpPr>
          <p:cNvPr id="7067" name="Google Shape;7067;p231"/>
          <p:cNvSpPr txBox="1">
            <a:spLocks noGrp="1"/>
          </p:cNvSpPr>
          <p:nvPr>
            <p:ph type="body" idx="1"/>
          </p:nvPr>
        </p:nvSpPr>
        <p:spPr>
          <a:xfrm>
            <a:off x="3355800"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7068" name="Google Shape;7068;p231"/>
          <p:cNvSpPr txBox="1">
            <a:spLocks noGrp="1"/>
          </p:cNvSpPr>
          <p:nvPr>
            <p:ph type="body" idx="5"/>
          </p:nvPr>
        </p:nvSpPr>
        <p:spPr>
          <a:xfrm>
            <a:off x="5256575"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7069" name="Google Shape;7069;p231"/>
          <p:cNvSpPr txBox="1">
            <a:spLocks noGrp="1"/>
          </p:cNvSpPr>
          <p:nvPr>
            <p:ph type="body" idx="6"/>
          </p:nvPr>
        </p:nvSpPr>
        <p:spPr>
          <a:xfrm>
            <a:off x="7099075"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7070" name="Google Shape;7070;p231"/>
          <p:cNvSpPr txBox="1">
            <a:spLocks noGrp="1"/>
          </p:cNvSpPr>
          <p:nvPr>
            <p:ph type="subTitle" idx="7"/>
          </p:nvPr>
        </p:nvSpPr>
        <p:spPr>
          <a:xfrm>
            <a:off x="420625" y="890400"/>
            <a:ext cx="2418900" cy="1679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0"/>
              </a:spcBef>
              <a:spcAft>
                <a:spcPts val="0"/>
              </a:spcAft>
              <a:buClr>
                <a:schemeClr val="lt1"/>
              </a:buClr>
              <a:buSzPts val="1600"/>
              <a:buNone/>
              <a:defRPr sz="1600" b="1">
                <a:solidFill>
                  <a:schemeClr val="lt1"/>
                </a:solidFill>
                <a:highlight>
                  <a:schemeClr val="dk1"/>
                </a:highlight>
              </a:defRPr>
            </a:lvl2pPr>
            <a:lvl3pPr lvl="2" algn="l">
              <a:lnSpc>
                <a:spcPct val="115000"/>
              </a:lnSpc>
              <a:spcBef>
                <a:spcPts val="800"/>
              </a:spcBef>
              <a:spcAft>
                <a:spcPts val="0"/>
              </a:spcAft>
              <a:buClr>
                <a:schemeClr val="lt1"/>
              </a:buClr>
              <a:buSzPts val="1600"/>
              <a:buNone/>
              <a:defRPr sz="1600" b="1">
                <a:solidFill>
                  <a:schemeClr val="lt1"/>
                </a:solidFill>
                <a:highlight>
                  <a:schemeClr val="dk1"/>
                </a:highlight>
              </a:defRPr>
            </a:lvl3pPr>
            <a:lvl4pPr lvl="3" algn="l">
              <a:lnSpc>
                <a:spcPct val="115000"/>
              </a:lnSpc>
              <a:spcBef>
                <a:spcPts val="800"/>
              </a:spcBef>
              <a:spcAft>
                <a:spcPts val="0"/>
              </a:spcAft>
              <a:buClr>
                <a:schemeClr val="lt1"/>
              </a:buClr>
              <a:buSzPts val="1600"/>
              <a:buNone/>
              <a:defRPr sz="1600" b="1">
                <a:solidFill>
                  <a:schemeClr val="lt1"/>
                </a:solidFill>
                <a:highlight>
                  <a:schemeClr val="dk1"/>
                </a:highlight>
              </a:defRPr>
            </a:lvl4pPr>
            <a:lvl5pPr lvl="4" algn="l">
              <a:lnSpc>
                <a:spcPct val="115000"/>
              </a:lnSpc>
              <a:spcBef>
                <a:spcPts val="800"/>
              </a:spcBef>
              <a:spcAft>
                <a:spcPts val="0"/>
              </a:spcAft>
              <a:buClr>
                <a:schemeClr val="lt1"/>
              </a:buClr>
              <a:buSzPts val="1600"/>
              <a:buNone/>
              <a:defRPr sz="1600" b="1">
                <a:solidFill>
                  <a:schemeClr val="lt1"/>
                </a:solidFill>
                <a:highlight>
                  <a:schemeClr val="dk1"/>
                </a:highlight>
              </a:defRPr>
            </a:lvl5pPr>
            <a:lvl6pPr lvl="5" algn="l">
              <a:lnSpc>
                <a:spcPct val="115000"/>
              </a:lnSpc>
              <a:spcBef>
                <a:spcPts val="800"/>
              </a:spcBef>
              <a:spcAft>
                <a:spcPts val="0"/>
              </a:spcAft>
              <a:buClr>
                <a:schemeClr val="lt1"/>
              </a:buClr>
              <a:buSzPts val="1600"/>
              <a:buNone/>
              <a:defRPr sz="1600" b="1">
                <a:solidFill>
                  <a:schemeClr val="lt1"/>
                </a:solidFill>
                <a:highlight>
                  <a:schemeClr val="dk1"/>
                </a:highlight>
              </a:defRPr>
            </a:lvl6pPr>
            <a:lvl7pPr lvl="6" algn="l">
              <a:lnSpc>
                <a:spcPct val="115000"/>
              </a:lnSpc>
              <a:spcBef>
                <a:spcPts val="800"/>
              </a:spcBef>
              <a:spcAft>
                <a:spcPts val="0"/>
              </a:spcAft>
              <a:buClr>
                <a:schemeClr val="lt1"/>
              </a:buClr>
              <a:buSzPts val="1600"/>
              <a:buNone/>
              <a:defRPr sz="1600" b="1">
                <a:solidFill>
                  <a:schemeClr val="lt1"/>
                </a:solidFill>
                <a:highlight>
                  <a:schemeClr val="dk1"/>
                </a:highlight>
              </a:defRPr>
            </a:lvl7pPr>
            <a:lvl8pPr lvl="7" algn="l">
              <a:lnSpc>
                <a:spcPct val="115000"/>
              </a:lnSpc>
              <a:spcBef>
                <a:spcPts val="800"/>
              </a:spcBef>
              <a:spcAft>
                <a:spcPts val="0"/>
              </a:spcAft>
              <a:buClr>
                <a:schemeClr val="lt1"/>
              </a:buClr>
              <a:buSzPts val="1600"/>
              <a:buNone/>
              <a:defRPr sz="1600" b="1">
                <a:solidFill>
                  <a:schemeClr val="lt1"/>
                </a:solidFill>
                <a:highlight>
                  <a:schemeClr val="dk1"/>
                </a:highlight>
              </a:defRPr>
            </a:lvl8pPr>
            <a:lvl9pPr lvl="8" algn="l">
              <a:lnSpc>
                <a:spcPct val="115000"/>
              </a:lnSpc>
              <a:spcBef>
                <a:spcPts val="800"/>
              </a:spcBef>
              <a:spcAft>
                <a:spcPts val="800"/>
              </a:spcAft>
              <a:buClr>
                <a:schemeClr val="lt1"/>
              </a:buClr>
              <a:buSzPts val="1600"/>
              <a:buNone/>
              <a:defRPr sz="1600" b="1">
                <a:solidFill>
                  <a:schemeClr val="lt1"/>
                </a:solidFill>
                <a:highlight>
                  <a:schemeClr val="dk1"/>
                </a:highlight>
              </a:defRPr>
            </a:lvl9pPr>
          </a:lstStyle>
          <a:p>
            <a:endParaRP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7071"/>
        <p:cNvGrpSpPr/>
        <p:nvPr/>
      </p:nvGrpSpPr>
      <p:grpSpPr>
        <a:xfrm>
          <a:off x="0" y="0"/>
          <a:ext cx="0" cy="0"/>
          <a:chOff x="0" y="0"/>
          <a:chExt cx="0" cy="0"/>
        </a:xfrm>
      </p:grpSpPr>
      <p:sp>
        <p:nvSpPr>
          <p:cNvPr id="7072" name="Google Shape;7072;p232"/>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7073" name="Google Shape;7073;p232"/>
          <p:cNvSpPr>
            <a:spLocks noGrp="1"/>
          </p:cNvSpPr>
          <p:nvPr>
            <p:ph type="pic" idx="2"/>
          </p:nvPr>
        </p:nvSpPr>
        <p:spPr>
          <a:xfrm>
            <a:off x="3355850" y="895435"/>
            <a:ext cx="1290300" cy="1666500"/>
          </a:xfrm>
          <a:prstGeom prst="rect">
            <a:avLst/>
          </a:prstGeom>
          <a:noFill/>
          <a:ln>
            <a:noFill/>
          </a:ln>
        </p:spPr>
      </p:sp>
      <p:sp>
        <p:nvSpPr>
          <p:cNvPr id="7074" name="Google Shape;7074;p232"/>
          <p:cNvSpPr>
            <a:spLocks noGrp="1"/>
          </p:cNvSpPr>
          <p:nvPr>
            <p:ph type="pic" idx="3"/>
          </p:nvPr>
        </p:nvSpPr>
        <p:spPr>
          <a:xfrm>
            <a:off x="4747126" y="895435"/>
            <a:ext cx="1290300" cy="1666500"/>
          </a:xfrm>
          <a:prstGeom prst="rect">
            <a:avLst/>
          </a:prstGeom>
          <a:noFill/>
          <a:ln>
            <a:noFill/>
          </a:ln>
        </p:spPr>
      </p:sp>
      <p:sp>
        <p:nvSpPr>
          <p:cNvPr id="7075" name="Google Shape;7075;p232"/>
          <p:cNvSpPr>
            <a:spLocks noGrp="1"/>
          </p:cNvSpPr>
          <p:nvPr>
            <p:ph type="pic" idx="4"/>
          </p:nvPr>
        </p:nvSpPr>
        <p:spPr>
          <a:xfrm>
            <a:off x="6131302" y="895435"/>
            <a:ext cx="1290300" cy="1666500"/>
          </a:xfrm>
          <a:prstGeom prst="rect">
            <a:avLst/>
          </a:prstGeom>
          <a:noFill/>
          <a:ln>
            <a:noFill/>
          </a:ln>
        </p:spPr>
      </p:sp>
      <p:sp>
        <p:nvSpPr>
          <p:cNvPr id="7076" name="Google Shape;7076;p232"/>
          <p:cNvSpPr>
            <a:spLocks noGrp="1"/>
          </p:cNvSpPr>
          <p:nvPr>
            <p:ph type="pic" idx="5"/>
          </p:nvPr>
        </p:nvSpPr>
        <p:spPr>
          <a:xfrm>
            <a:off x="7515479" y="895435"/>
            <a:ext cx="1290300" cy="1666500"/>
          </a:xfrm>
          <a:prstGeom prst="rect">
            <a:avLst/>
          </a:prstGeom>
          <a:noFill/>
          <a:ln>
            <a:noFill/>
          </a:ln>
        </p:spPr>
      </p:sp>
      <p:sp>
        <p:nvSpPr>
          <p:cNvPr id="7077" name="Google Shape;7077;p232"/>
          <p:cNvSpPr txBox="1">
            <a:spLocks noGrp="1"/>
          </p:cNvSpPr>
          <p:nvPr>
            <p:ph type="subTitle" idx="1"/>
          </p:nvPr>
        </p:nvSpPr>
        <p:spPr>
          <a:xfrm>
            <a:off x="420625" y="903050"/>
            <a:ext cx="2418900" cy="1666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0"/>
              </a:spcBef>
              <a:spcAft>
                <a:spcPts val="0"/>
              </a:spcAft>
              <a:buClr>
                <a:schemeClr val="lt1"/>
              </a:buClr>
              <a:buSzPts val="1600"/>
              <a:buNone/>
              <a:defRPr sz="1600" b="1">
                <a:solidFill>
                  <a:schemeClr val="lt1"/>
                </a:solidFill>
                <a:highlight>
                  <a:schemeClr val="dk1"/>
                </a:highlight>
              </a:defRPr>
            </a:lvl2pPr>
            <a:lvl3pPr lvl="2" algn="l">
              <a:lnSpc>
                <a:spcPct val="115000"/>
              </a:lnSpc>
              <a:spcBef>
                <a:spcPts val="800"/>
              </a:spcBef>
              <a:spcAft>
                <a:spcPts val="0"/>
              </a:spcAft>
              <a:buClr>
                <a:schemeClr val="lt1"/>
              </a:buClr>
              <a:buSzPts val="1600"/>
              <a:buNone/>
              <a:defRPr sz="1600" b="1">
                <a:solidFill>
                  <a:schemeClr val="lt1"/>
                </a:solidFill>
                <a:highlight>
                  <a:schemeClr val="dk1"/>
                </a:highlight>
              </a:defRPr>
            </a:lvl3pPr>
            <a:lvl4pPr lvl="3" algn="l">
              <a:lnSpc>
                <a:spcPct val="115000"/>
              </a:lnSpc>
              <a:spcBef>
                <a:spcPts val="800"/>
              </a:spcBef>
              <a:spcAft>
                <a:spcPts val="0"/>
              </a:spcAft>
              <a:buClr>
                <a:schemeClr val="lt1"/>
              </a:buClr>
              <a:buSzPts val="1600"/>
              <a:buNone/>
              <a:defRPr sz="1600" b="1">
                <a:solidFill>
                  <a:schemeClr val="lt1"/>
                </a:solidFill>
                <a:highlight>
                  <a:schemeClr val="dk1"/>
                </a:highlight>
              </a:defRPr>
            </a:lvl4pPr>
            <a:lvl5pPr lvl="4" algn="l">
              <a:lnSpc>
                <a:spcPct val="115000"/>
              </a:lnSpc>
              <a:spcBef>
                <a:spcPts val="800"/>
              </a:spcBef>
              <a:spcAft>
                <a:spcPts val="0"/>
              </a:spcAft>
              <a:buClr>
                <a:schemeClr val="lt1"/>
              </a:buClr>
              <a:buSzPts val="1600"/>
              <a:buNone/>
              <a:defRPr sz="1600" b="1">
                <a:solidFill>
                  <a:schemeClr val="lt1"/>
                </a:solidFill>
                <a:highlight>
                  <a:schemeClr val="dk1"/>
                </a:highlight>
              </a:defRPr>
            </a:lvl5pPr>
            <a:lvl6pPr lvl="5" algn="l">
              <a:lnSpc>
                <a:spcPct val="115000"/>
              </a:lnSpc>
              <a:spcBef>
                <a:spcPts val="800"/>
              </a:spcBef>
              <a:spcAft>
                <a:spcPts val="0"/>
              </a:spcAft>
              <a:buClr>
                <a:schemeClr val="lt1"/>
              </a:buClr>
              <a:buSzPts val="1600"/>
              <a:buNone/>
              <a:defRPr sz="1600" b="1">
                <a:solidFill>
                  <a:schemeClr val="lt1"/>
                </a:solidFill>
                <a:highlight>
                  <a:schemeClr val="dk1"/>
                </a:highlight>
              </a:defRPr>
            </a:lvl6pPr>
            <a:lvl7pPr lvl="6" algn="l">
              <a:lnSpc>
                <a:spcPct val="115000"/>
              </a:lnSpc>
              <a:spcBef>
                <a:spcPts val="800"/>
              </a:spcBef>
              <a:spcAft>
                <a:spcPts val="0"/>
              </a:spcAft>
              <a:buClr>
                <a:schemeClr val="lt1"/>
              </a:buClr>
              <a:buSzPts val="1600"/>
              <a:buNone/>
              <a:defRPr sz="1600" b="1">
                <a:solidFill>
                  <a:schemeClr val="lt1"/>
                </a:solidFill>
                <a:highlight>
                  <a:schemeClr val="dk1"/>
                </a:highlight>
              </a:defRPr>
            </a:lvl7pPr>
            <a:lvl8pPr lvl="7" algn="l">
              <a:lnSpc>
                <a:spcPct val="115000"/>
              </a:lnSpc>
              <a:spcBef>
                <a:spcPts val="800"/>
              </a:spcBef>
              <a:spcAft>
                <a:spcPts val="0"/>
              </a:spcAft>
              <a:buClr>
                <a:schemeClr val="lt1"/>
              </a:buClr>
              <a:buSzPts val="1600"/>
              <a:buNone/>
              <a:defRPr sz="1600" b="1">
                <a:solidFill>
                  <a:schemeClr val="lt1"/>
                </a:solidFill>
                <a:highlight>
                  <a:schemeClr val="dk1"/>
                </a:highlight>
              </a:defRPr>
            </a:lvl8pPr>
            <a:lvl9pPr lvl="8" algn="l">
              <a:lnSpc>
                <a:spcPct val="115000"/>
              </a:lnSpc>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7078" name="Google Shape;7078;p232"/>
          <p:cNvSpPr txBox="1">
            <a:spLocks noGrp="1"/>
          </p:cNvSpPr>
          <p:nvPr>
            <p:ph type="body" idx="6"/>
          </p:nvPr>
        </p:nvSpPr>
        <p:spPr>
          <a:xfrm>
            <a:off x="3355850"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7079" name="Google Shape;7079;p232"/>
          <p:cNvSpPr txBox="1">
            <a:spLocks noGrp="1"/>
          </p:cNvSpPr>
          <p:nvPr>
            <p:ph type="body" idx="7"/>
          </p:nvPr>
        </p:nvSpPr>
        <p:spPr>
          <a:xfrm>
            <a:off x="4759429"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7080" name="Google Shape;7080;p232"/>
          <p:cNvSpPr txBox="1">
            <a:spLocks noGrp="1"/>
          </p:cNvSpPr>
          <p:nvPr>
            <p:ph type="body" idx="8"/>
          </p:nvPr>
        </p:nvSpPr>
        <p:spPr>
          <a:xfrm>
            <a:off x="6131296"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7081" name="Google Shape;7081;p232"/>
          <p:cNvSpPr txBox="1">
            <a:spLocks noGrp="1"/>
          </p:cNvSpPr>
          <p:nvPr>
            <p:ph type="body" idx="9"/>
          </p:nvPr>
        </p:nvSpPr>
        <p:spPr>
          <a:xfrm>
            <a:off x="7534875"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84"/>
        <p:cNvGrpSpPr/>
        <p:nvPr/>
      </p:nvGrpSpPr>
      <p:grpSpPr>
        <a:xfrm>
          <a:off x="0" y="0"/>
          <a:ext cx="0" cy="0"/>
          <a:chOff x="0" y="0"/>
          <a:chExt cx="0" cy="0"/>
        </a:xfrm>
      </p:grpSpPr>
      <p:sp>
        <p:nvSpPr>
          <p:cNvPr id="85" name="Google Shape;85;p24"/>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dk1"/>
              </a:solidFill>
              <a:latin typeface="Arial"/>
              <a:ea typeface="Arial"/>
              <a:cs typeface="Arial"/>
              <a:sym typeface="Arial"/>
            </a:endParaRPr>
          </a:p>
        </p:txBody>
      </p:sp>
      <p:pic>
        <p:nvPicPr>
          <p:cNvPr id="86" name="Google Shape;86;p2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87" name="Google Shape;87;p24"/>
          <p:cNvSpPr txBox="1">
            <a:spLocks noGrp="1"/>
          </p:cNvSpPr>
          <p:nvPr>
            <p:ph type="title"/>
          </p:nvPr>
        </p:nvSpPr>
        <p:spPr>
          <a:xfrm>
            <a:off x="436325" y="1816625"/>
            <a:ext cx="8362800" cy="1530300"/>
          </a:xfrm>
          <a:prstGeom prst="rect">
            <a:avLst/>
          </a:prstGeom>
        </p:spPr>
        <p:txBody>
          <a:bodyPr spcFirstLastPara="1" wrap="square" lIns="0" tIns="0" rIns="0" bIns="0" anchor="ctr" anchorCtr="0">
            <a:normAutofit/>
          </a:bodyPr>
          <a:lstStyle>
            <a:lvl1pPr lvl="0" rtl="0">
              <a:spcBef>
                <a:spcPts val="0"/>
              </a:spcBef>
              <a:spcAft>
                <a:spcPts val="0"/>
              </a:spcAft>
              <a:buSzPts val="3200"/>
              <a:buNone/>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CUSTOM_23_1_1_1_1_1_1_2_1_1_1_1_1">
    <p:spTree>
      <p:nvGrpSpPr>
        <p:cNvPr id="1" name="Shape 7082"/>
        <p:cNvGrpSpPr/>
        <p:nvPr/>
      </p:nvGrpSpPr>
      <p:grpSpPr>
        <a:xfrm>
          <a:off x="0" y="0"/>
          <a:ext cx="0" cy="0"/>
          <a:chOff x="0" y="0"/>
          <a:chExt cx="0" cy="0"/>
        </a:xfrm>
      </p:grpSpPr>
      <p:sp>
        <p:nvSpPr>
          <p:cNvPr id="7083" name="Google Shape;7083;p233"/>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233"/>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7085" name="Google Shape;7085;p233"/>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7086" name="Google Shape;7086;p233"/>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7087" name="Google Shape;7087;p233"/>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7088" name="Google Shape;7088;p233"/>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7089" name="Google Shape;7089;p233"/>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7090"/>
        <p:cNvGrpSpPr/>
        <p:nvPr/>
      </p:nvGrpSpPr>
      <p:grpSpPr>
        <a:xfrm>
          <a:off x="0" y="0"/>
          <a:ext cx="0" cy="0"/>
          <a:chOff x="0" y="0"/>
          <a:chExt cx="0" cy="0"/>
        </a:xfrm>
      </p:grpSpPr>
      <p:sp>
        <p:nvSpPr>
          <p:cNvPr id="7091" name="Google Shape;7091;p234"/>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234"/>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7093" name="Google Shape;7093;p234"/>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7094" name="Google Shape;7094;p234"/>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7095" name="Google Shape;7095;p234"/>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7096" name="Google Shape;7096;p234"/>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7097" name="Google Shape;7097;p234"/>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7098"/>
        <p:cNvGrpSpPr/>
        <p:nvPr/>
      </p:nvGrpSpPr>
      <p:grpSpPr>
        <a:xfrm>
          <a:off x="0" y="0"/>
          <a:ext cx="0" cy="0"/>
          <a:chOff x="0" y="0"/>
          <a:chExt cx="0" cy="0"/>
        </a:xfrm>
      </p:grpSpPr>
      <p:sp>
        <p:nvSpPr>
          <p:cNvPr id="7099" name="Google Shape;7099;p235"/>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235"/>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7101" name="Google Shape;7101;p235"/>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7102" name="Google Shape;7102;p235"/>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7103" name="Google Shape;7103;p235"/>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7104" name="Google Shape;7104;p235"/>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7105" name="Google Shape;7105;p235"/>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7106"/>
        <p:cNvGrpSpPr/>
        <p:nvPr/>
      </p:nvGrpSpPr>
      <p:grpSpPr>
        <a:xfrm>
          <a:off x="0" y="0"/>
          <a:ext cx="0" cy="0"/>
          <a:chOff x="0" y="0"/>
          <a:chExt cx="0" cy="0"/>
        </a:xfrm>
      </p:grpSpPr>
      <p:sp>
        <p:nvSpPr>
          <p:cNvPr id="7107" name="Google Shape;7107;p236"/>
          <p:cNvSpPr txBox="1">
            <a:spLocks noGrp="1"/>
          </p:cNvSpPr>
          <p:nvPr>
            <p:ph type="title"/>
          </p:nvPr>
        </p:nvSpPr>
        <p:spPr>
          <a:xfrm>
            <a:off x="4206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7108" name="Google Shape;7108;p236"/>
          <p:cNvSpPr txBox="1">
            <a:spLocks noGrp="1"/>
          </p:cNvSpPr>
          <p:nvPr>
            <p:ph type="body" idx="1"/>
          </p:nvPr>
        </p:nvSpPr>
        <p:spPr>
          <a:xfrm>
            <a:off x="4206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7109" name="Google Shape;7109;p236"/>
          <p:cNvSpPr txBox="1">
            <a:spLocks noGrp="1"/>
          </p:cNvSpPr>
          <p:nvPr>
            <p:ph type="title" idx="2"/>
          </p:nvPr>
        </p:nvSpPr>
        <p:spPr>
          <a:xfrm>
            <a:off x="6711350" y="1724225"/>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7110" name="Google Shape;7110;p236"/>
          <p:cNvSpPr txBox="1">
            <a:spLocks noGrp="1"/>
          </p:cNvSpPr>
          <p:nvPr>
            <p:ph type="body" idx="3"/>
          </p:nvPr>
        </p:nvSpPr>
        <p:spPr>
          <a:xfrm>
            <a:off x="6711700" y="2713500"/>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7111" name="Google Shape;7111;p236"/>
          <p:cNvSpPr txBox="1">
            <a:spLocks noGrp="1"/>
          </p:cNvSpPr>
          <p:nvPr>
            <p:ph type="title" idx="4"/>
          </p:nvPr>
        </p:nvSpPr>
        <p:spPr>
          <a:xfrm>
            <a:off x="46310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7112" name="Google Shape;7112;p236"/>
          <p:cNvSpPr txBox="1">
            <a:spLocks noGrp="1"/>
          </p:cNvSpPr>
          <p:nvPr>
            <p:ph type="body" idx="5"/>
          </p:nvPr>
        </p:nvSpPr>
        <p:spPr>
          <a:xfrm>
            <a:off x="46310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7113" name="Google Shape;7113;p236"/>
          <p:cNvSpPr txBox="1">
            <a:spLocks noGrp="1"/>
          </p:cNvSpPr>
          <p:nvPr>
            <p:ph type="title" idx="6"/>
          </p:nvPr>
        </p:nvSpPr>
        <p:spPr>
          <a:xfrm>
            <a:off x="2515650" y="172650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7114" name="Google Shape;7114;p236"/>
          <p:cNvSpPr txBox="1">
            <a:spLocks noGrp="1"/>
          </p:cNvSpPr>
          <p:nvPr>
            <p:ph type="body" idx="7"/>
          </p:nvPr>
        </p:nvSpPr>
        <p:spPr>
          <a:xfrm>
            <a:off x="2515650" y="271577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7115" name="Google Shape;7115;p236"/>
          <p:cNvSpPr txBox="1">
            <a:spLocks noGrp="1"/>
          </p:cNvSpPr>
          <p:nvPr>
            <p:ph type="title" idx="8"/>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7116"/>
        <p:cNvGrpSpPr/>
        <p:nvPr/>
      </p:nvGrpSpPr>
      <p:grpSpPr>
        <a:xfrm>
          <a:off x="0" y="0"/>
          <a:ext cx="0" cy="0"/>
          <a:chOff x="0" y="0"/>
          <a:chExt cx="0" cy="0"/>
        </a:xfrm>
      </p:grpSpPr>
      <p:sp>
        <p:nvSpPr>
          <p:cNvPr id="7117" name="Google Shape;7117;p237"/>
          <p:cNvSpPr>
            <a:spLocks noGrp="1"/>
          </p:cNvSpPr>
          <p:nvPr>
            <p:ph type="pic" idx="2"/>
          </p:nvPr>
        </p:nvSpPr>
        <p:spPr>
          <a:xfrm>
            <a:off x="0" y="-9225"/>
            <a:ext cx="9144000" cy="5143500"/>
          </a:xfrm>
          <a:prstGeom prst="rect">
            <a:avLst/>
          </a:prstGeom>
          <a:noFill/>
          <a:ln>
            <a:noFill/>
          </a:ln>
        </p:spPr>
      </p:sp>
      <p:sp>
        <p:nvSpPr>
          <p:cNvPr id="7118" name="Google Shape;7118;p237"/>
          <p:cNvSpPr txBox="1">
            <a:spLocks noGrp="1"/>
          </p:cNvSpPr>
          <p:nvPr>
            <p:ph type="title"/>
          </p:nvPr>
        </p:nvSpPr>
        <p:spPr>
          <a:xfrm>
            <a:off x="4206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7119" name="Google Shape;7119;p237"/>
          <p:cNvSpPr txBox="1">
            <a:spLocks noGrp="1"/>
          </p:cNvSpPr>
          <p:nvPr>
            <p:ph type="title" idx="3"/>
          </p:nvPr>
        </p:nvSpPr>
        <p:spPr>
          <a:xfrm>
            <a:off x="6711350" y="1724225"/>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7120" name="Google Shape;7120;p237"/>
          <p:cNvSpPr txBox="1">
            <a:spLocks noGrp="1"/>
          </p:cNvSpPr>
          <p:nvPr>
            <p:ph type="title" idx="4"/>
          </p:nvPr>
        </p:nvSpPr>
        <p:spPr>
          <a:xfrm>
            <a:off x="46310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7121" name="Google Shape;7121;p237"/>
          <p:cNvSpPr txBox="1">
            <a:spLocks noGrp="1"/>
          </p:cNvSpPr>
          <p:nvPr>
            <p:ph type="title" idx="5"/>
          </p:nvPr>
        </p:nvSpPr>
        <p:spPr>
          <a:xfrm>
            <a:off x="2515650" y="172650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7122" name="Google Shape;7122;p237"/>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7123" name="Google Shape;7123;p237"/>
          <p:cNvSpPr txBox="1">
            <a:spLocks noGrp="1"/>
          </p:cNvSpPr>
          <p:nvPr>
            <p:ph type="body" idx="1"/>
          </p:nvPr>
        </p:nvSpPr>
        <p:spPr>
          <a:xfrm>
            <a:off x="4206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24" name="Google Shape;7124;p237"/>
          <p:cNvSpPr txBox="1">
            <a:spLocks noGrp="1"/>
          </p:cNvSpPr>
          <p:nvPr>
            <p:ph type="body" idx="7"/>
          </p:nvPr>
        </p:nvSpPr>
        <p:spPr>
          <a:xfrm>
            <a:off x="6711700" y="2713500"/>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25" name="Google Shape;7125;p237"/>
          <p:cNvSpPr txBox="1">
            <a:spLocks noGrp="1"/>
          </p:cNvSpPr>
          <p:nvPr>
            <p:ph type="body" idx="8"/>
          </p:nvPr>
        </p:nvSpPr>
        <p:spPr>
          <a:xfrm>
            <a:off x="46310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26" name="Google Shape;7126;p237"/>
          <p:cNvSpPr txBox="1">
            <a:spLocks noGrp="1"/>
          </p:cNvSpPr>
          <p:nvPr>
            <p:ph type="body" idx="9"/>
          </p:nvPr>
        </p:nvSpPr>
        <p:spPr>
          <a:xfrm>
            <a:off x="2515650" y="271577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7127"/>
        <p:cNvGrpSpPr/>
        <p:nvPr/>
      </p:nvGrpSpPr>
      <p:grpSpPr>
        <a:xfrm>
          <a:off x="0" y="0"/>
          <a:ext cx="0" cy="0"/>
          <a:chOff x="0" y="0"/>
          <a:chExt cx="0" cy="0"/>
        </a:xfrm>
      </p:grpSpPr>
      <p:sp>
        <p:nvSpPr>
          <p:cNvPr id="7128" name="Google Shape;7128;p238"/>
          <p:cNvSpPr txBox="1">
            <a:spLocks noGrp="1"/>
          </p:cNvSpPr>
          <p:nvPr>
            <p:ph type="title"/>
          </p:nvPr>
        </p:nvSpPr>
        <p:spPr>
          <a:xfrm>
            <a:off x="420625"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7129" name="Google Shape;7129;p238"/>
          <p:cNvSpPr txBox="1">
            <a:spLocks noGrp="1"/>
          </p:cNvSpPr>
          <p:nvPr>
            <p:ph type="body" idx="1"/>
          </p:nvPr>
        </p:nvSpPr>
        <p:spPr>
          <a:xfrm>
            <a:off x="420625" y="2214475"/>
            <a:ext cx="2086800" cy="2613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30" name="Google Shape;7130;p238"/>
          <p:cNvSpPr txBox="1">
            <a:spLocks noGrp="1"/>
          </p:cNvSpPr>
          <p:nvPr>
            <p:ph type="title" idx="2"/>
          </p:nvPr>
        </p:nvSpPr>
        <p:spPr>
          <a:xfrm>
            <a:off x="6295200"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7131" name="Google Shape;7131;p238"/>
          <p:cNvSpPr txBox="1">
            <a:spLocks noGrp="1"/>
          </p:cNvSpPr>
          <p:nvPr>
            <p:ph type="body" idx="3"/>
          </p:nvPr>
        </p:nvSpPr>
        <p:spPr>
          <a:xfrm>
            <a:off x="6307425" y="2214475"/>
            <a:ext cx="2086800" cy="2613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32" name="Google Shape;7132;p238"/>
          <p:cNvSpPr txBox="1">
            <a:spLocks noGrp="1"/>
          </p:cNvSpPr>
          <p:nvPr>
            <p:ph type="title" idx="4"/>
          </p:nvPr>
        </p:nvSpPr>
        <p:spPr>
          <a:xfrm>
            <a:off x="3357926"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7133" name="Google Shape;7133;p238"/>
          <p:cNvSpPr txBox="1">
            <a:spLocks noGrp="1"/>
          </p:cNvSpPr>
          <p:nvPr>
            <p:ph type="body" idx="5"/>
          </p:nvPr>
        </p:nvSpPr>
        <p:spPr>
          <a:xfrm>
            <a:off x="3364950" y="2265274"/>
            <a:ext cx="2086800" cy="25629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34" name="Google Shape;7134;p238"/>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7135"/>
        <p:cNvGrpSpPr/>
        <p:nvPr/>
      </p:nvGrpSpPr>
      <p:grpSpPr>
        <a:xfrm>
          <a:off x="0" y="0"/>
          <a:ext cx="0" cy="0"/>
          <a:chOff x="0" y="0"/>
          <a:chExt cx="0" cy="0"/>
        </a:xfrm>
      </p:grpSpPr>
      <p:sp>
        <p:nvSpPr>
          <p:cNvPr id="7136" name="Google Shape;7136;p239"/>
          <p:cNvSpPr txBox="1">
            <a:spLocks noGrp="1"/>
          </p:cNvSpPr>
          <p:nvPr>
            <p:ph type="title"/>
          </p:nvPr>
        </p:nvSpPr>
        <p:spPr>
          <a:xfrm>
            <a:off x="420625" y="1721225"/>
            <a:ext cx="24015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7137" name="Google Shape;7137;p239"/>
          <p:cNvSpPr txBox="1">
            <a:spLocks noGrp="1"/>
          </p:cNvSpPr>
          <p:nvPr>
            <p:ph type="body" idx="1"/>
          </p:nvPr>
        </p:nvSpPr>
        <p:spPr>
          <a:xfrm>
            <a:off x="420625" y="2214475"/>
            <a:ext cx="24210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38" name="Google Shape;7138;p239"/>
          <p:cNvSpPr txBox="1">
            <a:spLocks noGrp="1"/>
          </p:cNvSpPr>
          <p:nvPr>
            <p:ph type="title" idx="2"/>
          </p:nvPr>
        </p:nvSpPr>
        <p:spPr>
          <a:xfrm>
            <a:off x="6295200" y="1721225"/>
            <a:ext cx="24015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7139" name="Google Shape;7139;p239"/>
          <p:cNvSpPr txBox="1">
            <a:spLocks noGrp="1"/>
          </p:cNvSpPr>
          <p:nvPr>
            <p:ph type="body" idx="3"/>
          </p:nvPr>
        </p:nvSpPr>
        <p:spPr>
          <a:xfrm>
            <a:off x="6307425" y="2214475"/>
            <a:ext cx="24015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40" name="Google Shape;7140;p239"/>
          <p:cNvSpPr txBox="1">
            <a:spLocks noGrp="1"/>
          </p:cNvSpPr>
          <p:nvPr>
            <p:ph type="title" idx="4"/>
          </p:nvPr>
        </p:nvSpPr>
        <p:spPr>
          <a:xfrm>
            <a:off x="3357925" y="1721225"/>
            <a:ext cx="24210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7141" name="Google Shape;7141;p239"/>
          <p:cNvSpPr txBox="1">
            <a:spLocks noGrp="1"/>
          </p:cNvSpPr>
          <p:nvPr>
            <p:ph type="body" idx="5"/>
          </p:nvPr>
        </p:nvSpPr>
        <p:spPr>
          <a:xfrm>
            <a:off x="3364950" y="2232177"/>
            <a:ext cx="24015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42" name="Google Shape;7142;p239"/>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3200"/>
              <a:buNone/>
              <a:defRPr>
                <a:solidFill>
                  <a:schemeClr val="lt1"/>
                </a:solidFill>
                <a:highlight>
                  <a:schemeClr val="dk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7143"/>
        <p:cNvGrpSpPr/>
        <p:nvPr/>
      </p:nvGrpSpPr>
      <p:grpSpPr>
        <a:xfrm>
          <a:off x="0" y="0"/>
          <a:ext cx="0" cy="0"/>
          <a:chOff x="0" y="0"/>
          <a:chExt cx="0" cy="0"/>
        </a:xfrm>
      </p:grpSpPr>
      <p:sp>
        <p:nvSpPr>
          <p:cNvPr id="7144" name="Google Shape;7144;p24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7145" name="Google Shape;7145;p240"/>
          <p:cNvSpPr txBox="1">
            <a:spLocks noGrp="1"/>
          </p:cNvSpPr>
          <p:nvPr>
            <p:ph type="subTitle" idx="1"/>
          </p:nvPr>
        </p:nvSpPr>
        <p:spPr>
          <a:xfrm>
            <a:off x="428425" y="99455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7146" name="Google Shape;7146;p240"/>
          <p:cNvSpPr txBox="1">
            <a:spLocks noGrp="1"/>
          </p:cNvSpPr>
          <p:nvPr>
            <p:ph type="body" idx="2"/>
          </p:nvPr>
        </p:nvSpPr>
        <p:spPr>
          <a:xfrm>
            <a:off x="419675" y="2915850"/>
            <a:ext cx="24009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47" name="Google Shape;7147;p240"/>
          <p:cNvSpPr>
            <a:spLocks noGrp="1"/>
          </p:cNvSpPr>
          <p:nvPr>
            <p:ph type="pic" idx="3"/>
          </p:nvPr>
        </p:nvSpPr>
        <p:spPr>
          <a:xfrm>
            <a:off x="433675" y="998600"/>
            <a:ext cx="2395800" cy="1333200"/>
          </a:xfrm>
          <a:prstGeom prst="rect">
            <a:avLst/>
          </a:prstGeom>
          <a:noFill/>
          <a:ln>
            <a:noFill/>
          </a:ln>
        </p:spPr>
      </p:sp>
      <p:sp>
        <p:nvSpPr>
          <p:cNvPr id="7148" name="Google Shape;7148;p240"/>
          <p:cNvSpPr txBox="1">
            <a:spLocks noGrp="1"/>
          </p:cNvSpPr>
          <p:nvPr>
            <p:ph type="subTitle" idx="4"/>
          </p:nvPr>
        </p:nvSpPr>
        <p:spPr>
          <a:xfrm>
            <a:off x="3365398" y="99450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7149" name="Google Shape;7149;p240"/>
          <p:cNvSpPr txBox="1">
            <a:spLocks noGrp="1"/>
          </p:cNvSpPr>
          <p:nvPr>
            <p:ph type="body" idx="5"/>
          </p:nvPr>
        </p:nvSpPr>
        <p:spPr>
          <a:xfrm>
            <a:off x="3356648" y="2915805"/>
            <a:ext cx="23958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50" name="Google Shape;7150;p240"/>
          <p:cNvSpPr>
            <a:spLocks noGrp="1"/>
          </p:cNvSpPr>
          <p:nvPr>
            <p:ph type="pic" idx="6"/>
          </p:nvPr>
        </p:nvSpPr>
        <p:spPr>
          <a:xfrm>
            <a:off x="3370648" y="998550"/>
            <a:ext cx="2395800" cy="1333200"/>
          </a:xfrm>
          <a:prstGeom prst="rect">
            <a:avLst/>
          </a:prstGeom>
          <a:noFill/>
          <a:ln>
            <a:noFill/>
          </a:ln>
        </p:spPr>
      </p:sp>
      <p:sp>
        <p:nvSpPr>
          <p:cNvPr id="7151" name="Google Shape;7151;p240"/>
          <p:cNvSpPr txBox="1">
            <a:spLocks noGrp="1"/>
          </p:cNvSpPr>
          <p:nvPr>
            <p:ph type="subTitle" idx="7"/>
          </p:nvPr>
        </p:nvSpPr>
        <p:spPr>
          <a:xfrm>
            <a:off x="6292250" y="99445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7152" name="Google Shape;7152;p240"/>
          <p:cNvSpPr txBox="1">
            <a:spLocks noGrp="1"/>
          </p:cNvSpPr>
          <p:nvPr>
            <p:ph type="body" idx="8"/>
          </p:nvPr>
        </p:nvSpPr>
        <p:spPr>
          <a:xfrm>
            <a:off x="6283500" y="2915750"/>
            <a:ext cx="23958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7153" name="Google Shape;7153;p240"/>
          <p:cNvSpPr>
            <a:spLocks noGrp="1"/>
          </p:cNvSpPr>
          <p:nvPr>
            <p:ph type="pic" idx="9"/>
          </p:nvPr>
        </p:nvSpPr>
        <p:spPr>
          <a:xfrm>
            <a:off x="6297500" y="998500"/>
            <a:ext cx="2395800" cy="1333200"/>
          </a:xfrm>
          <a:prstGeom prst="rect">
            <a:avLst/>
          </a:prstGeom>
          <a:noFill/>
          <a:ln>
            <a:noFill/>
          </a:ln>
        </p:spPr>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7154"/>
        <p:cNvGrpSpPr/>
        <p:nvPr/>
      </p:nvGrpSpPr>
      <p:grpSpPr>
        <a:xfrm>
          <a:off x="0" y="0"/>
          <a:ext cx="0" cy="0"/>
          <a:chOff x="0" y="0"/>
          <a:chExt cx="0" cy="0"/>
        </a:xfrm>
      </p:grpSpPr>
      <p:sp>
        <p:nvSpPr>
          <p:cNvPr id="7155" name="Google Shape;7155;p241"/>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241"/>
          <p:cNvSpPr>
            <a:spLocks noGrp="1"/>
          </p:cNvSpPr>
          <p:nvPr>
            <p:ph type="pic" idx="2"/>
          </p:nvPr>
        </p:nvSpPr>
        <p:spPr>
          <a:xfrm>
            <a:off x="420625" y="886975"/>
            <a:ext cx="2743200" cy="1837500"/>
          </a:xfrm>
          <a:prstGeom prst="rect">
            <a:avLst/>
          </a:prstGeom>
          <a:noFill/>
          <a:ln>
            <a:noFill/>
          </a:ln>
        </p:spPr>
      </p:sp>
      <p:sp>
        <p:nvSpPr>
          <p:cNvPr id="7157" name="Google Shape;7157;p24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7158" name="Google Shape;7158;p241"/>
          <p:cNvSpPr txBox="1">
            <a:spLocks noGrp="1"/>
          </p:cNvSpPr>
          <p:nvPr>
            <p:ph type="title" idx="3"/>
          </p:nvPr>
        </p:nvSpPr>
        <p:spPr>
          <a:xfrm>
            <a:off x="539375"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7159" name="Google Shape;7159;p241"/>
          <p:cNvSpPr txBox="1">
            <a:spLocks noGrp="1"/>
          </p:cNvSpPr>
          <p:nvPr>
            <p:ph type="body" idx="1"/>
          </p:nvPr>
        </p:nvSpPr>
        <p:spPr>
          <a:xfrm>
            <a:off x="539375"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7160" name="Google Shape;7160;p241"/>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241"/>
          <p:cNvSpPr>
            <a:spLocks noGrp="1"/>
          </p:cNvSpPr>
          <p:nvPr>
            <p:ph type="pic" idx="4"/>
          </p:nvPr>
        </p:nvSpPr>
        <p:spPr>
          <a:xfrm>
            <a:off x="3279654" y="886975"/>
            <a:ext cx="2743200" cy="1837500"/>
          </a:xfrm>
          <a:prstGeom prst="rect">
            <a:avLst/>
          </a:prstGeom>
          <a:noFill/>
          <a:ln>
            <a:noFill/>
          </a:ln>
        </p:spPr>
      </p:sp>
      <p:sp>
        <p:nvSpPr>
          <p:cNvPr id="7162" name="Google Shape;7162;p241"/>
          <p:cNvSpPr txBox="1">
            <a:spLocks noGrp="1"/>
          </p:cNvSpPr>
          <p:nvPr>
            <p:ph type="title" idx="5"/>
          </p:nvPr>
        </p:nvSpPr>
        <p:spPr>
          <a:xfrm>
            <a:off x="3398404"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7163" name="Google Shape;7163;p241"/>
          <p:cNvSpPr txBox="1">
            <a:spLocks noGrp="1"/>
          </p:cNvSpPr>
          <p:nvPr>
            <p:ph type="body" idx="6"/>
          </p:nvPr>
        </p:nvSpPr>
        <p:spPr>
          <a:xfrm>
            <a:off x="3398403"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7164" name="Google Shape;7164;p241"/>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241"/>
          <p:cNvSpPr>
            <a:spLocks noGrp="1"/>
          </p:cNvSpPr>
          <p:nvPr>
            <p:ph type="pic" idx="7"/>
          </p:nvPr>
        </p:nvSpPr>
        <p:spPr>
          <a:xfrm>
            <a:off x="6140024" y="886975"/>
            <a:ext cx="2743200" cy="1837500"/>
          </a:xfrm>
          <a:prstGeom prst="rect">
            <a:avLst/>
          </a:prstGeom>
          <a:noFill/>
          <a:ln>
            <a:noFill/>
          </a:ln>
        </p:spPr>
      </p:sp>
      <p:sp>
        <p:nvSpPr>
          <p:cNvPr id="7166" name="Google Shape;7166;p241"/>
          <p:cNvSpPr txBox="1">
            <a:spLocks noGrp="1"/>
          </p:cNvSpPr>
          <p:nvPr>
            <p:ph type="title" idx="8"/>
          </p:nvPr>
        </p:nvSpPr>
        <p:spPr>
          <a:xfrm>
            <a:off x="6258774"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7167" name="Google Shape;7167;p241"/>
          <p:cNvSpPr txBox="1">
            <a:spLocks noGrp="1"/>
          </p:cNvSpPr>
          <p:nvPr>
            <p:ph type="body" idx="9"/>
          </p:nvPr>
        </p:nvSpPr>
        <p:spPr>
          <a:xfrm>
            <a:off x="6258772"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23: Title only slide options divider &gt;&gt;&gt; choose from following templates →">
  <p:cSld name="CUSTOM_23_1_1_1_1_2_1_1_1_1_1_1_1_1_1_2_1">
    <p:bg>
      <p:bgPr>
        <a:solidFill>
          <a:schemeClr val="lt2"/>
        </a:solidFill>
        <a:effectLst/>
      </p:bgPr>
    </p:bg>
    <p:spTree>
      <p:nvGrpSpPr>
        <p:cNvPr id="1" name="Shape 7168"/>
        <p:cNvGrpSpPr/>
        <p:nvPr/>
      </p:nvGrpSpPr>
      <p:grpSpPr>
        <a:xfrm>
          <a:off x="0" y="0"/>
          <a:ext cx="0" cy="0"/>
          <a:chOff x="0" y="0"/>
          <a:chExt cx="0" cy="0"/>
        </a:xfrm>
      </p:grpSpPr>
      <p:sp>
        <p:nvSpPr>
          <p:cNvPr id="7169" name="Google Shape;7169;p242"/>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Title only slide options</a:t>
            </a:r>
            <a:endParaRPr sz="7200" b="1" i="0" u="none" strike="noStrike" cap="none">
              <a:solidFill>
                <a:srgbClr val="FFFFFF"/>
              </a:solidFill>
              <a:highlight>
                <a:schemeClr val="dk1"/>
              </a:highlight>
              <a:latin typeface="Arial"/>
              <a:ea typeface="Arial"/>
              <a:cs typeface="Arial"/>
              <a:sym typeface="Arial"/>
            </a:endParaRPr>
          </a:p>
        </p:txBody>
      </p:sp>
      <p:sp>
        <p:nvSpPr>
          <p:cNvPr id="7170" name="Google Shape;7170;p242"/>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88"/>
        <p:cNvGrpSpPr/>
        <p:nvPr/>
      </p:nvGrpSpPr>
      <p:grpSpPr>
        <a:xfrm>
          <a:off x="0" y="0"/>
          <a:ext cx="0" cy="0"/>
          <a:chOff x="0" y="0"/>
          <a:chExt cx="0" cy="0"/>
        </a:xfrm>
      </p:grpSpPr>
      <p:sp>
        <p:nvSpPr>
          <p:cNvPr id="89" name="Google Shape;89;p25"/>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90" name="Google Shape;90;p2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91" name="Google Shape;91;p25"/>
          <p:cNvSpPr txBox="1">
            <a:spLocks noGrp="1"/>
          </p:cNvSpPr>
          <p:nvPr>
            <p:ph type="title"/>
          </p:nvPr>
        </p:nvSpPr>
        <p:spPr>
          <a:xfrm>
            <a:off x="436325" y="1816550"/>
            <a:ext cx="8362800" cy="1530300"/>
          </a:xfrm>
          <a:prstGeom prst="rect">
            <a:avLst/>
          </a:prstGeom>
        </p:spPr>
        <p:txBody>
          <a:bodyPr spcFirstLastPara="1" wrap="square" lIns="0" tIns="0" rIns="0" bIns="0" anchor="ctr" anchorCtr="0">
            <a:norm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7171"/>
        <p:cNvGrpSpPr/>
        <p:nvPr/>
      </p:nvGrpSpPr>
      <p:grpSpPr>
        <a:xfrm>
          <a:off x="0" y="0"/>
          <a:ext cx="0" cy="0"/>
          <a:chOff x="0" y="0"/>
          <a:chExt cx="0" cy="0"/>
        </a:xfrm>
      </p:grpSpPr>
      <p:sp>
        <p:nvSpPr>
          <p:cNvPr id="7172" name="Google Shape;7172;p243"/>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7173"/>
        <p:cNvGrpSpPr/>
        <p:nvPr/>
      </p:nvGrpSpPr>
      <p:grpSpPr>
        <a:xfrm>
          <a:off x="0" y="0"/>
          <a:ext cx="0" cy="0"/>
          <a:chOff x="0" y="0"/>
          <a:chExt cx="0" cy="0"/>
        </a:xfrm>
      </p:grpSpPr>
      <p:sp>
        <p:nvSpPr>
          <p:cNvPr id="7174" name="Google Shape;7174;p244"/>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7175"/>
        <p:cNvGrpSpPr/>
        <p:nvPr/>
      </p:nvGrpSpPr>
      <p:grpSpPr>
        <a:xfrm>
          <a:off x="0" y="0"/>
          <a:ext cx="0" cy="0"/>
          <a:chOff x="0" y="0"/>
          <a:chExt cx="0" cy="0"/>
        </a:xfrm>
      </p:grpSpPr>
      <p:sp>
        <p:nvSpPr>
          <p:cNvPr id="7176" name="Google Shape;7176;p245"/>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7177"/>
        <p:cNvGrpSpPr/>
        <p:nvPr/>
      </p:nvGrpSpPr>
      <p:grpSpPr>
        <a:xfrm>
          <a:off x="0" y="0"/>
          <a:ext cx="0" cy="0"/>
          <a:chOff x="0" y="0"/>
          <a:chExt cx="0" cy="0"/>
        </a:xfrm>
      </p:grpSpPr>
      <p:sp>
        <p:nvSpPr>
          <p:cNvPr id="7178" name="Google Shape;7178;p246"/>
          <p:cNvSpPr txBox="1">
            <a:spLocks noGrp="1"/>
          </p:cNvSpPr>
          <p:nvPr>
            <p:ph type="title"/>
          </p:nvPr>
        </p:nvSpPr>
        <p:spPr>
          <a:xfrm>
            <a:off x="420625" y="320050"/>
            <a:ext cx="19935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7179" name="Google Shape;7179;p246"/>
          <p:cNvSpPr>
            <a:spLocks noGrp="1"/>
          </p:cNvSpPr>
          <p:nvPr>
            <p:ph type="pic" idx="2"/>
          </p:nvPr>
        </p:nvSpPr>
        <p:spPr>
          <a:xfrm>
            <a:off x="2514600" y="0"/>
            <a:ext cx="6629700" cy="5143500"/>
          </a:xfrm>
          <a:prstGeom prst="rect">
            <a:avLst/>
          </a:prstGeom>
          <a:noFill/>
          <a:ln>
            <a:noFill/>
          </a:ln>
        </p:spPr>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7180"/>
        <p:cNvGrpSpPr/>
        <p:nvPr/>
      </p:nvGrpSpPr>
      <p:grpSpPr>
        <a:xfrm>
          <a:off x="0" y="0"/>
          <a:ext cx="0" cy="0"/>
          <a:chOff x="0" y="0"/>
          <a:chExt cx="0" cy="0"/>
        </a:xfrm>
      </p:grpSpPr>
      <p:sp>
        <p:nvSpPr>
          <p:cNvPr id="7181" name="Google Shape;7181;p247"/>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7182" name="Google Shape;7182;p247"/>
          <p:cNvSpPr>
            <a:spLocks noGrp="1"/>
          </p:cNvSpPr>
          <p:nvPr>
            <p:ph type="pic" idx="2"/>
          </p:nvPr>
        </p:nvSpPr>
        <p:spPr>
          <a:xfrm>
            <a:off x="2935225" y="0"/>
            <a:ext cx="6209100" cy="5143500"/>
          </a:xfrm>
          <a:prstGeom prst="rect">
            <a:avLst/>
          </a:prstGeom>
          <a:noFill/>
          <a:ln>
            <a:noFill/>
          </a:ln>
        </p:spPr>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7183"/>
        <p:cNvGrpSpPr/>
        <p:nvPr/>
      </p:nvGrpSpPr>
      <p:grpSpPr>
        <a:xfrm>
          <a:off x="0" y="0"/>
          <a:ext cx="0" cy="0"/>
          <a:chOff x="0" y="0"/>
          <a:chExt cx="0" cy="0"/>
        </a:xfrm>
      </p:grpSpPr>
      <p:sp>
        <p:nvSpPr>
          <p:cNvPr id="7184" name="Google Shape;7184;p248"/>
          <p:cNvSpPr txBox="1">
            <a:spLocks noGrp="1"/>
          </p:cNvSpPr>
          <p:nvPr>
            <p:ph type="title"/>
          </p:nvPr>
        </p:nvSpPr>
        <p:spPr>
          <a:xfrm>
            <a:off x="420625" y="320050"/>
            <a:ext cx="19935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7185" name="Google Shape;7185;p248"/>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CUSTOM_23_1_1_2_1_1_1_1_1_1_1_1_2">
    <p:spTree>
      <p:nvGrpSpPr>
        <p:cNvPr id="1" name="Shape 7186"/>
        <p:cNvGrpSpPr/>
        <p:nvPr/>
      </p:nvGrpSpPr>
      <p:grpSpPr>
        <a:xfrm>
          <a:off x="0" y="0"/>
          <a:ext cx="0" cy="0"/>
          <a:chOff x="0" y="0"/>
          <a:chExt cx="0" cy="0"/>
        </a:xfrm>
      </p:grpSpPr>
      <p:sp>
        <p:nvSpPr>
          <p:cNvPr id="7187" name="Google Shape;7187;p249"/>
          <p:cNvSpPr>
            <a:spLocks noGrp="1"/>
          </p:cNvSpPr>
          <p:nvPr>
            <p:ph type="pic" idx="2"/>
          </p:nvPr>
        </p:nvSpPr>
        <p:spPr>
          <a:xfrm>
            <a:off x="9225" y="-9225"/>
            <a:ext cx="9144000" cy="5143500"/>
          </a:xfrm>
          <a:prstGeom prst="rect">
            <a:avLst/>
          </a:prstGeom>
          <a:noFill/>
          <a:ln>
            <a:noFill/>
          </a:ln>
        </p:spPr>
      </p:sp>
      <p:sp>
        <p:nvSpPr>
          <p:cNvPr id="7188" name="Google Shape;7188;p249"/>
          <p:cNvSpPr txBox="1">
            <a:spLocks noGrp="1"/>
          </p:cNvSpPr>
          <p:nvPr>
            <p:ph type="title"/>
          </p:nvPr>
        </p:nvSpPr>
        <p:spPr>
          <a:xfrm>
            <a:off x="320175" y="320050"/>
            <a:ext cx="2514600" cy="8694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90000"/>
              </a:lnSpc>
              <a:spcBef>
                <a:spcPts val="0"/>
              </a:spcBef>
              <a:spcAft>
                <a:spcPts val="0"/>
              </a:spcAft>
              <a:buSzPts val="3200"/>
              <a:buNone/>
              <a:defRPr sz="3200">
                <a:highlight>
                  <a:schemeClr val="accent1"/>
                </a:highlight>
              </a:defRPr>
            </a:lvl2pPr>
            <a:lvl3pPr lvl="2" algn="l">
              <a:lnSpc>
                <a:spcPct val="90000"/>
              </a:lnSpc>
              <a:spcBef>
                <a:spcPts val="800"/>
              </a:spcBef>
              <a:spcAft>
                <a:spcPts val="0"/>
              </a:spcAft>
              <a:buSzPts val="3200"/>
              <a:buNone/>
              <a:defRPr sz="3200">
                <a:highlight>
                  <a:schemeClr val="accent1"/>
                </a:highlight>
              </a:defRPr>
            </a:lvl3pPr>
            <a:lvl4pPr lvl="3" algn="l">
              <a:lnSpc>
                <a:spcPct val="90000"/>
              </a:lnSpc>
              <a:spcBef>
                <a:spcPts val="800"/>
              </a:spcBef>
              <a:spcAft>
                <a:spcPts val="0"/>
              </a:spcAft>
              <a:buSzPts val="3200"/>
              <a:buNone/>
              <a:defRPr sz="3200">
                <a:highlight>
                  <a:schemeClr val="accent1"/>
                </a:highlight>
              </a:defRPr>
            </a:lvl4pPr>
            <a:lvl5pPr lvl="4" algn="l">
              <a:lnSpc>
                <a:spcPct val="90000"/>
              </a:lnSpc>
              <a:spcBef>
                <a:spcPts val="800"/>
              </a:spcBef>
              <a:spcAft>
                <a:spcPts val="0"/>
              </a:spcAft>
              <a:buSzPts val="3200"/>
              <a:buNone/>
              <a:defRPr sz="3200">
                <a:highlight>
                  <a:schemeClr val="accent1"/>
                </a:highlight>
              </a:defRPr>
            </a:lvl5pPr>
            <a:lvl6pPr lvl="5" algn="l">
              <a:lnSpc>
                <a:spcPct val="90000"/>
              </a:lnSpc>
              <a:spcBef>
                <a:spcPts val="800"/>
              </a:spcBef>
              <a:spcAft>
                <a:spcPts val="0"/>
              </a:spcAft>
              <a:buSzPts val="3200"/>
              <a:buNone/>
              <a:defRPr sz="3200">
                <a:highlight>
                  <a:schemeClr val="accent1"/>
                </a:highlight>
              </a:defRPr>
            </a:lvl6pPr>
            <a:lvl7pPr lvl="6" algn="l">
              <a:lnSpc>
                <a:spcPct val="90000"/>
              </a:lnSpc>
              <a:spcBef>
                <a:spcPts val="800"/>
              </a:spcBef>
              <a:spcAft>
                <a:spcPts val="0"/>
              </a:spcAft>
              <a:buSzPts val="3200"/>
              <a:buNone/>
              <a:defRPr sz="3200">
                <a:highlight>
                  <a:schemeClr val="accent1"/>
                </a:highlight>
              </a:defRPr>
            </a:lvl7pPr>
            <a:lvl8pPr lvl="7" algn="l">
              <a:lnSpc>
                <a:spcPct val="90000"/>
              </a:lnSpc>
              <a:spcBef>
                <a:spcPts val="800"/>
              </a:spcBef>
              <a:spcAft>
                <a:spcPts val="0"/>
              </a:spcAft>
              <a:buSzPts val="3200"/>
              <a:buNone/>
              <a:defRPr sz="3200">
                <a:highlight>
                  <a:schemeClr val="accent1"/>
                </a:highlight>
              </a:defRPr>
            </a:lvl8pPr>
            <a:lvl9pPr lvl="8" algn="l">
              <a:lnSpc>
                <a:spcPct val="90000"/>
              </a:lnSpc>
              <a:spcBef>
                <a:spcPts val="800"/>
              </a:spcBef>
              <a:spcAft>
                <a:spcPts val="800"/>
              </a:spcAft>
              <a:buSzPts val="3200"/>
              <a:buNone/>
              <a:defRPr sz="3200">
                <a:highlight>
                  <a:schemeClr val="accent1"/>
                </a:highlight>
              </a:defRPr>
            </a:lvl9pPr>
          </a:lstStyle>
          <a:p>
            <a:endParaRPr/>
          </a:p>
        </p:txBody>
      </p:sp>
      <p:sp>
        <p:nvSpPr>
          <p:cNvPr id="7189" name="Google Shape;7189;p249"/>
          <p:cNvSpPr txBox="1">
            <a:spLocks noGrp="1"/>
          </p:cNvSpPr>
          <p:nvPr>
            <p:ph type="subTitle" idx="1"/>
          </p:nvPr>
        </p:nvSpPr>
        <p:spPr>
          <a:xfrm>
            <a:off x="320050" y="1189450"/>
            <a:ext cx="2514600" cy="12003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2000"/>
              <a:buNone/>
              <a:defRPr b="1">
                <a:solidFill>
                  <a:schemeClr val="lt1"/>
                </a:solidFill>
                <a:highlight>
                  <a:schemeClr val="dk1"/>
                </a:highlight>
              </a:defRPr>
            </a:lvl1pPr>
            <a:lvl2pPr lvl="1" algn="l">
              <a:lnSpc>
                <a:spcPct val="90000"/>
              </a:lnSpc>
              <a:spcBef>
                <a:spcPts val="800"/>
              </a:spcBef>
              <a:spcAft>
                <a:spcPts val="0"/>
              </a:spcAft>
              <a:buClr>
                <a:schemeClr val="lt1"/>
              </a:buClr>
              <a:buSzPts val="2000"/>
              <a:buNone/>
              <a:defRPr b="1">
                <a:solidFill>
                  <a:schemeClr val="lt1"/>
                </a:solidFill>
                <a:highlight>
                  <a:schemeClr val="dk1"/>
                </a:highlight>
              </a:defRPr>
            </a:lvl2pPr>
            <a:lvl3pPr lvl="2" algn="l">
              <a:lnSpc>
                <a:spcPct val="90000"/>
              </a:lnSpc>
              <a:spcBef>
                <a:spcPts val="800"/>
              </a:spcBef>
              <a:spcAft>
                <a:spcPts val="0"/>
              </a:spcAft>
              <a:buClr>
                <a:schemeClr val="lt1"/>
              </a:buClr>
              <a:buSzPts val="2000"/>
              <a:buNone/>
              <a:defRPr b="1">
                <a:solidFill>
                  <a:schemeClr val="lt1"/>
                </a:solidFill>
                <a:highlight>
                  <a:schemeClr val="dk1"/>
                </a:highlight>
              </a:defRPr>
            </a:lvl3pPr>
            <a:lvl4pPr lvl="3" algn="l">
              <a:lnSpc>
                <a:spcPct val="90000"/>
              </a:lnSpc>
              <a:spcBef>
                <a:spcPts val="800"/>
              </a:spcBef>
              <a:spcAft>
                <a:spcPts val="0"/>
              </a:spcAft>
              <a:buClr>
                <a:schemeClr val="lt1"/>
              </a:buClr>
              <a:buSzPts val="2000"/>
              <a:buNone/>
              <a:defRPr b="1">
                <a:solidFill>
                  <a:schemeClr val="lt1"/>
                </a:solidFill>
                <a:highlight>
                  <a:schemeClr val="dk1"/>
                </a:highlight>
              </a:defRPr>
            </a:lvl4pPr>
            <a:lvl5pPr lvl="4" algn="l">
              <a:lnSpc>
                <a:spcPct val="90000"/>
              </a:lnSpc>
              <a:spcBef>
                <a:spcPts val="800"/>
              </a:spcBef>
              <a:spcAft>
                <a:spcPts val="0"/>
              </a:spcAft>
              <a:buClr>
                <a:schemeClr val="lt1"/>
              </a:buClr>
              <a:buSzPts val="2000"/>
              <a:buNone/>
              <a:defRPr b="1">
                <a:solidFill>
                  <a:schemeClr val="lt1"/>
                </a:solidFill>
                <a:highlight>
                  <a:schemeClr val="dk1"/>
                </a:highlight>
              </a:defRPr>
            </a:lvl5pPr>
            <a:lvl6pPr lvl="5" algn="l">
              <a:lnSpc>
                <a:spcPct val="90000"/>
              </a:lnSpc>
              <a:spcBef>
                <a:spcPts val="800"/>
              </a:spcBef>
              <a:spcAft>
                <a:spcPts val="0"/>
              </a:spcAft>
              <a:buClr>
                <a:schemeClr val="lt1"/>
              </a:buClr>
              <a:buSzPts val="2000"/>
              <a:buNone/>
              <a:defRPr b="1">
                <a:solidFill>
                  <a:schemeClr val="lt1"/>
                </a:solidFill>
                <a:highlight>
                  <a:schemeClr val="dk1"/>
                </a:highlight>
              </a:defRPr>
            </a:lvl6pPr>
            <a:lvl7pPr lvl="6" algn="l">
              <a:lnSpc>
                <a:spcPct val="90000"/>
              </a:lnSpc>
              <a:spcBef>
                <a:spcPts val="800"/>
              </a:spcBef>
              <a:spcAft>
                <a:spcPts val="0"/>
              </a:spcAft>
              <a:buClr>
                <a:schemeClr val="lt1"/>
              </a:buClr>
              <a:buSzPts val="2000"/>
              <a:buNone/>
              <a:defRPr b="1">
                <a:solidFill>
                  <a:schemeClr val="lt1"/>
                </a:solidFill>
                <a:highlight>
                  <a:schemeClr val="dk1"/>
                </a:highlight>
              </a:defRPr>
            </a:lvl7pPr>
            <a:lvl8pPr lvl="7" algn="l">
              <a:lnSpc>
                <a:spcPct val="90000"/>
              </a:lnSpc>
              <a:spcBef>
                <a:spcPts val="800"/>
              </a:spcBef>
              <a:spcAft>
                <a:spcPts val="0"/>
              </a:spcAft>
              <a:buClr>
                <a:schemeClr val="lt1"/>
              </a:buClr>
              <a:buSzPts val="2000"/>
              <a:buNone/>
              <a:defRPr b="1">
                <a:solidFill>
                  <a:schemeClr val="lt1"/>
                </a:solidFill>
                <a:highlight>
                  <a:schemeClr val="dk1"/>
                </a:highlight>
              </a:defRPr>
            </a:lvl8pPr>
            <a:lvl9pPr lvl="8" algn="l">
              <a:lnSpc>
                <a:spcPct val="90000"/>
              </a:lnSpc>
              <a:spcBef>
                <a:spcPts val="800"/>
              </a:spcBef>
              <a:spcAft>
                <a:spcPts val="800"/>
              </a:spcAft>
              <a:buClr>
                <a:schemeClr val="lt1"/>
              </a:buClr>
              <a:buSzPts val="2000"/>
              <a:buNone/>
              <a:defRPr b="1">
                <a:solidFill>
                  <a:schemeClr val="lt1"/>
                </a:solidFill>
                <a:highlight>
                  <a:schemeClr val="dk1"/>
                </a:highlight>
              </a:defRPr>
            </a:lvl9pPr>
          </a:lstStyle>
          <a:p>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23: Quote slide options divider — choose from following templates →">
  <p:cSld name="CUSTOM_23_1_1_1_1_2_1_1_1_1_1_1_1_1_1_2">
    <p:bg>
      <p:bgPr>
        <a:solidFill>
          <a:schemeClr val="lt2"/>
        </a:solidFill>
        <a:effectLst/>
      </p:bgPr>
    </p:bg>
    <p:spTree>
      <p:nvGrpSpPr>
        <p:cNvPr id="1" name="Shape 7190"/>
        <p:cNvGrpSpPr/>
        <p:nvPr/>
      </p:nvGrpSpPr>
      <p:grpSpPr>
        <a:xfrm>
          <a:off x="0" y="0"/>
          <a:ext cx="0" cy="0"/>
          <a:chOff x="0" y="0"/>
          <a:chExt cx="0" cy="0"/>
        </a:xfrm>
      </p:grpSpPr>
      <p:sp>
        <p:nvSpPr>
          <p:cNvPr id="7191" name="Google Shape;7191;p250"/>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Quote slide options</a:t>
            </a:r>
            <a:endParaRPr sz="7200" b="1" i="0" u="none" strike="noStrike" cap="none">
              <a:solidFill>
                <a:srgbClr val="FFFFFF"/>
              </a:solidFill>
              <a:highlight>
                <a:schemeClr val="dk1"/>
              </a:highlight>
              <a:latin typeface="Arial"/>
              <a:ea typeface="Arial"/>
              <a:cs typeface="Arial"/>
              <a:sym typeface="Arial"/>
            </a:endParaRPr>
          </a:p>
        </p:txBody>
      </p:sp>
      <p:sp>
        <p:nvSpPr>
          <p:cNvPr id="7192" name="Google Shape;7192;p250"/>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7193"/>
        <p:cNvGrpSpPr/>
        <p:nvPr/>
      </p:nvGrpSpPr>
      <p:grpSpPr>
        <a:xfrm>
          <a:off x="0" y="0"/>
          <a:ext cx="0" cy="0"/>
          <a:chOff x="0" y="0"/>
          <a:chExt cx="0" cy="0"/>
        </a:xfrm>
      </p:grpSpPr>
      <p:sp>
        <p:nvSpPr>
          <p:cNvPr id="7194" name="Google Shape;7194;p25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highlight>
                  <a:schemeClr val="accent1"/>
                </a:highlight>
              </a:defRPr>
            </a:lvl2pPr>
            <a:lvl3pPr lvl="2" algn="l">
              <a:lnSpc>
                <a:spcPct val="115000"/>
              </a:lnSpc>
              <a:spcBef>
                <a:spcPts val="800"/>
              </a:spcBef>
              <a:spcAft>
                <a:spcPts val="0"/>
              </a:spcAft>
              <a:buSzPts val="2800"/>
              <a:buNone/>
              <a:defRPr>
                <a:highlight>
                  <a:schemeClr val="accent1"/>
                </a:highlight>
              </a:defRPr>
            </a:lvl3pPr>
            <a:lvl4pPr lvl="3" algn="l">
              <a:lnSpc>
                <a:spcPct val="115000"/>
              </a:lnSpc>
              <a:spcBef>
                <a:spcPts val="800"/>
              </a:spcBef>
              <a:spcAft>
                <a:spcPts val="0"/>
              </a:spcAft>
              <a:buSzPts val="2800"/>
              <a:buNone/>
              <a:defRPr>
                <a:highlight>
                  <a:schemeClr val="accent1"/>
                </a:highlight>
              </a:defRPr>
            </a:lvl4pPr>
            <a:lvl5pPr lvl="4" algn="l">
              <a:lnSpc>
                <a:spcPct val="115000"/>
              </a:lnSpc>
              <a:spcBef>
                <a:spcPts val="800"/>
              </a:spcBef>
              <a:spcAft>
                <a:spcPts val="0"/>
              </a:spcAft>
              <a:buSzPts val="2800"/>
              <a:buNone/>
              <a:defRPr>
                <a:highlight>
                  <a:schemeClr val="accent1"/>
                </a:highlight>
              </a:defRPr>
            </a:lvl5pPr>
            <a:lvl6pPr lvl="5" algn="l">
              <a:lnSpc>
                <a:spcPct val="115000"/>
              </a:lnSpc>
              <a:spcBef>
                <a:spcPts val="800"/>
              </a:spcBef>
              <a:spcAft>
                <a:spcPts val="0"/>
              </a:spcAft>
              <a:buSzPts val="2800"/>
              <a:buNone/>
              <a:defRPr>
                <a:highlight>
                  <a:schemeClr val="accent1"/>
                </a:highlight>
              </a:defRPr>
            </a:lvl6pPr>
            <a:lvl7pPr lvl="6" algn="l">
              <a:lnSpc>
                <a:spcPct val="115000"/>
              </a:lnSpc>
              <a:spcBef>
                <a:spcPts val="800"/>
              </a:spcBef>
              <a:spcAft>
                <a:spcPts val="0"/>
              </a:spcAft>
              <a:buSzPts val="2800"/>
              <a:buNone/>
              <a:defRPr>
                <a:highlight>
                  <a:schemeClr val="accent1"/>
                </a:highlight>
              </a:defRPr>
            </a:lvl7pPr>
            <a:lvl8pPr lvl="7" algn="l">
              <a:lnSpc>
                <a:spcPct val="115000"/>
              </a:lnSpc>
              <a:spcBef>
                <a:spcPts val="800"/>
              </a:spcBef>
              <a:spcAft>
                <a:spcPts val="0"/>
              </a:spcAft>
              <a:buSzPts val="2800"/>
              <a:buNone/>
              <a:defRPr>
                <a:highlight>
                  <a:schemeClr val="accent1"/>
                </a:highlight>
              </a:defRPr>
            </a:lvl8pPr>
            <a:lvl9pPr lvl="8" algn="l">
              <a:lnSpc>
                <a:spcPct val="115000"/>
              </a:lnSpc>
              <a:spcBef>
                <a:spcPts val="800"/>
              </a:spcBef>
              <a:spcAft>
                <a:spcPts val="800"/>
              </a:spcAft>
              <a:buSzPts val="2800"/>
              <a:buNone/>
              <a:defRPr>
                <a:highlight>
                  <a:schemeClr val="accent1"/>
                </a:highlight>
              </a:defRPr>
            </a:lvl9pPr>
          </a:lstStyle>
          <a:p>
            <a:endParaRPr/>
          </a:p>
        </p:txBody>
      </p:sp>
      <p:sp>
        <p:nvSpPr>
          <p:cNvPr id="7195" name="Google Shape;7195;p251"/>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
        <p:nvSpPr>
          <p:cNvPr id="7196" name="Google Shape;7196;p251"/>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7197"/>
        <p:cNvGrpSpPr/>
        <p:nvPr/>
      </p:nvGrpSpPr>
      <p:grpSpPr>
        <a:xfrm>
          <a:off x="0" y="0"/>
          <a:ext cx="0" cy="0"/>
          <a:chOff x="0" y="0"/>
          <a:chExt cx="0" cy="0"/>
        </a:xfrm>
      </p:grpSpPr>
      <p:sp>
        <p:nvSpPr>
          <p:cNvPr id="7198" name="Google Shape;7198;p252"/>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7199" name="Google Shape;7199;p252"/>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a:solidFill>
                <a:srgbClr val="FFC627"/>
              </a:solidFill>
              <a:latin typeface="Arial"/>
              <a:ea typeface="Arial"/>
              <a:cs typeface="Arial"/>
              <a:sym typeface="Arial"/>
            </a:endParaRPr>
          </a:p>
        </p:txBody>
      </p:sp>
      <p:sp>
        <p:nvSpPr>
          <p:cNvPr id="7200" name="Google Shape;7200;p252"/>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3: Title and text slide options divider &gt;&gt;&gt; choose from following templates →">
  <p:cSld name="CUSTOM_23_1_1_2">
    <p:bg>
      <p:bgPr>
        <a:solidFill>
          <a:schemeClr val="lt2"/>
        </a:solidFill>
        <a:effectLst/>
      </p:bgPr>
    </p:bg>
    <p:spTree>
      <p:nvGrpSpPr>
        <p:cNvPr id="1" name="Shape 92"/>
        <p:cNvGrpSpPr/>
        <p:nvPr/>
      </p:nvGrpSpPr>
      <p:grpSpPr>
        <a:xfrm>
          <a:off x="0" y="0"/>
          <a:ext cx="0" cy="0"/>
          <a:chOff x="0" y="0"/>
          <a:chExt cx="0" cy="0"/>
        </a:xfrm>
      </p:grpSpPr>
      <p:sp>
        <p:nvSpPr>
          <p:cNvPr id="93" name="Google Shape;93;p26"/>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Title and text slide options</a:t>
            </a:r>
            <a:endParaRPr sz="7200" b="1">
              <a:solidFill>
                <a:srgbClr val="191919"/>
              </a:solidFill>
            </a:endParaRPr>
          </a:p>
        </p:txBody>
      </p:sp>
      <p:sp>
        <p:nvSpPr>
          <p:cNvPr id="94" name="Google Shape;94;p26"/>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7201"/>
        <p:cNvGrpSpPr/>
        <p:nvPr/>
      </p:nvGrpSpPr>
      <p:grpSpPr>
        <a:xfrm>
          <a:off x="0" y="0"/>
          <a:ext cx="0" cy="0"/>
          <a:chOff x="0" y="0"/>
          <a:chExt cx="0" cy="0"/>
        </a:xfrm>
      </p:grpSpPr>
      <p:sp>
        <p:nvSpPr>
          <p:cNvPr id="7202" name="Google Shape;7202;p253"/>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7203" name="Google Shape;7203;p253"/>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a:solidFill>
                <a:schemeClr val="accent2"/>
              </a:solidFill>
              <a:latin typeface="Arial"/>
              <a:ea typeface="Arial"/>
              <a:cs typeface="Arial"/>
              <a:sym typeface="Arial"/>
            </a:endParaRPr>
          </a:p>
        </p:txBody>
      </p:sp>
      <p:sp>
        <p:nvSpPr>
          <p:cNvPr id="7204" name="Google Shape;7204;p253"/>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7205"/>
        <p:cNvGrpSpPr/>
        <p:nvPr/>
      </p:nvGrpSpPr>
      <p:grpSpPr>
        <a:xfrm>
          <a:off x="0" y="0"/>
          <a:ext cx="0" cy="0"/>
          <a:chOff x="0" y="0"/>
          <a:chExt cx="0" cy="0"/>
        </a:xfrm>
      </p:grpSpPr>
      <p:sp>
        <p:nvSpPr>
          <p:cNvPr id="7206" name="Google Shape;7206;p254"/>
          <p:cNvSpPr>
            <a:spLocks noGrp="1"/>
          </p:cNvSpPr>
          <p:nvPr>
            <p:ph type="pic" idx="2"/>
          </p:nvPr>
        </p:nvSpPr>
        <p:spPr>
          <a:xfrm>
            <a:off x="-41200" y="-37575"/>
            <a:ext cx="9253200" cy="5204700"/>
          </a:xfrm>
          <a:prstGeom prst="rect">
            <a:avLst/>
          </a:prstGeom>
          <a:noFill/>
          <a:ln>
            <a:noFill/>
          </a:ln>
        </p:spPr>
      </p:sp>
      <p:sp>
        <p:nvSpPr>
          <p:cNvPr id="7207" name="Google Shape;7207;p254"/>
          <p:cNvSpPr txBox="1">
            <a:spLocks noGrp="1"/>
          </p:cNvSpPr>
          <p:nvPr>
            <p:ph type="body" idx="1"/>
          </p:nvPr>
        </p:nvSpPr>
        <p:spPr>
          <a:xfrm>
            <a:off x="424893" y="488663"/>
            <a:ext cx="3872400" cy="3543300"/>
          </a:xfrm>
          <a:prstGeom prst="rect">
            <a:avLst/>
          </a:prstGeom>
          <a:solidFill>
            <a:srgbClr val="191919">
              <a:alpha val="74117"/>
            </a:srgbClr>
          </a:solidFill>
          <a:ln>
            <a:noFill/>
          </a:ln>
        </p:spPr>
        <p:txBody>
          <a:bodyPr spcFirstLastPara="1" wrap="square" lIns="365750" tIns="182875" rIns="91425" bIns="182875" anchor="t" anchorCtr="0">
            <a:noAutofit/>
          </a:bodyPr>
          <a:lstStyle>
            <a:lvl1pPr marL="457200" lvl="0" indent="-330200" algn="l">
              <a:lnSpc>
                <a:spcPct val="115000"/>
              </a:lnSpc>
              <a:spcBef>
                <a:spcPts val="0"/>
              </a:spcBef>
              <a:spcAft>
                <a:spcPts val="0"/>
              </a:spcAft>
              <a:buClr>
                <a:schemeClr val="lt1"/>
              </a:buClr>
              <a:buSzPts val="1600"/>
              <a:buChar char="●"/>
              <a:defRPr sz="1600" b="1">
                <a:solidFill>
                  <a:schemeClr val="lt1"/>
                </a:solidFill>
              </a:defRPr>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7208" name="Google Shape;7208;p254"/>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7209"/>
        <p:cNvGrpSpPr/>
        <p:nvPr/>
      </p:nvGrpSpPr>
      <p:grpSpPr>
        <a:xfrm>
          <a:off x="0" y="0"/>
          <a:ext cx="0" cy="0"/>
          <a:chOff x="0" y="0"/>
          <a:chExt cx="0" cy="0"/>
        </a:xfrm>
      </p:grpSpPr>
      <p:sp>
        <p:nvSpPr>
          <p:cNvPr id="7210" name="Google Shape;7210;p255"/>
          <p:cNvSpPr>
            <a:spLocks noGrp="1"/>
          </p:cNvSpPr>
          <p:nvPr>
            <p:ph type="pic" idx="2"/>
          </p:nvPr>
        </p:nvSpPr>
        <p:spPr>
          <a:xfrm>
            <a:off x="-47625" y="-41200"/>
            <a:ext cx="9277200" cy="5218500"/>
          </a:xfrm>
          <a:prstGeom prst="rect">
            <a:avLst/>
          </a:prstGeom>
          <a:noFill/>
          <a:ln>
            <a:noFill/>
          </a:ln>
        </p:spPr>
      </p:sp>
      <p:sp>
        <p:nvSpPr>
          <p:cNvPr id="7211" name="Google Shape;7211;p255"/>
          <p:cNvSpPr txBox="1">
            <a:spLocks noGrp="1"/>
          </p:cNvSpPr>
          <p:nvPr>
            <p:ph type="body" idx="1"/>
          </p:nvPr>
        </p:nvSpPr>
        <p:spPr>
          <a:xfrm>
            <a:off x="4930769" y="488663"/>
            <a:ext cx="3872400" cy="3543300"/>
          </a:xfrm>
          <a:prstGeom prst="rect">
            <a:avLst/>
          </a:prstGeom>
          <a:solidFill>
            <a:srgbClr val="191919">
              <a:alpha val="74117"/>
            </a:srgbClr>
          </a:solidFill>
          <a:ln>
            <a:noFill/>
          </a:ln>
        </p:spPr>
        <p:txBody>
          <a:bodyPr spcFirstLastPara="1" wrap="square" lIns="365750" tIns="182875" rIns="91425" bIns="182875" anchor="t" anchorCtr="0">
            <a:noAutofit/>
          </a:bodyPr>
          <a:lstStyle>
            <a:lvl1pPr marL="457200" lvl="0" indent="-330200" algn="l">
              <a:lnSpc>
                <a:spcPct val="115000"/>
              </a:lnSpc>
              <a:spcBef>
                <a:spcPts val="0"/>
              </a:spcBef>
              <a:spcAft>
                <a:spcPts val="0"/>
              </a:spcAft>
              <a:buClr>
                <a:schemeClr val="lt1"/>
              </a:buClr>
              <a:buSzPts val="1600"/>
              <a:buChar char="●"/>
              <a:defRPr sz="1600" b="1">
                <a:solidFill>
                  <a:schemeClr val="lt1"/>
                </a:solidFill>
              </a:defRPr>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7212" name="Google Shape;7212;p255"/>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23: z-Blank slide options divider &gt;&gt;&gt; choose from following templates →">
  <p:cSld name="CUSTOM_23_1_1_1_1_2_1_1_1_1_1_1_1_1_1">
    <p:bg>
      <p:bgPr>
        <a:solidFill>
          <a:schemeClr val="lt2"/>
        </a:solidFill>
        <a:effectLst/>
      </p:bgPr>
    </p:bg>
    <p:spTree>
      <p:nvGrpSpPr>
        <p:cNvPr id="1" name="Shape 7213"/>
        <p:cNvGrpSpPr/>
        <p:nvPr/>
      </p:nvGrpSpPr>
      <p:grpSpPr>
        <a:xfrm>
          <a:off x="0" y="0"/>
          <a:ext cx="0" cy="0"/>
          <a:chOff x="0" y="0"/>
          <a:chExt cx="0" cy="0"/>
        </a:xfrm>
      </p:grpSpPr>
      <p:sp>
        <p:nvSpPr>
          <p:cNvPr id="7214" name="Google Shape;7214;p256"/>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Blank slide options</a:t>
            </a:r>
            <a:endParaRPr sz="7200" b="1" i="0" u="none" strike="noStrike" cap="none">
              <a:solidFill>
                <a:srgbClr val="FFFFFF"/>
              </a:solidFill>
              <a:highlight>
                <a:schemeClr val="dk1"/>
              </a:highlight>
              <a:latin typeface="Arial"/>
              <a:ea typeface="Arial"/>
              <a:cs typeface="Arial"/>
              <a:sym typeface="Arial"/>
            </a:endParaRPr>
          </a:p>
        </p:txBody>
      </p:sp>
      <p:sp>
        <p:nvSpPr>
          <p:cNvPr id="7215" name="Google Shape;7215;p256"/>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7216"/>
        <p:cNvGrpSpPr/>
        <p:nvPr/>
      </p:nvGrpSpPr>
      <p:grpSpPr>
        <a:xfrm>
          <a:off x="0" y="0"/>
          <a:ext cx="0" cy="0"/>
          <a:chOff x="0" y="0"/>
          <a:chExt cx="0" cy="0"/>
        </a:xfrm>
      </p:grpSpPr>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7217"/>
        <p:cNvGrpSpPr/>
        <p:nvPr/>
      </p:nvGrpSpPr>
      <p:grpSpPr>
        <a:xfrm>
          <a:off x="0" y="0"/>
          <a:ext cx="0" cy="0"/>
          <a:chOff x="0" y="0"/>
          <a:chExt cx="0" cy="0"/>
        </a:xfrm>
      </p:grpSpPr>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7218"/>
        <p:cNvGrpSpPr/>
        <p:nvPr/>
      </p:nvGrpSpPr>
      <p:grpSpPr>
        <a:xfrm>
          <a:off x="0" y="0"/>
          <a:ext cx="0" cy="0"/>
          <a:chOff x="0" y="0"/>
          <a:chExt cx="0" cy="0"/>
        </a:xfrm>
      </p:grpSpPr>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7219"/>
        <p:cNvGrpSpPr/>
        <p:nvPr/>
      </p:nvGrpSpPr>
      <p:grpSpPr>
        <a:xfrm>
          <a:off x="0" y="0"/>
          <a:ext cx="0" cy="0"/>
          <a:chOff x="0" y="0"/>
          <a:chExt cx="0" cy="0"/>
        </a:xfrm>
      </p:grpSpPr>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7220"/>
        <p:cNvGrpSpPr/>
        <p:nvPr/>
      </p:nvGrpSpPr>
      <p:grpSpPr>
        <a:xfrm>
          <a:off x="0" y="0"/>
          <a:ext cx="0" cy="0"/>
          <a:chOff x="0" y="0"/>
          <a:chExt cx="0" cy="0"/>
        </a:xfrm>
      </p:grpSpPr>
      <p:sp>
        <p:nvSpPr>
          <p:cNvPr id="7221" name="Google Shape;7221;p261"/>
          <p:cNvSpPr>
            <a:spLocks noGrp="1"/>
          </p:cNvSpPr>
          <p:nvPr>
            <p:ph type="pic" idx="2"/>
          </p:nvPr>
        </p:nvSpPr>
        <p:spPr>
          <a:xfrm>
            <a:off x="-29300" y="-30900"/>
            <a:ext cx="9182400" cy="5165100"/>
          </a:xfrm>
          <a:prstGeom prst="rect">
            <a:avLst/>
          </a:prstGeom>
          <a:noFill/>
          <a:ln>
            <a:noFill/>
          </a:ln>
        </p:spPr>
      </p:sp>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7222"/>
        <p:cNvGrpSpPr/>
        <p:nvPr/>
      </p:nvGrpSpPr>
      <p:grpSpPr>
        <a:xfrm>
          <a:off x="0" y="0"/>
          <a:ext cx="0" cy="0"/>
          <a:chOff x="0" y="0"/>
          <a:chExt cx="0" cy="0"/>
        </a:xfrm>
      </p:grpSpPr>
      <p:pic>
        <p:nvPicPr>
          <p:cNvPr id="7223" name="Google Shape;7223;p262"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23: Title and text — white">
  <p:cSld name="CUSTOM_22_1_1_1_1">
    <p:spTree>
      <p:nvGrpSpPr>
        <p:cNvPr id="1" name="Shape 95"/>
        <p:cNvGrpSpPr/>
        <p:nvPr/>
      </p:nvGrpSpPr>
      <p:grpSpPr>
        <a:xfrm>
          <a:off x="0" y="0"/>
          <a:ext cx="0" cy="0"/>
          <a:chOff x="0" y="0"/>
          <a:chExt cx="0" cy="0"/>
        </a:xfrm>
      </p:grpSpPr>
      <p:sp>
        <p:nvSpPr>
          <p:cNvPr id="96" name="Google Shape;96;p27"/>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97" name="Google Shape;97;p27"/>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7224"/>
        <p:cNvGrpSpPr/>
        <p:nvPr/>
      </p:nvGrpSpPr>
      <p:grpSpPr>
        <a:xfrm>
          <a:off x="0" y="0"/>
          <a:ext cx="0" cy="0"/>
          <a:chOff x="0" y="0"/>
          <a:chExt cx="0" cy="0"/>
        </a:xfrm>
      </p:grpSpPr>
      <p:pic>
        <p:nvPicPr>
          <p:cNvPr id="7225" name="Google Shape;7225;p263"/>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7226"/>
        <p:cNvGrpSpPr/>
        <p:nvPr/>
      </p:nvGrpSpPr>
      <p:grpSpPr>
        <a:xfrm>
          <a:off x="0" y="0"/>
          <a:ext cx="0" cy="0"/>
          <a:chOff x="0" y="0"/>
          <a:chExt cx="0" cy="0"/>
        </a:xfrm>
      </p:grpSpPr>
      <p:pic>
        <p:nvPicPr>
          <p:cNvPr id="7227" name="Google Shape;7227;p26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7228"/>
        <p:cNvGrpSpPr/>
        <p:nvPr/>
      </p:nvGrpSpPr>
      <p:grpSpPr>
        <a:xfrm>
          <a:off x="0" y="0"/>
          <a:ext cx="0" cy="0"/>
          <a:chOff x="0" y="0"/>
          <a:chExt cx="0" cy="0"/>
        </a:xfrm>
      </p:grpSpPr>
      <p:pic>
        <p:nvPicPr>
          <p:cNvPr id="7229" name="Google Shape;7229;p265"/>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7230"/>
        <p:cNvGrpSpPr/>
        <p:nvPr/>
      </p:nvGrpSpPr>
      <p:grpSpPr>
        <a:xfrm>
          <a:off x="0" y="0"/>
          <a:ext cx="0" cy="0"/>
          <a:chOff x="0" y="0"/>
          <a:chExt cx="0" cy="0"/>
        </a:xfrm>
      </p:grpSpPr>
      <p:sp>
        <p:nvSpPr>
          <p:cNvPr id="7231" name="Google Shape;7231;p266"/>
          <p:cNvSpPr>
            <a:spLocks noGrp="1"/>
          </p:cNvSpPr>
          <p:nvPr>
            <p:ph type="pic" idx="2"/>
          </p:nvPr>
        </p:nvSpPr>
        <p:spPr>
          <a:xfrm>
            <a:off x="-47625" y="-41200"/>
            <a:ext cx="9201000" cy="5175600"/>
          </a:xfrm>
          <a:prstGeom prst="rect">
            <a:avLst/>
          </a:prstGeom>
          <a:noFill/>
          <a:ln>
            <a:noFill/>
          </a:ln>
        </p:spPr>
      </p:sp>
      <p:sp>
        <p:nvSpPr>
          <p:cNvPr id="7232" name="Google Shape;7232;p266"/>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233" name="Google Shape;7233;p26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7234"/>
        <p:cNvGrpSpPr/>
        <p:nvPr/>
      </p:nvGrpSpPr>
      <p:grpSpPr>
        <a:xfrm>
          <a:off x="0" y="0"/>
          <a:ext cx="0" cy="0"/>
          <a:chOff x="0" y="0"/>
          <a:chExt cx="0" cy="0"/>
        </a:xfrm>
      </p:grpSpPr>
      <p:pic>
        <p:nvPicPr>
          <p:cNvPr id="7235" name="Google Shape;7235;p267"/>
          <p:cNvPicPr preferRelativeResize="0"/>
          <p:nvPr/>
        </p:nvPicPr>
        <p:blipFill rotWithShape="1">
          <a:blip r:embed="rId2">
            <a:alphaModFix/>
          </a:blip>
          <a:srcRect/>
          <a:stretch/>
        </p:blipFill>
        <p:spPr>
          <a:xfrm>
            <a:off x="0" y="-2225"/>
            <a:ext cx="9144003" cy="5147949"/>
          </a:xfrm>
          <a:prstGeom prst="rect">
            <a:avLst/>
          </a:prstGeom>
          <a:noFill/>
          <a:ln>
            <a:noFill/>
          </a:ln>
        </p:spPr>
      </p:pic>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7236"/>
        <p:cNvGrpSpPr/>
        <p:nvPr/>
      </p:nvGrpSpPr>
      <p:grpSpPr>
        <a:xfrm>
          <a:off x="0" y="0"/>
          <a:ext cx="0" cy="0"/>
          <a:chOff x="0" y="0"/>
          <a:chExt cx="0" cy="0"/>
        </a:xfrm>
      </p:grpSpPr>
      <p:pic>
        <p:nvPicPr>
          <p:cNvPr id="7237" name="Google Shape;7237;p268"/>
          <p:cNvPicPr preferRelativeResize="0"/>
          <p:nvPr/>
        </p:nvPicPr>
        <p:blipFill rotWithShape="1">
          <a:blip r:embed="rId2">
            <a:alphaModFix/>
          </a:blip>
          <a:srcRect l="19" r="28"/>
          <a:stretch/>
        </p:blipFill>
        <p:spPr>
          <a:xfrm>
            <a:off x="0" y="-2225"/>
            <a:ext cx="9144003" cy="5145949"/>
          </a:xfrm>
          <a:prstGeom prst="rect">
            <a:avLst/>
          </a:prstGeom>
          <a:noFill/>
          <a:ln>
            <a:noFill/>
          </a:ln>
        </p:spPr>
      </p:pic>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7238"/>
        <p:cNvGrpSpPr/>
        <p:nvPr/>
      </p:nvGrpSpPr>
      <p:grpSpPr>
        <a:xfrm>
          <a:off x="0" y="0"/>
          <a:ext cx="0" cy="0"/>
          <a:chOff x="0" y="0"/>
          <a:chExt cx="0" cy="0"/>
        </a:xfrm>
      </p:grpSpPr>
      <p:pic>
        <p:nvPicPr>
          <p:cNvPr id="7239" name="Google Shape;7239;p269"/>
          <p:cNvPicPr preferRelativeResize="0"/>
          <p:nvPr/>
        </p:nvPicPr>
        <p:blipFill rotWithShape="1">
          <a:blip r:embed="rId2">
            <a:alphaModFix/>
          </a:blip>
          <a:srcRect l="29" r="39"/>
          <a:stretch/>
        </p:blipFill>
        <p:spPr>
          <a:xfrm>
            <a:off x="0" y="-1725"/>
            <a:ext cx="9144003" cy="5146949"/>
          </a:xfrm>
          <a:prstGeom prst="rect">
            <a:avLst/>
          </a:prstGeom>
          <a:noFill/>
          <a:ln>
            <a:noFill/>
          </a:ln>
        </p:spPr>
      </p:pic>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7240"/>
        <p:cNvGrpSpPr/>
        <p:nvPr/>
      </p:nvGrpSpPr>
      <p:grpSpPr>
        <a:xfrm>
          <a:off x="0" y="0"/>
          <a:ext cx="0" cy="0"/>
          <a:chOff x="0" y="0"/>
          <a:chExt cx="0" cy="0"/>
        </a:xfrm>
      </p:grpSpPr>
      <p:pic>
        <p:nvPicPr>
          <p:cNvPr id="7241" name="Google Shape;7241;p270"/>
          <p:cNvPicPr preferRelativeResize="0"/>
          <p:nvPr/>
        </p:nvPicPr>
        <p:blipFill rotWithShape="1">
          <a:blip r:embed="rId2">
            <a:alphaModFix/>
          </a:blip>
          <a:srcRect l="19" r="19"/>
          <a:stretch/>
        </p:blipFill>
        <p:spPr>
          <a:xfrm>
            <a:off x="0" y="-5587"/>
            <a:ext cx="9144003" cy="5150128"/>
          </a:xfrm>
          <a:prstGeom prst="rect">
            <a:avLst/>
          </a:prstGeom>
          <a:noFill/>
          <a:ln>
            <a:noFill/>
          </a:ln>
        </p:spPr>
      </p:pic>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7242"/>
        <p:cNvGrpSpPr/>
        <p:nvPr/>
      </p:nvGrpSpPr>
      <p:grpSpPr>
        <a:xfrm>
          <a:off x="0" y="0"/>
          <a:ext cx="0" cy="0"/>
          <a:chOff x="0" y="0"/>
          <a:chExt cx="0" cy="0"/>
        </a:xfrm>
      </p:grpSpPr>
      <p:pic>
        <p:nvPicPr>
          <p:cNvPr id="7243" name="Google Shape;7243;p271"/>
          <p:cNvPicPr preferRelativeResize="0"/>
          <p:nvPr/>
        </p:nvPicPr>
        <p:blipFill rotWithShape="1">
          <a:blip r:embed="rId2">
            <a:alphaModFix/>
          </a:blip>
          <a:srcRect l="39" r="49"/>
          <a:stretch/>
        </p:blipFill>
        <p:spPr>
          <a:xfrm>
            <a:off x="0" y="-2225"/>
            <a:ext cx="9144003" cy="5148127"/>
          </a:xfrm>
          <a:prstGeom prst="rect">
            <a:avLst/>
          </a:prstGeom>
          <a:noFill/>
          <a:ln>
            <a:noFill/>
          </a:ln>
        </p:spPr>
      </p:pic>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7244"/>
        <p:cNvGrpSpPr/>
        <p:nvPr/>
      </p:nvGrpSpPr>
      <p:grpSpPr>
        <a:xfrm>
          <a:off x="0" y="0"/>
          <a:ext cx="0" cy="0"/>
          <a:chOff x="0" y="0"/>
          <a:chExt cx="0" cy="0"/>
        </a:xfrm>
      </p:grpSpPr>
      <p:pic>
        <p:nvPicPr>
          <p:cNvPr id="7245" name="Google Shape;7245;p272"/>
          <p:cNvPicPr preferRelativeResize="0"/>
          <p:nvPr/>
        </p:nvPicPr>
        <p:blipFill rotWithShape="1">
          <a:blip r:embed="rId2">
            <a:alphaModFix/>
          </a:blip>
          <a:srcRect l="49" r="59"/>
          <a:stretch/>
        </p:blipFill>
        <p:spPr>
          <a:xfrm>
            <a:off x="0" y="-2225"/>
            <a:ext cx="9144003" cy="5149126"/>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98"/>
        <p:cNvGrpSpPr/>
        <p:nvPr/>
      </p:nvGrpSpPr>
      <p:grpSpPr>
        <a:xfrm>
          <a:off x="0" y="0"/>
          <a:ext cx="0" cy="0"/>
          <a:chOff x="0" y="0"/>
          <a:chExt cx="0" cy="0"/>
        </a:xfrm>
      </p:grpSpPr>
      <p:sp>
        <p:nvSpPr>
          <p:cNvPr id="99" name="Google Shape;99;p2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0" name="Google Shape;100;p28"/>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7246"/>
        <p:cNvGrpSpPr/>
        <p:nvPr/>
      </p:nvGrpSpPr>
      <p:grpSpPr>
        <a:xfrm>
          <a:off x="0" y="0"/>
          <a:ext cx="0" cy="0"/>
          <a:chOff x="0" y="0"/>
          <a:chExt cx="0" cy="0"/>
        </a:xfrm>
      </p:grpSpPr>
      <p:grpSp>
        <p:nvGrpSpPr>
          <p:cNvPr id="7247" name="Google Shape;7247;p273"/>
          <p:cNvGrpSpPr/>
          <p:nvPr/>
        </p:nvGrpSpPr>
        <p:grpSpPr>
          <a:xfrm>
            <a:off x="4835313" y="-2210885"/>
            <a:ext cx="7143750" cy="4509800"/>
            <a:chOff x="238125" y="602600"/>
            <a:chExt cx="7143750" cy="4509800"/>
          </a:xfrm>
        </p:grpSpPr>
        <p:sp>
          <p:nvSpPr>
            <p:cNvPr id="7248" name="Google Shape;7248;p27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27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27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27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27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27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27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27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27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27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27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27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27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27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27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27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27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27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27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27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27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27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27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27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27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27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27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27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27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27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27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27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27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27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27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27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27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27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27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27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27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27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27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27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27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27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27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27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27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27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27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27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27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27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27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27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27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27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27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27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27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27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27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27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27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27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27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27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27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27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27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27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27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27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27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27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27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27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27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27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27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27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27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27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27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27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27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27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27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27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27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27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27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27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27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27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27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27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27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27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27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27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27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27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27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27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27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27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27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27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27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27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27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27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27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27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27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27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27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27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27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27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27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27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27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27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27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27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27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27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27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27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27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27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27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27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27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27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27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27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27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27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27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27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27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27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27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27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27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27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27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27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27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27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27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27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p27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27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27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27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27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27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27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27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27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27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27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27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27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27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27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27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27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27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27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27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27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27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27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27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27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27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27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27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27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27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p27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27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27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27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27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27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27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27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27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27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27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27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27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27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27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27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27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27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27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27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27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27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27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27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27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27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27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27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27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27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27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27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27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27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27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27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27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27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27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27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27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27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27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27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27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27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27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27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27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27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27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27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27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27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27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27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27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27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27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27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27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27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27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27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27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27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27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27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27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27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27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27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27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27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27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27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27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27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27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27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27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27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27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27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27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27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27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27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27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27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27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27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27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27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27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27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27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27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27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27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27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27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27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27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27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27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27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27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27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27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27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27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27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27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27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27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27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27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27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27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27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27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27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27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27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27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27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27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27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27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27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27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27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27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27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27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27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27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27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27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27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27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27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27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27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27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27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27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27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27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27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27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27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27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27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27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27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27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27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27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27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27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27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27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27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27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27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27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27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27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27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27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27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27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27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27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27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27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27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27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27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27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27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27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27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27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27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27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27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27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27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27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27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27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27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27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27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27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27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27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27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27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27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27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27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27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27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27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27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27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27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27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27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27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27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27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27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27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27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27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27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27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27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27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27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27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27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27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27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27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27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27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27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27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27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27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27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27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27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27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27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27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27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27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27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27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27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27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27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27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27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27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27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27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27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27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27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27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27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27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27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27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27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27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27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27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27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27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27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27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27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27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27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27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27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27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27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27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27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27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27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27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27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p27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27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27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27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27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22" name="Google Shape;7722;p273"/>
          <p:cNvGrpSpPr/>
          <p:nvPr/>
        </p:nvGrpSpPr>
        <p:grpSpPr>
          <a:xfrm>
            <a:off x="-4743450" y="1969175"/>
            <a:ext cx="7143750" cy="4509800"/>
            <a:chOff x="238125" y="602600"/>
            <a:chExt cx="7143750" cy="4509800"/>
          </a:xfrm>
        </p:grpSpPr>
        <p:sp>
          <p:nvSpPr>
            <p:cNvPr id="7723" name="Google Shape;7723;p27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27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27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27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27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27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27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27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27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27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27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27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27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27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27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27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27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27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27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27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27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27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27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27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27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27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27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27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27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27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27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27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27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27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27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27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27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27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27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27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27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27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27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27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27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27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27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27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27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27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27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27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27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27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27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27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27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27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27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27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27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27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27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27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27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27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27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27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27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27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27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27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27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27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27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27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27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27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27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27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27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27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27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27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27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27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27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27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27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27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27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27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27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27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27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27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27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27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27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27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27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27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27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27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27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27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27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27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27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27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27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27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27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27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27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27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27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27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27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27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27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27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27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27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27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27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27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27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27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27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27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27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27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27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27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27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27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27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27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27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27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27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27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27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27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27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27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27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27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27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27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27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27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27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27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27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27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27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27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27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27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27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27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27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27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27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27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27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27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27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27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27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27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27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27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27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27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27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27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27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27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27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27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27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27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27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27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27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27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27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27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27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27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27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27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27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27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27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27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27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27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27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27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27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27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27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27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27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27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27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27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27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27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27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27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27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27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27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27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27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27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27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27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27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27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27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27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27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27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27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27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27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27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27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27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27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27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27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27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27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27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27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27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27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27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27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27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27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27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27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27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27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27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27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27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27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27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27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27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27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27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27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27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27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27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27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27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27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27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27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27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27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27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27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27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27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27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27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27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27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27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27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27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27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27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27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27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27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27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27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27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27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27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27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27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27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27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27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27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27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27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27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27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27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27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27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27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27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27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27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27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27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27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27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27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27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27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27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27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27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27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27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27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27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27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27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27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27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27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27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27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27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27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27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27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27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27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27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27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27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27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27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27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27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27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27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27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27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27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27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27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27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27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27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27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27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27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27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27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27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27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27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27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27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27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27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27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27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27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27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27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27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27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27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27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27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27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27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27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27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27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27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27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27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27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27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27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27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27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27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27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27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27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27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27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27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27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27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27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27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27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27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27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27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27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27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27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27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27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27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27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27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27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27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27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27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27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27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27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27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27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27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27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27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27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27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27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27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27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27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27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27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27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27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27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27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27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27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27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27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27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27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27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27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27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27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27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27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27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27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27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27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27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27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27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27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27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27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27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27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27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27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27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27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27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27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27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27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27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27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27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27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27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27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97" name="Google Shape;8197;p273"/>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273"/>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273"/>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273"/>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8201"/>
        <p:cNvGrpSpPr/>
        <p:nvPr/>
      </p:nvGrpSpPr>
      <p:grpSpPr>
        <a:xfrm>
          <a:off x="0" y="0"/>
          <a:ext cx="0" cy="0"/>
          <a:chOff x="0" y="0"/>
          <a:chExt cx="0" cy="0"/>
        </a:xfrm>
      </p:grpSpPr>
      <p:grpSp>
        <p:nvGrpSpPr>
          <p:cNvPr id="8202" name="Google Shape;8202;p274"/>
          <p:cNvGrpSpPr/>
          <p:nvPr/>
        </p:nvGrpSpPr>
        <p:grpSpPr>
          <a:xfrm>
            <a:off x="4572001" y="223051"/>
            <a:ext cx="9269047" cy="542679"/>
            <a:chOff x="-62524" y="217501"/>
            <a:chExt cx="9269047" cy="542679"/>
          </a:xfrm>
        </p:grpSpPr>
        <p:sp>
          <p:nvSpPr>
            <p:cNvPr id="8203" name="Google Shape;8203;p27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27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05" name="Google Shape;8205;p274"/>
          <p:cNvGrpSpPr/>
          <p:nvPr/>
        </p:nvGrpSpPr>
        <p:grpSpPr>
          <a:xfrm>
            <a:off x="-4697049" y="4377776"/>
            <a:ext cx="9269047" cy="542679"/>
            <a:chOff x="-62524" y="217501"/>
            <a:chExt cx="9269047" cy="542679"/>
          </a:xfrm>
        </p:grpSpPr>
        <p:sp>
          <p:nvSpPr>
            <p:cNvPr id="8206" name="Google Shape;8206;p27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27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208" name="Google Shape;8208;p274"/>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274"/>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274"/>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274"/>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8212"/>
        <p:cNvGrpSpPr/>
        <p:nvPr/>
      </p:nvGrpSpPr>
      <p:grpSpPr>
        <a:xfrm>
          <a:off x="0" y="0"/>
          <a:ext cx="0" cy="0"/>
          <a:chOff x="0" y="0"/>
          <a:chExt cx="0" cy="0"/>
        </a:xfrm>
      </p:grpSpPr>
      <p:grpSp>
        <p:nvGrpSpPr>
          <p:cNvPr id="8213" name="Google Shape;8213;p275"/>
          <p:cNvGrpSpPr/>
          <p:nvPr/>
        </p:nvGrpSpPr>
        <p:grpSpPr>
          <a:xfrm rot="10218403">
            <a:off x="-675851" y="-1262943"/>
            <a:ext cx="3264305" cy="2910457"/>
            <a:chOff x="1572350" y="1151675"/>
            <a:chExt cx="4851050" cy="4325200"/>
          </a:xfrm>
        </p:grpSpPr>
        <p:sp>
          <p:nvSpPr>
            <p:cNvPr id="8214" name="Google Shape;8214;p27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27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27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27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27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27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27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27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27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27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27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27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27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27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27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27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27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27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27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27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27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27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27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27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27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27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27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27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27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27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27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27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27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27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27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27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27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27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27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27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27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27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27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27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58" name="Google Shape;8258;p275"/>
          <p:cNvGrpSpPr/>
          <p:nvPr/>
        </p:nvGrpSpPr>
        <p:grpSpPr>
          <a:xfrm>
            <a:off x="6196822" y="2757208"/>
            <a:ext cx="3264272" cy="2910427"/>
            <a:chOff x="1572350" y="1151675"/>
            <a:chExt cx="4851050" cy="4325200"/>
          </a:xfrm>
        </p:grpSpPr>
        <p:sp>
          <p:nvSpPr>
            <p:cNvPr id="8259" name="Google Shape;8259;p27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27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27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27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27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27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27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27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27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27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27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27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27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27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27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27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27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27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27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27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27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27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27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27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27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27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27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27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27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27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27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27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27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27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27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27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27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27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27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27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27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27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27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27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03" name="Google Shape;8303;p275"/>
          <p:cNvGrpSpPr/>
          <p:nvPr/>
        </p:nvGrpSpPr>
        <p:grpSpPr>
          <a:xfrm rot="-2700000">
            <a:off x="11566" y="3977770"/>
            <a:ext cx="1755181" cy="1699685"/>
            <a:chOff x="1196600" y="239100"/>
            <a:chExt cx="2608450" cy="2525975"/>
          </a:xfrm>
        </p:grpSpPr>
        <p:sp>
          <p:nvSpPr>
            <p:cNvPr id="8304" name="Google Shape;8304;p275"/>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275"/>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275"/>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275"/>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275"/>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275"/>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275"/>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275"/>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275"/>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275"/>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275"/>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275"/>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275"/>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275"/>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275"/>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19" name="Google Shape;8319;p275"/>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27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p275"/>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p27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8323"/>
        <p:cNvGrpSpPr/>
        <p:nvPr/>
      </p:nvGrpSpPr>
      <p:grpSpPr>
        <a:xfrm>
          <a:off x="0" y="0"/>
          <a:ext cx="0" cy="0"/>
          <a:chOff x="0" y="0"/>
          <a:chExt cx="0" cy="0"/>
        </a:xfrm>
      </p:grpSpPr>
      <p:grpSp>
        <p:nvGrpSpPr>
          <p:cNvPr id="8324" name="Google Shape;8324;p276"/>
          <p:cNvGrpSpPr/>
          <p:nvPr/>
        </p:nvGrpSpPr>
        <p:grpSpPr>
          <a:xfrm>
            <a:off x="4835313" y="-2210885"/>
            <a:ext cx="7143750" cy="4509800"/>
            <a:chOff x="238125" y="602600"/>
            <a:chExt cx="7143750" cy="4509800"/>
          </a:xfrm>
        </p:grpSpPr>
        <p:sp>
          <p:nvSpPr>
            <p:cNvPr id="8325" name="Google Shape;8325;p27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27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27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27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27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27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27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27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27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27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27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27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27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27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27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27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27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27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27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27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27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27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27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27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27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27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27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27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27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27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27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27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27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27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27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27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27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27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27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27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27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27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27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27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27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27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27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27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27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27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27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27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27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27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27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27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27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27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27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27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27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27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27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27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27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27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27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27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27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27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27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27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27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27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27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27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27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27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27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27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27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27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27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27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27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27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27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27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27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27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27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27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27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27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27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27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27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27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27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27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27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27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27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27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27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27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27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27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27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27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27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27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27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27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27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27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27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27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27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27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27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27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27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27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27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27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27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27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27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27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27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27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27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27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27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27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27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27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27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27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27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27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27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27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27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27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27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27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27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27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27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27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27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27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27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27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27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27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27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27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27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27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27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27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27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27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27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27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27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27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27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27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27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27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27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27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27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27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27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27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27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27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27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27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27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27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27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27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27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27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27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27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27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27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27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27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27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27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27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27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27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27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27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27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27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27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27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27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27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27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27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27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27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27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27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27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27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27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27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27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27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27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27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27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27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27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27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27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27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27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27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27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27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27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27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27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27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27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27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27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27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27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27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27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27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27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27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27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27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27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27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27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27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27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27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27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27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27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27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27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27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27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27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27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27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27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27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27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27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27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27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27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27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27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27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27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27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27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27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27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27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27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27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27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27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27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27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27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27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27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27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27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27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27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27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27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27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27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27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27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27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27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27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27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27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27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27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27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27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27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27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27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27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27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27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27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27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27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27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27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27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27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27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27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27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27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27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27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27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27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27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27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27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27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27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27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27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27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27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27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27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27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27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27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27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27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27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27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27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27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27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27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27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27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27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27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27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27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27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27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27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27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27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27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27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27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27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27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27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27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27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27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27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27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27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27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27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27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27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27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27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27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27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27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27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27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27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27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27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27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27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27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27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27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27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27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27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27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27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27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27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27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27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27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27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27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27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27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27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27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27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27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27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27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27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27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27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27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27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27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27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27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27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27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27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27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27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27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27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27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27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27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27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27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27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27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27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27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27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27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27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27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27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27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27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27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27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27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27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27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27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27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27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27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27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27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27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27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27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27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27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27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27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27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27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27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27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27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27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27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27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27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27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27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99" name="Google Shape;8799;p276"/>
          <p:cNvGrpSpPr/>
          <p:nvPr/>
        </p:nvGrpSpPr>
        <p:grpSpPr>
          <a:xfrm>
            <a:off x="-4743450" y="1969175"/>
            <a:ext cx="7143750" cy="4509800"/>
            <a:chOff x="238125" y="602600"/>
            <a:chExt cx="7143750" cy="4509800"/>
          </a:xfrm>
        </p:grpSpPr>
        <p:sp>
          <p:nvSpPr>
            <p:cNvPr id="8800" name="Google Shape;8800;p27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27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27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27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27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27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27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27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27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27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27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27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27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27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27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27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27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27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27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27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27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27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27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27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27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27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27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27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27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27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27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27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27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27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27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27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27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27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27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27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27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27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27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27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27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27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27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27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27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27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27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27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27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27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27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27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27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27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27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27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27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27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27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27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27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27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27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27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27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27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27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27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27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27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27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27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27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27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27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27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27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27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27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27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27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27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27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27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27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27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27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27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27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27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27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27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27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27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27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27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27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27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27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27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27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27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27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27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27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27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27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27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27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27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27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27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27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27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27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27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27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27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27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27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27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27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27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27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27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27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27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27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27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27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27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27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27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27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27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27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27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27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27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27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27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27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27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27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27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27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27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27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27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27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27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27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27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27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27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27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27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27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27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27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27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27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27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27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27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27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27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27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27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27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27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27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27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27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27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27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27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27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27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27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27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27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27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27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27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27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27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27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27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27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27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27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27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27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27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27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27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27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27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27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27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27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27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27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27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27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27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27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27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27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27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27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27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27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p27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9" name="Google Shape;9019;p27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27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27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27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27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27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p27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27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27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27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27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27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27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27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p27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27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27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27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27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27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27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27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27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27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27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27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27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27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27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27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27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27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27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27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27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27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27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27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27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27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27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27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27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27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27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27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27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27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27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27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27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27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27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27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27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27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27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27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27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27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27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27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27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27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27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27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27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27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27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27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27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27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27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27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27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27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27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27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27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27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27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27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27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27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27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27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27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27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27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27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27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27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27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27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27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27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27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27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27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27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27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27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27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27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27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27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27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27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27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27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27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27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27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27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27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27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27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27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27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27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27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27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27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27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27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27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27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27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27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27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27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27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27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27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27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27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27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27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27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27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27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27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27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27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27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27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27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27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27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27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27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27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27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27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27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27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27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27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27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27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27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27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27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27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27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27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27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27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27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27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27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27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27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27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27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27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27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27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27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27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27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27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27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27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27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27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27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27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27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27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27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27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27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27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27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27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27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27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27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27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27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27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27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27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27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27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27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27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27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27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27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27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27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27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27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27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27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27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27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27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27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27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27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27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27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27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27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27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27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27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27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27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27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27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27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27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27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27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27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27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27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27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27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27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27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27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27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27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27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27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27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27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27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27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27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74" name="Google Shape;9274;p276"/>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276"/>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276"/>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276"/>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9278"/>
        <p:cNvGrpSpPr/>
        <p:nvPr/>
      </p:nvGrpSpPr>
      <p:grpSpPr>
        <a:xfrm>
          <a:off x="0" y="0"/>
          <a:ext cx="0" cy="0"/>
          <a:chOff x="0" y="0"/>
          <a:chExt cx="0" cy="0"/>
        </a:xfrm>
      </p:grpSpPr>
      <p:grpSp>
        <p:nvGrpSpPr>
          <p:cNvPr id="9279" name="Google Shape;9279;p277"/>
          <p:cNvGrpSpPr/>
          <p:nvPr/>
        </p:nvGrpSpPr>
        <p:grpSpPr>
          <a:xfrm>
            <a:off x="4572001" y="223051"/>
            <a:ext cx="9269047" cy="542679"/>
            <a:chOff x="-62524" y="217501"/>
            <a:chExt cx="9269047" cy="542679"/>
          </a:xfrm>
        </p:grpSpPr>
        <p:sp>
          <p:nvSpPr>
            <p:cNvPr id="9280" name="Google Shape;9280;p27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27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82" name="Google Shape;9282;p277"/>
          <p:cNvGrpSpPr/>
          <p:nvPr/>
        </p:nvGrpSpPr>
        <p:grpSpPr>
          <a:xfrm>
            <a:off x="-4697049" y="4377776"/>
            <a:ext cx="9269047" cy="542679"/>
            <a:chOff x="-62524" y="217501"/>
            <a:chExt cx="9269047" cy="542679"/>
          </a:xfrm>
        </p:grpSpPr>
        <p:sp>
          <p:nvSpPr>
            <p:cNvPr id="9283" name="Google Shape;9283;p27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27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85" name="Google Shape;9285;p277"/>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277"/>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277"/>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277"/>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9289"/>
        <p:cNvGrpSpPr/>
        <p:nvPr/>
      </p:nvGrpSpPr>
      <p:grpSpPr>
        <a:xfrm>
          <a:off x="0" y="0"/>
          <a:ext cx="0" cy="0"/>
          <a:chOff x="0" y="0"/>
          <a:chExt cx="0" cy="0"/>
        </a:xfrm>
      </p:grpSpPr>
      <p:grpSp>
        <p:nvGrpSpPr>
          <p:cNvPr id="9290" name="Google Shape;9290;p278"/>
          <p:cNvGrpSpPr/>
          <p:nvPr/>
        </p:nvGrpSpPr>
        <p:grpSpPr>
          <a:xfrm rot="10218403">
            <a:off x="-675851" y="-1262943"/>
            <a:ext cx="3264305" cy="2910457"/>
            <a:chOff x="1572350" y="1151675"/>
            <a:chExt cx="4851050" cy="4325200"/>
          </a:xfrm>
        </p:grpSpPr>
        <p:sp>
          <p:nvSpPr>
            <p:cNvPr id="9291" name="Google Shape;9291;p27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27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27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27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27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27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27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27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27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27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27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27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27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27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27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27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27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27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27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27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27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27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27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27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27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27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27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27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27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27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27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27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27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27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27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27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27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27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27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27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27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27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27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27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35" name="Google Shape;9335;p278"/>
          <p:cNvGrpSpPr/>
          <p:nvPr/>
        </p:nvGrpSpPr>
        <p:grpSpPr>
          <a:xfrm>
            <a:off x="6196822" y="2757208"/>
            <a:ext cx="3264272" cy="2910427"/>
            <a:chOff x="1572350" y="1151675"/>
            <a:chExt cx="4851050" cy="4325200"/>
          </a:xfrm>
        </p:grpSpPr>
        <p:sp>
          <p:nvSpPr>
            <p:cNvPr id="9336" name="Google Shape;9336;p27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27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27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27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27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27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27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27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27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27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27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27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27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27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27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27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27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27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27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27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27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27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27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27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27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27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27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27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27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27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27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27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27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27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27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27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27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27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27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27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27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27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27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27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80" name="Google Shape;9380;p278"/>
          <p:cNvGrpSpPr/>
          <p:nvPr/>
        </p:nvGrpSpPr>
        <p:grpSpPr>
          <a:xfrm rot="-2700000">
            <a:off x="11566" y="3977770"/>
            <a:ext cx="1755181" cy="1699685"/>
            <a:chOff x="1196600" y="239100"/>
            <a:chExt cx="2608450" cy="2525975"/>
          </a:xfrm>
        </p:grpSpPr>
        <p:sp>
          <p:nvSpPr>
            <p:cNvPr id="9381" name="Google Shape;9381;p278"/>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278"/>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278"/>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278"/>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278"/>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278"/>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278"/>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278"/>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278"/>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278"/>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278"/>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278"/>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278"/>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278"/>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278"/>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396" name="Google Shape;9396;p278"/>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27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278"/>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27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9400"/>
        <p:cNvGrpSpPr/>
        <p:nvPr/>
      </p:nvGrpSpPr>
      <p:grpSpPr>
        <a:xfrm>
          <a:off x="0" y="0"/>
          <a:ext cx="0" cy="0"/>
          <a:chOff x="0" y="0"/>
          <a:chExt cx="0" cy="0"/>
        </a:xfrm>
      </p:grpSpPr>
      <p:sp>
        <p:nvSpPr>
          <p:cNvPr id="9401" name="Google Shape;9401;p279"/>
          <p:cNvSpPr>
            <a:spLocks noGrp="1"/>
          </p:cNvSpPr>
          <p:nvPr>
            <p:ph type="pic" idx="2"/>
          </p:nvPr>
        </p:nvSpPr>
        <p:spPr>
          <a:xfrm>
            <a:off x="-10414" y="2136"/>
            <a:ext cx="2623800" cy="1675800"/>
          </a:xfrm>
          <a:prstGeom prst="rect">
            <a:avLst/>
          </a:prstGeom>
          <a:noFill/>
          <a:ln>
            <a:noFill/>
          </a:ln>
        </p:spPr>
      </p:sp>
      <p:sp>
        <p:nvSpPr>
          <p:cNvPr id="9402" name="Google Shape;9402;p279"/>
          <p:cNvSpPr>
            <a:spLocks noGrp="1"/>
          </p:cNvSpPr>
          <p:nvPr>
            <p:ph type="pic" idx="3"/>
          </p:nvPr>
        </p:nvSpPr>
        <p:spPr>
          <a:xfrm>
            <a:off x="-10425" y="1746100"/>
            <a:ext cx="2623800" cy="3397500"/>
          </a:xfrm>
          <a:prstGeom prst="rect">
            <a:avLst/>
          </a:prstGeom>
          <a:noFill/>
          <a:ln>
            <a:noFill/>
          </a:ln>
        </p:spPr>
      </p:sp>
      <p:sp>
        <p:nvSpPr>
          <p:cNvPr id="9403" name="Google Shape;9403;p279"/>
          <p:cNvSpPr>
            <a:spLocks noGrp="1"/>
          </p:cNvSpPr>
          <p:nvPr>
            <p:ph type="pic" idx="4"/>
          </p:nvPr>
        </p:nvSpPr>
        <p:spPr>
          <a:xfrm>
            <a:off x="2682550" y="1458075"/>
            <a:ext cx="3327600" cy="1675800"/>
          </a:xfrm>
          <a:prstGeom prst="rect">
            <a:avLst/>
          </a:prstGeom>
          <a:noFill/>
          <a:ln>
            <a:noFill/>
          </a:ln>
        </p:spPr>
      </p:sp>
      <p:sp>
        <p:nvSpPr>
          <p:cNvPr id="9404" name="Google Shape;9404;p279"/>
          <p:cNvSpPr>
            <a:spLocks noGrp="1"/>
          </p:cNvSpPr>
          <p:nvPr>
            <p:ph type="pic" idx="5"/>
          </p:nvPr>
        </p:nvSpPr>
        <p:spPr>
          <a:xfrm>
            <a:off x="2682544" y="2136"/>
            <a:ext cx="1749300" cy="1393200"/>
          </a:xfrm>
          <a:prstGeom prst="rect">
            <a:avLst/>
          </a:prstGeom>
          <a:noFill/>
          <a:ln>
            <a:noFill/>
          </a:ln>
        </p:spPr>
      </p:sp>
      <p:sp>
        <p:nvSpPr>
          <p:cNvPr id="9405" name="Google Shape;9405;p279"/>
          <p:cNvSpPr>
            <a:spLocks noGrp="1"/>
          </p:cNvSpPr>
          <p:nvPr>
            <p:ph type="pic" idx="6"/>
          </p:nvPr>
        </p:nvSpPr>
        <p:spPr>
          <a:xfrm>
            <a:off x="4490588" y="2136"/>
            <a:ext cx="1519500" cy="1393200"/>
          </a:xfrm>
          <a:prstGeom prst="rect">
            <a:avLst/>
          </a:prstGeom>
          <a:noFill/>
          <a:ln>
            <a:noFill/>
          </a:ln>
        </p:spPr>
      </p:sp>
      <p:sp>
        <p:nvSpPr>
          <p:cNvPr id="9406" name="Google Shape;9406;p279"/>
          <p:cNvSpPr>
            <a:spLocks noGrp="1"/>
          </p:cNvSpPr>
          <p:nvPr>
            <p:ph type="pic" idx="7"/>
          </p:nvPr>
        </p:nvSpPr>
        <p:spPr>
          <a:xfrm>
            <a:off x="2682550" y="3186300"/>
            <a:ext cx="6461400" cy="1957200"/>
          </a:xfrm>
          <a:prstGeom prst="rect">
            <a:avLst/>
          </a:prstGeom>
          <a:noFill/>
          <a:ln>
            <a:noFill/>
          </a:ln>
        </p:spPr>
      </p:sp>
      <p:sp>
        <p:nvSpPr>
          <p:cNvPr id="9407" name="Google Shape;9407;p279"/>
          <p:cNvSpPr>
            <a:spLocks noGrp="1"/>
          </p:cNvSpPr>
          <p:nvPr>
            <p:ph type="pic" idx="8"/>
          </p:nvPr>
        </p:nvSpPr>
        <p:spPr>
          <a:xfrm>
            <a:off x="6068831" y="2136"/>
            <a:ext cx="1560600" cy="3131700"/>
          </a:xfrm>
          <a:prstGeom prst="rect">
            <a:avLst/>
          </a:prstGeom>
          <a:noFill/>
          <a:ln>
            <a:noFill/>
          </a:ln>
        </p:spPr>
      </p:sp>
      <p:sp>
        <p:nvSpPr>
          <p:cNvPr id="9408" name="Google Shape;9408;p279"/>
          <p:cNvSpPr>
            <a:spLocks noGrp="1"/>
          </p:cNvSpPr>
          <p:nvPr>
            <p:ph type="pic" idx="9"/>
          </p:nvPr>
        </p:nvSpPr>
        <p:spPr>
          <a:xfrm>
            <a:off x="7688175" y="2136"/>
            <a:ext cx="1455900" cy="3131700"/>
          </a:xfrm>
          <a:prstGeom prst="rect">
            <a:avLst/>
          </a:prstGeom>
          <a:noFill/>
          <a:ln>
            <a:noFill/>
          </a:ln>
        </p:spPr>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zz-Not intended for use. Included so the full ASU color palette is available for your use in the color picker.">
  <p:cSld name="CUSTOM_30">
    <p:spTree>
      <p:nvGrpSpPr>
        <p:cNvPr id="1" name="Shape 9409"/>
        <p:cNvGrpSpPr/>
        <p:nvPr/>
      </p:nvGrpSpPr>
      <p:grpSpPr>
        <a:xfrm>
          <a:off x="0" y="0"/>
          <a:ext cx="0" cy="0"/>
          <a:chOff x="0" y="0"/>
          <a:chExt cx="0" cy="0"/>
        </a:xfrm>
      </p:grpSpPr>
      <p:sp>
        <p:nvSpPr>
          <p:cNvPr id="9410" name="Google Shape;9410;p280"/>
          <p:cNvSpPr txBox="1"/>
          <p:nvPr/>
        </p:nvSpPr>
        <p:spPr>
          <a:xfrm>
            <a:off x="424925" y="239700"/>
            <a:ext cx="8294400" cy="637200"/>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800"/>
              </a:spcAft>
              <a:buClr>
                <a:srgbClr val="000000"/>
              </a:buClr>
              <a:buSzPts val="3200"/>
              <a:buFont typeface="Arial"/>
              <a:buNone/>
            </a:pPr>
            <a:r>
              <a:rPr lang="en" sz="3200" b="1" i="0" u="none" strike="noStrike" cap="none">
                <a:solidFill>
                  <a:srgbClr val="191919"/>
                </a:solidFill>
                <a:latin typeface="Arial"/>
                <a:ea typeface="Arial"/>
                <a:cs typeface="Arial"/>
                <a:sym typeface="Arial"/>
              </a:rPr>
              <a:t>ASU color palette</a:t>
            </a:r>
            <a:br>
              <a:rPr lang="en" sz="3200" b="1" i="0" u="none" strike="noStrike" cap="none">
                <a:solidFill>
                  <a:srgbClr val="191919"/>
                </a:solidFill>
                <a:latin typeface="Arial"/>
                <a:ea typeface="Arial"/>
                <a:cs typeface="Arial"/>
                <a:sym typeface="Arial"/>
              </a:rPr>
            </a:br>
            <a:r>
              <a:rPr lang="en" sz="1400" b="1" i="0" u="none" strike="noStrike" cap="none">
                <a:solidFill>
                  <a:schemeClr val="lt1"/>
                </a:solidFill>
                <a:highlight>
                  <a:schemeClr val="dk1"/>
                </a:highlight>
                <a:latin typeface="Arial"/>
                <a:ea typeface="Arial"/>
                <a:cs typeface="Arial"/>
                <a:sym typeface="Arial"/>
              </a:rPr>
              <a:t>Not intended for use: This slide ensures the expanded ASU color palette is in your color picker.</a:t>
            </a:r>
            <a:r>
              <a:rPr lang="en" sz="1300" b="1" i="0" u="none" strike="noStrike" cap="none">
                <a:solidFill>
                  <a:schemeClr val="lt1"/>
                </a:solidFill>
                <a:highlight>
                  <a:schemeClr val="dk1"/>
                </a:highlight>
                <a:latin typeface="Arial"/>
                <a:ea typeface="Arial"/>
                <a:cs typeface="Arial"/>
                <a:sym typeface="Arial"/>
              </a:rPr>
              <a:t> </a:t>
            </a:r>
            <a:endParaRPr sz="1300" b="1" i="0" u="none" strike="noStrike" cap="none">
              <a:solidFill>
                <a:schemeClr val="lt1"/>
              </a:solidFill>
              <a:highlight>
                <a:schemeClr val="dk1"/>
              </a:highlight>
              <a:latin typeface="Arial"/>
              <a:ea typeface="Arial"/>
              <a:cs typeface="Arial"/>
              <a:sym typeface="Arial"/>
            </a:endParaRPr>
          </a:p>
        </p:txBody>
      </p:sp>
      <p:graphicFrame>
        <p:nvGraphicFramePr>
          <p:cNvPr id="9411" name="Google Shape;9411;p280"/>
          <p:cNvGraphicFramePr/>
          <p:nvPr/>
        </p:nvGraphicFramePr>
        <p:xfrm>
          <a:off x="419007" y="1003232"/>
          <a:ext cx="3000000" cy="3000000"/>
        </p:xfrm>
        <a:graphic>
          <a:graphicData uri="http://schemas.openxmlformats.org/drawingml/2006/table">
            <a:tbl>
              <a:tblPr>
                <a:noFill/>
                <a:tableStyleId>{89007B18-DE46-4C0B-A795-AAD1EFF7C612}</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Primary colors</a:t>
                      </a:r>
                      <a:r>
                        <a:rPr lang="en" sz="800" u="none" strike="noStrike" cap="none"/>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chemeClr val="lt1"/>
                    </a:solidFill>
                  </a:tcPr>
                </a:tc>
                <a:tc h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Gold</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#FFC627</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Maroon</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#8C1D40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Black</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#000000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White</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#FFFFFF</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Clr>
                          <a:srgbClr val="000000"/>
                        </a:buClr>
                        <a:buSzPts val="600"/>
                        <a:buFont typeface="Arial"/>
                        <a:buNone/>
                      </a:pPr>
                      <a:r>
                        <a:rPr lang="en" sz="600" b="1" u="none" strike="noStrike" cap="none"/>
                        <a:t>Secondary colors</a:t>
                      </a:r>
                      <a:r>
                        <a:rPr lang="en" sz="600" u="none" strike="noStrike" cap="none"/>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Green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Blue</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Orange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Copper</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#AF674B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Turquoise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#4AB7C4</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Pink</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#E74973</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Gray</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#747474</a:t>
                      </a:r>
                      <a:endParaRPr sz="14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Clr>
                          <a:srgbClr val="000000"/>
                        </a:buClr>
                        <a:buSzPts val="500"/>
                        <a:buFont typeface="Arial"/>
                        <a:buNone/>
                      </a:pPr>
                      <a:r>
                        <a:rPr lang="en" sz="500" b="1" u="none" strike="noStrike" cap="none"/>
                        <a:t>ASU Grayscale. </a:t>
                      </a:r>
                      <a:r>
                        <a:rPr lang="en" sz="500" u="none" strike="noStrike" cap="none"/>
                        <a:t>For text, line and fill colors. ASU Gray is a part of this scale.</a:t>
                      </a:r>
                      <a:endParaRPr sz="5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marR="0" lvl="0" indent="0" algn="l" rtl="0">
                        <a:lnSpc>
                          <a:spcPct val="100000"/>
                        </a:lnSpc>
                        <a:spcBef>
                          <a:spcPts val="0"/>
                        </a:spcBef>
                        <a:spcAft>
                          <a:spcPts val="0"/>
                        </a:spcAft>
                        <a:buClr>
                          <a:srgbClr val="000000"/>
                        </a:buClr>
                        <a:buSzPts val="600"/>
                        <a:buFont typeface="Arial"/>
                        <a:buNone/>
                      </a:pPr>
                      <a:endParaRPr sz="600" b="1" u="none" strike="noStrike" cap="none"/>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t>ASU Black</a:t>
                      </a:r>
                      <a:endParaRPr sz="700" b="1" u="none" strike="noStrike" cap="none"/>
                    </a:p>
                    <a:p>
                      <a:pPr marL="0" marR="0" lvl="0" indent="0" algn="l" rtl="0">
                        <a:lnSpc>
                          <a:spcPct val="100000"/>
                        </a:lnSpc>
                        <a:spcBef>
                          <a:spcPts val="0"/>
                        </a:spcBef>
                        <a:spcAft>
                          <a:spcPts val="0"/>
                        </a:spcAft>
                        <a:buClr>
                          <a:srgbClr val="000000"/>
                        </a:buClr>
                        <a:buSzPts val="700"/>
                        <a:buFont typeface="Arial"/>
                        <a:buNone/>
                      </a:pPr>
                      <a:r>
                        <a:rPr lang="en" sz="700" u="none" strike="noStrike" cap="none"/>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1</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2</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Gray</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4</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5</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6</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White</a:t>
                      </a:r>
                      <a:r>
                        <a:rPr lang="en" sz="700" u="none" strike="noStrike" cap="none">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marR="0" lvl="0" indent="0" algn="l" rtl="0">
                        <a:lnSpc>
                          <a:spcPct val="100000"/>
                        </a:lnSpc>
                        <a:spcBef>
                          <a:spcPts val="0"/>
                        </a:spcBef>
                        <a:spcAft>
                          <a:spcPts val="0"/>
                        </a:spcAft>
                        <a:buClr>
                          <a:srgbClr val="000000"/>
                        </a:buClr>
                        <a:buSzPts val="500"/>
                        <a:buFont typeface="Arial"/>
                        <a:buNone/>
                      </a:pPr>
                      <a:r>
                        <a:rPr lang="en" sz="500" b="1" u="none" strike="noStrike" cap="none"/>
                        <a:t>Color tints.</a:t>
                      </a:r>
                      <a:r>
                        <a:rPr lang="en" sz="500" u="none" strike="noStrike" cap="none"/>
                        <a:t> Brand palette tint variations for use in data visualizations and spreadsheets</a:t>
                      </a:r>
                      <a:endParaRPr sz="5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Gold</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#FFF1C9</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Maroon</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25% ASU Green</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Blue</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25% ASU Orange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Copper</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#EBD9D2</a:t>
                      </a:r>
                      <a:endParaRPr sz="14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Turquoise </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#D2EDF0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Pink </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#F9D1DC</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600"/>
                        <a:buFont typeface="Arial"/>
                        <a:buNone/>
                      </a:pPr>
                      <a:endParaRPr sz="600" u="none" strike="noStrike" cap="none">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9412" name="Google Shape;9412;p280"/>
          <p:cNvGraphicFramePr/>
          <p:nvPr/>
        </p:nvGraphicFramePr>
        <p:xfrm>
          <a:off x="5969457" y="4075635"/>
          <a:ext cx="3000000" cy="3000000"/>
        </p:xfrm>
        <a:graphic>
          <a:graphicData uri="http://schemas.openxmlformats.org/drawingml/2006/table">
            <a:tbl>
              <a:tblPr>
                <a:noFill/>
                <a:tableStyleId>{89007B18-DE46-4C0B-A795-AAD1EFF7C612}</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chemeClr val="accent6"/>
                    </a:solidFill>
                  </a:tcPr>
                </a:tc>
                <a:tc rowSpan="2">
                  <a:txBody>
                    <a:bodyPr/>
                    <a:lstStyle/>
                    <a:p>
                      <a:pPr marL="0" marR="0" lvl="0" indent="0" algn="l" rtl="0">
                        <a:lnSpc>
                          <a:spcPct val="100000"/>
                        </a:lnSpc>
                        <a:spcBef>
                          <a:spcPts val="0"/>
                        </a:spcBef>
                        <a:spcAft>
                          <a:spcPts val="0"/>
                        </a:spcAft>
                        <a:buClr>
                          <a:srgbClr val="000000"/>
                        </a:buClr>
                        <a:buSzPts val="600"/>
                        <a:buFont typeface="Arial"/>
                        <a:buNone/>
                      </a:pPr>
                      <a:r>
                        <a:rPr lang="en" sz="600" b="1" u="none" strike="noStrike" cap="none">
                          <a:solidFill>
                            <a:srgbClr val="191919"/>
                          </a:solidFill>
                        </a:rPr>
                        <a:t>Error Red</a:t>
                      </a:r>
                      <a:endParaRPr sz="600" b="1" u="none" strike="noStrike" cap="none">
                        <a:solidFill>
                          <a:srgbClr val="191919"/>
                        </a:solidFill>
                      </a:endParaRPr>
                    </a:p>
                    <a:p>
                      <a:pPr marL="0" marR="0" lvl="0" indent="0" algn="l" rtl="0">
                        <a:lnSpc>
                          <a:spcPct val="100000"/>
                        </a:lnSpc>
                        <a:spcBef>
                          <a:spcPts val="0"/>
                        </a:spcBef>
                        <a:spcAft>
                          <a:spcPts val="0"/>
                        </a:spcAft>
                        <a:buClr>
                          <a:srgbClr val="000000"/>
                        </a:buClr>
                        <a:buSzPts val="600"/>
                        <a:buFont typeface="Arial"/>
                        <a:buNone/>
                      </a:pPr>
                      <a:r>
                        <a:rPr lang="en" sz="600" u="none" strike="noStrike" cap="none">
                          <a:solidFill>
                            <a:srgbClr val="191919"/>
                          </a:solidFill>
                        </a:rPr>
                        <a:t>#CC2F2F </a:t>
                      </a:r>
                      <a:br>
                        <a:rPr lang="en" sz="600" u="none" strike="noStrike" cap="none">
                          <a:solidFill>
                            <a:srgbClr val="191919"/>
                          </a:solidFill>
                        </a:rPr>
                      </a:br>
                      <a:endParaRPr sz="600" u="none" strike="noStrike" cap="none">
                        <a:solidFill>
                          <a:srgbClr val="191919"/>
                        </a:solidFill>
                      </a:endParaRPr>
                    </a:p>
                    <a:p>
                      <a:pPr marL="0" marR="0" lvl="0" indent="0" algn="l" rtl="0">
                        <a:lnSpc>
                          <a:spcPct val="100000"/>
                        </a:lnSpc>
                        <a:spcBef>
                          <a:spcPts val="0"/>
                        </a:spcBef>
                        <a:spcAft>
                          <a:spcPts val="0"/>
                        </a:spcAft>
                        <a:buClr>
                          <a:srgbClr val="000000"/>
                        </a:buClr>
                        <a:buSzPts val="600"/>
                        <a:buFont typeface="Arial"/>
                        <a:buNone/>
                      </a:pPr>
                      <a:r>
                        <a:rPr lang="en" sz="600" b="1" u="none" strike="noStrike" cap="none">
                          <a:solidFill>
                            <a:srgbClr val="191919"/>
                          </a:solidFill>
                        </a:rPr>
                        <a:t>For digital use only</a:t>
                      </a:r>
                      <a:r>
                        <a:rPr lang="en" sz="600" u="none" strike="noStrike" cap="none">
                          <a:solidFill>
                            <a:srgbClr val="191919"/>
                          </a:solidFill>
                        </a:rPr>
                        <a:t> to indicate system errors, issues or negative number values.</a:t>
                      </a:r>
                      <a:endParaRPr sz="700" u="none" strike="noStrike" cap="none"/>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marR="0" lvl="0" indent="0" algn="l" rtl="0">
                        <a:lnSpc>
                          <a:spcPct val="100000"/>
                        </a:lnSpc>
                        <a:spcBef>
                          <a:spcPts val="0"/>
                        </a:spcBef>
                        <a:spcAft>
                          <a:spcPts val="0"/>
                        </a:spcAft>
                        <a:buClr>
                          <a:srgbClr val="000000"/>
                        </a:buClr>
                        <a:buSzPts val="600"/>
                        <a:buFont typeface="Arial"/>
                        <a:buNone/>
                      </a:pPr>
                      <a:endParaRPr sz="600" u="none" strike="noStrike" cap="none">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101"/>
        <p:cNvGrpSpPr/>
        <p:nvPr/>
      </p:nvGrpSpPr>
      <p:grpSpPr>
        <a:xfrm>
          <a:off x="0" y="0"/>
          <a:ext cx="0" cy="0"/>
          <a:chOff x="0" y="0"/>
          <a:chExt cx="0" cy="0"/>
        </a:xfrm>
      </p:grpSpPr>
      <p:sp>
        <p:nvSpPr>
          <p:cNvPr id="102" name="Google Shape;102;p29"/>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3" name="Google Shape;103;p29"/>
          <p:cNvSpPr txBox="1">
            <a:spLocks noGrp="1"/>
          </p:cNvSpPr>
          <p:nvPr>
            <p:ph type="body" idx="1"/>
          </p:nvPr>
        </p:nvSpPr>
        <p:spPr>
          <a:xfrm>
            <a:off x="420900" y="1125700"/>
            <a:ext cx="8384700" cy="37023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104" name="Google Shape;104;p29"/>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105"/>
        <p:cNvGrpSpPr/>
        <p:nvPr/>
      </p:nvGrpSpPr>
      <p:grpSpPr>
        <a:xfrm>
          <a:off x="0" y="0"/>
          <a:ext cx="0" cy="0"/>
          <a:chOff x="0" y="0"/>
          <a:chExt cx="0" cy="0"/>
        </a:xfrm>
      </p:grpSpPr>
      <p:sp>
        <p:nvSpPr>
          <p:cNvPr id="106" name="Google Shape;106;p30"/>
          <p:cNvSpPr txBox="1">
            <a:spLocks noGrp="1"/>
          </p:cNvSpPr>
          <p:nvPr>
            <p:ph type="title"/>
          </p:nvPr>
        </p:nvSpPr>
        <p:spPr>
          <a:xfrm>
            <a:off x="420625" y="320050"/>
            <a:ext cx="3666900" cy="567000"/>
          </a:xfrm>
          <a:prstGeom prst="rect">
            <a:avLst/>
          </a:prstGeom>
        </p:spPr>
        <p:txBody>
          <a:bodyPr spcFirstLastPara="1" wrap="square" lIns="0" tIns="0" rIns="0" bIns="0" anchor="t" anchorCtr="0">
            <a:sp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7" name="Google Shape;107;p30"/>
          <p:cNvSpPr txBox="1">
            <a:spLocks noGrp="1"/>
          </p:cNvSpPr>
          <p:nvPr>
            <p:ph type="body" idx="1"/>
          </p:nvPr>
        </p:nvSpPr>
        <p:spPr>
          <a:xfrm>
            <a:off x="420900" y="1356375"/>
            <a:ext cx="4105500" cy="34716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23: *Presentation title slide options divider &gt;&gt;&gt; choose from following templates →">
  <p:cSld name="CUSTOM_21">
    <p:bg>
      <p:bgPr>
        <a:solidFill>
          <a:schemeClr val="lt2"/>
        </a:solidFill>
        <a:effectLst/>
      </p:bgPr>
    </p:bg>
    <p:spTree>
      <p:nvGrpSpPr>
        <p:cNvPr id="1" name="Shape 15"/>
        <p:cNvGrpSpPr/>
        <p:nvPr/>
      </p:nvGrpSpPr>
      <p:grpSpPr>
        <a:xfrm>
          <a:off x="0" y="0"/>
          <a:ext cx="0" cy="0"/>
          <a:chOff x="0" y="0"/>
          <a:chExt cx="0" cy="0"/>
        </a:xfrm>
      </p:grpSpPr>
      <p:sp>
        <p:nvSpPr>
          <p:cNvPr id="16" name="Google Shape;16;p4"/>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Presentation title slide options</a:t>
            </a:r>
            <a:endParaRPr sz="7200" b="1">
              <a:solidFill>
                <a:srgbClr val="FFFFFF"/>
              </a:solidFill>
              <a:highlight>
                <a:srgbClr val="191919"/>
              </a:highlight>
            </a:endParaRPr>
          </a:p>
        </p:txBody>
      </p:sp>
      <p:sp>
        <p:nvSpPr>
          <p:cNvPr id="17" name="Google Shape;17;p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108"/>
        <p:cNvGrpSpPr/>
        <p:nvPr/>
      </p:nvGrpSpPr>
      <p:grpSpPr>
        <a:xfrm>
          <a:off x="0" y="0"/>
          <a:ext cx="0" cy="0"/>
          <a:chOff x="0" y="0"/>
          <a:chExt cx="0" cy="0"/>
        </a:xfrm>
      </p:grpSpPr>
      <p:sp>
        <p:nvSpPr>
          <p:cNvPr id="109" name="Google Shape;109;p31"/>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0" name="Google Shape;110;p31"/>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1"/>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112"/>
        <p:cNvGrpSpPr/>
        <p:nvPr/>
      </p:nvGrpSpPr>
      <p:grpSpPr>
        <a:xfrm>
          <a:off x="0" y="0"/>
          <a:ext cx="0" cy="0"/>
          <a:chOff x="0" y="0"/>
          <a:chExt cx="0" cy="0"/>
        </a:xfrm>
      </p:grpSpPr>
      <p:sp>
        <p:nvSpPr>
          <p:cNvPr id="113" name="Google Shape;113;p32"/>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4" name="Google Shape;114;p32"/>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2"/>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116"/>
        <p:cNvGrpSpPr/>
        <p:nvPr/>
      </p:nvGrpSpPr>
      <p:grpSpPr>
        <a:xfrm>
          <a:off x="0" y="0"/>
          <a:ext cx="0" cy="0"/>
          <a:chOff x="0" y="0"/>
          <a:chExt cx="0" cy="0"/>
        </a:xfrm>
      </p:grpSpPr>
      <p:sp>
        <p:nvSpPr>
          <p:cNvPr id="117" name="Google Shape;117;p3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8" name="Google Shape;118;p33"/>
          <p:cNvSpPr txBox="1">
            <a:spLocks noGrp="1"/>
          </p:cNvSpPr>
          <p:nvPr>
            <p:ph type="body" idx="1"/>
          </p:nvPr>
        </p:nvSpPr>
        <p:spPr>
          <a:xfrm>
            <a:off x="420625" y="1152475"/>
            <a:ext cx="4105500" cy="3416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9" name="Google Shape;119;p33"/>
          <p:cNvSpPr txBox="1">
            <a:spLocks noGrp="1"/>
          </p:cNvSpPr>
          <p:nvPr>
            <p:ph type="body" idx="2"/>
          </p:nvPr>
        </p:nvSpPr>
        <p:spPr>
          <a:xfrm>
            <a:off x="4617725" y="1152475"/>
            <a:ext cx="4188000" cy="3416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20" name="Google Shape;120;p33"/>
          <p:cNvSpPr txBox="1">
            <a:spLocks noGrp="1"/>
          </p:cNvSpPr>
          <p:nvPr>
            <p:ph type="subTitle" idx="3"/>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121"/>
        <p:cNvGrpSpPr/>
        <p:nvPr/>
      </p:nvGrpSpPr>
      <p:grpSpPr>
        <a:xfrm>
          <a:off x="0" y="0"/>
          <a:ext cx="0" cy="0"/>
          <a:chOff x="0" y="0"/>
          <a:chExt cx="0" cy="0"/>
        </a:xfrm>
      </p:grpSpPr>
      <p:sp>
        <p:nvSpPr>
          <p:cNvPr id="122" name="Google Shape;122;p3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23" name="Google Shape;123;p34"/>
          <p:cNvSpPr txBox="1">
            <a:spLocks noGrp="1"/>
          </p:cNvSpPr>
          <p:nvPr>
            <p:ph type="body" idx="1"/>
          </p:nvPr>
        </p:nvSpPr>
        <p:spPr>
          <a:xfrm>
            <a:off x="420625" y="994550"/>
            <a:ext cx="4105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24" name="Google Shape;124;p34"/>
          <p:cNvSpPr txBox="1">
            <a:spLocks noGrp="1"/>
          </p:cNvSpPr>
          <p:nvPr>
            <p:ph type="body" idx="2"/>
          </p:nvPr>
        </p:nvSpPr>
        <p:spPr>
          <a:xfrm>
            <a:off x="4617725" y="994550"/>
            <a:ext cx="41880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cxnSp>
        <p:nvCxnSpPr>
          <p:cNvPr id="125" name="Google Shape;125;p34"/>
          <p:cNvCxnSpPr/>
          <p:nvPr/>
        </p:nvCxnSpPr>
        <p:spPr>
          <a:xfrm>
            <a:off x="4576623"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126"/>
        <p:cNvGrpSpPr/>
        <p:nvPr/>
      </p:nvGrpSpPr>
      <p:grpSpPr>
        <a:xfrm>
          <a:off x="0" y="0"/>
          <a:ext cx="0" cy="0"/>
          <a:chOff x="0" y="0"/>
          <a:chExt cx="0" cy="0"/>
        </a:xfrm>
      </p:grpSpPr>
      <p:sp>
        <p:nvSpPr>
          <p:cNvPr id="127" name="Google Shape;127;p35"/>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 name="Google Shape;128;p35"/>
          <p:cNvGrpSpPr/>
          <p:nvPr/>
        </p:nvGrpSpPr>
        <p:grpSpPr>
          <a:xfrm>
            <a:off x="4835313" y="-2210885"/>
            <a:ext cx="7143750" cy="4509800"/>
            <a:chOff x="238125" y="602600"/>
            <a:chExt cx="7143750" cy="4509800"/>
          </a:xfrm>
        </p:grpSpPr>
        <p:sp>
          <p:nvSpPr>
            <p:cNvPr id="129" name="Google Shape;129;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 name="Google Shape;603;p35"/>
          <p:cNvGrpSpPr/>
          <p:nvPr/>
        </p:nvGrpSpPr>
        <p:grpSpPr>
          <a:xfrm>
            <a:off x="-4743450" y="1969175"/>
            <a:ext cx="7143750" cy="4509800"/>
            <a:chOff x="238125" y="602600"/>
            <a:chExt cx="7143750" cy="4509800"/>
          </a:xfrm>
        </p:grpSpPr>
        <p:sp>
          <p:nvSpPr>
            <p:cNvPr id="604" name="Google Shape;604;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35"/>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5"/>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5"/>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rtl="0">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rtl="0">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rtl="0">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rtl="0">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rtl="0">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rtl="0">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rtl="0">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rtl="0">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1083" name="Google Shape;1083;p35"/>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rtl="0">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rtl="0">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rtl="0">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rtl="0">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rtl="0">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rtl="0">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rtl="0">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rtl="0">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rtl="0">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1084" name="Google Shape;1084;p35"/>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rtl="0">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rtl="0">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rtl="0">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rtl="0">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rtl="0">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rtl="0">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rtl="0">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rtl="0">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rtl="0">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1085"/>
        <p:cNvGrpSpPr/>
        <p:nvPr/>
      </p:nvGrpSpPr>
      <p:grpSpPr>
        <a:xfrm>
          <a:off x="0" y="0"/>
          <a:ext cx="0" cy="0"/>
          <a:chOff x="0" y="0"/>
          <a:chExt cx="0" cy="0"/>
        </a:xfrm>
      </p:grpSpPr>
      <p:pic>
        <p:nvPicPr>
          <p:cNvPr id="1086" name="Google Shape;1086;p36"/>
          <p:cNvPicPr preferRelativeResize="0"/>
          <p:nvPr/>
        </p:nvPicPr>
        <p:blipFill rotWithShape="1">
          <a:blip r:embed="rId2">
            <a:alphaModFix/>
          </a:blip>
          <a:srcRect r="1088"/>
          <a:stretch/>
        </p:blipFill>
        <p:spPr>
          <a:xfrm>
            <a:off x="0" y="0"/>
            <a:ext cx="9144003" cy="5199601"/>
          </a:xfrm>
          <a:prstGeom prst="rect">
            <a:avLst/>
          </a:prstGeom>
          <a:noFill/>
          <a:ln>
            <a:noFill/>
          </a:ln>
        </p:spPr>
      </p:pic>
      <p:sp>
        <p:nvSpPr>
          <p:cNvPr id="1087" name="Google Shape;1087;p36"/>
          <p:cNvSpPr txBox="1">
            <a:spLocks noGrp="1"/>
          </p:cNvSpPr>
          <p:nvPr>
            <p:ph type="body" idx="1"/>
          </p:nvPr>
        </p:nvSpPr>
        <p:spPr>
          <a:xfrm>
            <a:off x="433675" y="1301025"/>
            <a:ext cx="4092600" cy="2454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088" name="Google Shape;1088;p36"/>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89" name="Google Shape;1089;p36"/>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090" name="Google Shape;1090;p36"/>
          <p:cNvSpPr txBox="1">
            <a:spLocks noGrp="1"/>
          </p:cNvSpPr>
          <p:nvPr>
            <p:ph type="body" idx="3"/>
          </p:nvPr>
        </p:nvSpPr>
        <p:spPr>
          <a:xfrm>
            <a:off x="4617725" y="1301025"/>
            <a:ext cx="4092600" cy="2454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1091"/>
        <p:cNvGrpSpPr/>
        <p:nvPr/>
      </p:nvGrpSpPr>
      <p:grpSpPr>
        <a:xfrm>
          <a:off x="0" y="0"/>
          <a:ext cx="0" cy="0"/>
          <a:chOff x="0" y="0"/>
          <a:chExt cx="0" cy="0"/>
        </a:xfrm>
      </p:grpSpPr>
      <p:pic>
        <p:nvPicPr>
          <p:cNvPr id="1092" name="Google Shape;1092;p37"/>
          <p:cNvPicPr preferRelativeResize="0"/>
          <p:nvPr/>
        </p:nvPicPr>
        <p:blipFill rotWithShape="1">
          <a:blip r:embed="rId2">
            <a:alphaModFix/>
          </a:blip>
          <a:srcRect r="67703"/>
          <a:stretch/>
        </p:blipFill>
        <p:spPr>
          <a:xfrm>
            <a:off x="0" y="0"/>
            <a:ext cx="2953224" cy="5143500"/>
          </a:xfrm>
          <a:prstGeom prst="rect">
            <a:avLst/>
          </a:prstGeom>
          <a:noFill/>
          <a:ln>
            <a:noFill/>
          </a:ln>
        </p:spPr>
      </p:pic>
      <p:sp>
        <p:nvSpPr>
          <p:cNvPr id="1093" name="Google Shape;1093;p37"/>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94" name="Google Shape;1094;p37"/>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95" name="Google Shape;1095;p37"/>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2400"/>
              <a:buFont typeface="Arial"/>
              <a:buNone/>
              <a:defRPr sz="2400" b="1">
                <a:solidFill>
                  <a:schemeClr val="dk1"/>
                </a:solidFill>
              </a:defRPr>
            </a:lvl2pPr>
            <a:lvl3pPr lvl="2" algn="l" rtl="0">
              <a:lnSpc>
                <a:spcPct val="90000"/>
              </a:lnSpc>
              <a:spcBef>
                <a:spcPts val="0"/>
              </a:spcBef>
              <a:spcAft>
                <a:spcPts val="0"/>
              </a:spcAft>
              <a:buClr>
                <a:schemeClr val="dk1"/>
              </a:buClr>
              <a:buSzPts val="2400"/>
              <a:buFont typeface="Arial"/>
              <a:buNone/>
              <a:defRPr sz="2400" b="1">
                <a:solidFill>
                  <a:schemeClr val="dk1"/>
                </a:solidFill>
              </a:defRPr>
            </a:lvl3pPr>
            <a:lvl4pPr lvl="3" algn="l" rtl="0">
              <a:lnSpc>
                <a:spcPct val="90000"/>
              </a:lnSpc>
              <a:spcBef>
                <a:spcPts val="0"/>
              </a:spcBef>
              <a:spcAft>
                <a:spcPts val="0"/>
              </a:spcAft>
              <a:buClr>
                <a:schemeClr val="dk1"/>
              </a:buClr>
              <a:buSzPts val="2400"/>
              <a:buFont typeface="Arial"/>
              <a:buNone/>
              <a:defRPr sz="2400" b="1">
                <a:solidFill>
                  <a:schemeClr val="dk1"/>
                </a:solidFill>
              </a:defRPr>
            </a:lvl4pPr>
            <a:lvl5pPr lvl="4" algn="l" rtl="0">
              <a:lnSpc>
                <a:spcPct val="90000"/>
              </a:lnSpc>
              <a:spcBef>
                <a:spcPts val="0"/>
              </a:spcBef>
              <a:spcAft>
                <a:spcPts val="0"/>
              </a:spcAft>
              <a:buClr>
                <a:schemeClr val="dk1"/>
              </a:buClr>
              <a:buSzPts val="2400"/>
              <a:buFont typeface="Arial"/>
              <a:buNone/>
              <a:defRPr sz="2400" b="1">
                <a:solidFill>
                  <a:schemeClr val="dk1"/>
                </a:solidFill>
              </a:defRPr>
            </a:lvl5pPr>
            <a:lvl6pPr lvl="5" algn="l" rtl="0">
              <a:lnSpc>
                <a:spcPct val="90000"/>
              </a:lnSpc>
              <a:spcBef>
                <a:spcPts val="0"/>
              </a:spcBef>
              <a:spcAft>
                <a:spcPts val="0"/>
              </a:spcAft>
              <a:buClr>
                <a:schemeClr val="dk1"/>
              </a:buClr>
              <a:buSzPts val="2400"/>
              <a:buFont typeface="Arial"/>
              <a:buNone/>
              <a:defRPr sz="2400" b="1">
                <a:solidFill>
                  <a:schemeClr val="dk1"/>
                </a:solidFill>
              </a:defRPr>
            </a:lvl6pPr>
            <a:lvl7pPr lvl="6" algn="l" rtl="0">
              <a:lnSpc>
                <a:spcPct val="90000"/>
              </a:lnSpc>
              <a:spcBef>
                <a:spcPts val="0"/>
              </a:spcBef>
              <a:spcAft>
                <a:spcPts val="0"/>
              </a:spcAft>
              <a:buClr>
                <a:schemeClr val="dk1"/>
              </a:buClr>
              <a:buSzPts val="2400"/>
              <a:buFont typeface="Arial"/>
              <a:buNone/>
              <a:defRPr sz="2400" b="1">
                <a:solidFill>
                  <a:schemeClr val="dk1"/>
                </a:solidFill>
              </a:defRPr>
            </a:lvl7pPr>
            <a:lvl8pPr lvl="7" algn="l" rtl="0">
              <a:lnSpc>
                <a:spcPct val="90000"/>
              </a:lnSpc>
              <a:spcBef>
                <a:spcPts val="0"/>
              </a:spcBef>
              <a:spcAft>
                <a:spcPts val="0"/>
              </a:spcAft>
              <a:buClr>
                <a:schemeClr val="dk1"/>
              </a:buClr>
              <a:buSzPts val="2400"/>
              <a:buFont typeface="Arial"/>
              <a:buNone/>
              <a:defRPr sz="2400" b="1">
                <a:solidFill>
                  <a:schemeClr val="dk1"/>
                </a:solidFill>
              </a:defRPr>
            </a:lvl8pPr>
            <a:lvl9pPr lvl="8" algn="l" rtl="0">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1096"/>
        <p:cNvGrpSpPr/>
        <p:nvPr/>
      </p:nvGrpSpPr>
      <p:grpSpPr>
        <a:xfrm>
          <a:off x="0" y="0"/>
          <a:ext cx="0" cy="0"/>
          <a:chOff x="0" y="0"/>
          <a:chExt cx="0" cy="0"/>
        </a:xfrm>
      </p:grpSpPr>
      <p:sp>
        <p:nvSpPr>
          <p:cNvPr id="1097" name="Google Shape;1097;p3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98" name="Google Shape;1098;p38"/>
          <p:cNvSpPr txBox="1">
            <a:spLocks noGrp="1"/>
          </p:cNvSpPr>
          <p:nvPr>
            <p:ph type="body" idx="1"/>
          </p:nvPr>
        </p:nvSpPr>
        <p:spPr>
          <a:xfrm>
            <a:off x="420625" y="1000075"/>
            <a:ext cx="4105500" cy="234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099" name="Google Shape;1099;p38"/>
          <p:cNvSpPr txBox="1">
            <a:spLocks noGrp="1"/>
          </p:cNvSpPr>
          <p:nvPr>
            <p:ph type="body" idx="2"/>
          </p:nvPr>
        </p:nvSpPr>
        <p:spPr>
          <a:xfrm>
            <a:off x="4617725" y="1000075"/>
            <a:ext cx="4188000" cy="234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00" name="Google Shape;1100;p38"/>
          <p:cNvCxnSpPr/>
          <p:nvPr/>
        </p:nvCxnSpPr>
        <p:spPr>
          <a:xfrm>
            <a:off x="4576623" y="1153791"/>
            <a:ext cx="0" cy="2020500"/>
          </a:xfrm>
          <a:prstGeom prst="straightConnector1">
            <a:avLst/>
          </a:prstGeom>
          <a:noFill/>
          <a:ln w="38100" cap="flat" cmpd="sng">
            <a:solidFill>
              <a:schemeClr val="accent1"/>
            </a:solidFill>
            <a:prstDash val="solid"/>
            <a:round/>
            <a:headEnd type="none" w="med" len="med"/>
            <a:tailEnd type="none" w="med" len="med"/>
          </a:ln>
        </p:spPr>
      </p:cxnSp>
      <p:sp>
        <p:nvSpPr>
          <p:cNvPr id="1101" name="Google Shape;1101;p38"/>
          <p:cNvSpPr txBox="1">
            <a:spLocks noGrp="1"/>
          </p:cNvSpPr>
          <p:nvPr>
            <p:ph type="body" idx="3"/>
          </p:nvPr>
        </p:nvSpPr>
        <p:spPr>
          <a:xfrm>
            <a:off x="420625" y="3561650"/>
            <a:ext cx="8384700" cy="1266300"/>
          </a:xfrm>
          <a:prstGeom prst="rect">
            <a:avLst/>
          </a:prstGeom>
          <a:solidFill>
            <a:schemeClr val="lt2"/>
          </a:solidFill>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1102"/>
        <p:cNvGrpSpPr/>
        <p:nvPr/>
      </p:nvGrpSpPr>
      <p:grpSpPr>
        <a:xfrm>
          <a:off x="0" y="0"/>
          <a:ext cx="0" cy="0"/>
          <a:chOff x="0" y="0"/>
          <a:chExt cx="0" cy="0"/>
        </a:xfrm>
      </p:grpSpPr>
      <p:sp>
        <p:nvSpPr>
          <p:cNvPr id="1103" name="Google Shape;1103;p39"/>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04" name="Google Shape;1104;p39"/>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105" name="Google Shape;1105;p39"/>
          <p:cNvSpPr txBox="1">
            <a:spLocks noGrp="1"/>
          </p:cNvSpPr>
          <p:nvPr>
            <p:ph type="body" idx="2"/>
          </p:nvPr>
        </p:nvSpPr>
        <p:spPr>
          <a:xfrm>
            <a:off x="420625" y="1237902"/>
            <a:ext cx="2718000" cy="3599400"/>
          </a:xfrm>
          <a:prstGeom prst="rect">
            <a:avLst/>
          </a:prstGeom>
        </p:spPr>
        <p:txBody>
          <a:bodyPr spcFirstLastPara="1" wrap="square" lIns="9142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06" name="Google Shape;1106;p39"/>
          <p:cNvSpPr txBox="1">
            <a:spLocks noGrp="1"/>
          </p:cNvSpPr>
          <p:nvPr>
            <p:ph type="body" idx="3"/>
          </p:nvPr>
        </p:nvSpPr>
        <p:spPr>
          <a:xfrm>
            <a:off x="3355850" y="1237902"/>
            <a:ext cx="2718000" cy="3599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07" name="Google Shape;1107;p39"/>
          <p:cNvSpPr txBox="1">
            <a:spLocks noGrp="1"/>
          </p:cNvSpPr>
          <p:nvPr>
            <p:ph type="body" idx="4"/>
          </p:nvPr>
        </p:nvSpPr>
        <p:spPr>
          <a:xfrm>
            <a:off x="6291075" y="1237902"/>
            <a:ext cx="2514300" cy="3599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1108"/>
        <p:cNvGrpSpPr/>
        <p:nvPr/>
      </p:nvGrpSpPr>
      <p:grpSpPr>
        <a:xfrm>
          <a:off x="0" y="0"/>
          <a:ext cx="0" cy="0"/>
          <a:chOff x="0" y="0"/>
          <a:chExt cx="0" cy="0"/>
        </a:xfrm>
      </p:grpSpPr>
      <p:sp>
        <p:nvSpPr>
          <p:cNvPr id="1109" name="Google Shape;1109;p4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10" name="Google Shape;1110;p40"/>
          <p:cNvSpPr txBox="1">
            <a:spLocks noGrp="1"/>
          </p:cNvSpPr>
          <p:nvPr>
            <p:ph type="body" idx="1"/>
          </p:nvPr>
        </p:nvSpPr>
        <p:spPr>
          <a:xfrm>
            <a:off x="420625" y="1009300"/>
            <a:ext cx="2718000" cy="38187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11" name="Google Shape;1111;p40"/>
          <p:cNvSpPr txBox="1">
            <a:spLocks noGrp="1"/>
          </p:cNvSpPr>
          <p:nvPr>
            <p:ph type="body" idx="2"/>
          </p:nvPr>
        </p:nvSpPr>
        <p:spPr>
          <a:xfrm>
            <a:off x="3355850" y="1009300"/>
            <a:ext cx="2718000" cy="38187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12" name="Google Shape;1112;p40"/>
          <p:cNvCxnSpPr/>
          <p:nvPr/>
        </p:nvCxnSpPr>
        <p:spPr>
          <a:xfrm>
            <a:off x="6244938" y="1189524"/>
            <a:ext cx="0" cy="3357900"/>
          </a:xfrm>
          <a:prstGeom prst="straightConnector1">
            <a:avLst/>
          </a:prstGeom>
          <a:noFill/>
          <a:ln w="38100" cap="flat" cmpd="sng">
            <a:solidFill>
              <a:schemeClr val="accent1"/>
            </a:solidFill>
            <a:prstDash val="solid"/>
            <a:round/>
            <a:headEnd type="none" w="med" len="med"/>
            <a:tailEnd type="none" w="med" len="med"/>
          </a:ln>
        </p:spPr>
      </p:cxnSp>
      <p:sp>
        <p:nvSpPr>
          <p:cNvPr id="1113" name="Google Shape;1113;p40"/>
          <p:cNvSpPr txBox="1">
            <a:spLocks noGrp="1"/>
          </p:cNvSpPr>
          <p:nvPr>
            <p:ph type="body" idx="3"/>
          </p:nvPr>
        </p:nvSpPr>
        <p:spPr>
          <a:xfrm>
            <a:off x="6291075" y="1009300"/>
            <a:ext cx="2514300" cy="38187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14" name="Google Shape;1114;p40"/>
          <p:cNvCxnSpPr/>
          <p:nvPr/>
        </p:nvCxnSpPr>
        <p:spPr>
          <a:xfrm>
            <a:off x="3306263" y="1189524"/>
            <a:ext cx="0" cy="3357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a:off x="420625" y="1254825"/>
            <a:ext cx="8411700" cy="28698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0" name="Google Shape;20;p5"/>
          <p:cNvSpPr txBox="1">
            <a:spLocks noGrp="1"/>
          </p:cNvSpPr>
          <p:nvPr>
            <p:ph type="subTitle" idx="1"/>
          </p:nvPr>
        </p:nvSpPr>
        <p:spPr>
          <a:xfrm>
            <a:off x="420600" y="4227350"/>
            <a:ext cx="8411700" cy="6006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pic>
        <p:nvPicPr>
          <p:cNvPr id="21" name="Google Shape;21;p5" descr="ASU_Horiz_RGB_Digital_MaroonGold.png"/>
          <p:cNvPicPr preferRelativeResize="0"/>
          <p:nvPr/>
        </p:nvPicPr>
        <p:blipFill rotWithShape="1">
          <a:blip r:embed="rId2">
            <a:alphaModFix/>
          </a:blip>
          <a:srcRect l="3993" t="13045" r="2039" b="14158"/>
          <a:stretch/>
        </p:blipFill>
        <p:spPr>
          <a:xfrm>
            <a:off x="320050" y="184550"/>
            <a:ext cx="3767325" cy="8100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1115"/>
        <p:cNvGrpSpPr/>
        <p:nvPr/>
      </p:nvGrpSpPr>
      <p:grpSpPr>
        <a:xfrm>
          <a:off x="0" y="0"/>
          <a:ext cx="0" cy="0"/>
          <a:chOff x="0" y="0"/>
          <a:chExt cx="0" cy="0"/>
        </a:xfrm>
      </p:grpSpPr>
      <p:grpSp>
        <p:nvGrpSpPr>
          <p:cNvPr id="1116" name="Google Shape;1116;p41"/>
          <p:cNvGrpSpPr/>
          <p:nvPr/>
        </p:nvGrpSpPr>
        <p:grpSpPr>
          <a:xfrm>
            <a:off x="-3955242" y="2101698"/>
            <a:ext cx="6994446" cy="4415545"/>
            <a:chOff x="238125" y="602600"/>
            <a:chExt cx="7143750" cy="4509800"/>
          </a:xfrm>
        </p:grpSpPr>
        <p:sp>
          <p:nvSpPr>
            <p:cNvPr id="1117" name="Google Shape;1117;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41"/>
          <p:cNvGrpSpPr/>
          <p:nvPr/>
        </p:nvGrpSpPr>
        <p:grpSpPr>
          <a:xfrm>
            <a:off x="5397752" y="-924485"/>
            <a:ext cx="4818459" cy="3041860"/>
            <a:chOff x="238125" y="602600"/>
            <a:chExt cx="7143750" cy="4509800"/>
          </a:xfrm>
        </p:grpSpPr>
        <p:sp>
          <p:nvSpPr>
            <p:cNvPr id="1592" name="Google Shape;1592;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6" name="Google Shape;2066;p41"/>
          <p:cNvSpPr txBox="1">
            <a:spLocks noGrp="1"/>
          </p:cNvSpPr>
          <p:nvPr>
            <p:ph type="body" idx="1"/>
          </p:nvPr>
        </p:nvSpPr>
        <p:spPr>
          <a:xfrm>
            <a:off x="6305375" y="884250"/>
            <a:ext cx="2500200" cy="39909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7" name="Google Shape;2067;p41"/>
          <p:cNvSpPr txBox="1">
            <a:spLocks noGrp="1"/>
          </p:cNvSpPr>
          <p:nvPr>
            <p:ph type="body" idx="2"/>
          </p:nvPr>
        </p:nvSpPr>
        <p:spPr>
          <a:xfrm>
            <a:off x="3367550" y="882800"/>
            <a:ext cx="2829300" cy="40176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8" name="Google Shape;2068;p41"/>
          <p:cNvSpPr txBox="1">
            <a:spLocks noGrp="1"/>
          </p:cNvSpPr>
          <p:nvPr>
            <p:ph type="body" idx="3"/>
          </p:nvPr>
        </p:nvSpPr>
        <p:spPr>
          <a:xfrm>
            <a:off x="424100" y="882800"/>
            <a:ext cx="2816700" cy="40410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9" name="Google Shape;2069;p41"/>
          <p:cNvSpPr txBox="1">
            <a:spLocks noGrp="1"/>
          </p:cNvSpPr>
          <p:nvPr>
            <p:ph type="title"/>
          </p:nvPr>
        </p:nvSpPr>
        <p:spPr>
          <a:xfrm>
            <a:off x="424100" y="310100"/>
            <a:ext cx="8295000" cy="5727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70" name="Google Shape;2070;p41"/>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1"/>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1"/>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1"/>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2074"/>
        <p:cNvGrpSpPr/>
        <p:nvPr/>
      </p:nvGrpSpPr>
      <p:grpSpPr>
        <a:xfrm>
          <a:off x="0" y="0"/>
          <a:ext cx="0" cy="0"/>
          <a:chOff x="0" y="0"/>
          <a:chExt cx="0" cy="0"/>
        </a:xfrm>
      </p:grpSpPr>
      <p:sp>
        <p:nvSpPr>
          <p:cNvPr id="2075" name="Google Shape;2075;p4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76" name="Google Shape;2076;p42"/>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2077" name="Google Shape;2077;p42"/>
          <p:cNvSpPr txBox="1">
            <a:spLocks noGrp="1"/>
          </p:cNvSpPr>
          <p:nvPr>
            <p:ph type="body" idx="2"/>
          </p:nvPr>
        </p:nvSpPr>
        <p:spPr>
          <a:xfrm>
            <a:off x="420625" y="1152475"/>
            <a:ext cx="1993500" cy="3675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78" name="Google Shape;2078;p42"/>
          <p:cNvSpPr txBox="1">
            <a:spLocks noGrp="1"/>
          </p:cNvSpPr>
          <p:nvPr>
            <p:ph type="body" idx="3"/>
          </p:nvPr>
        </p:nvSpPr>
        <p:spPr>
          <a:xfrm>
            <a:off x="2498575" y="1152475"/>
            <a:ext cx="2032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79" name="Google Shape;2079;p42"/>
          <p:cNvSpPr txBox="1">
            <a:spLocks noGrp="1"/>
          </p:cNvSpPr>
          <p:nvPr>
            <p:ph type="body" idx="4"/>
          </p:nvPr>
        </p:nvSpPr>
        <p:spPr>
          <a:xfrm>
            <a:off x="4692750" y="1152475"/>
            <a:ext cx="1993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0" name="Google Shape;2080;p42"/>
          <p:cNvSpPr txBox="1">
            <a:spLocks noGrp="1"/>
          </p:cNvSpPr>
          <p:nvPr>
            <p:ph type="body" idx="5"/>
          </p:nvPr>
        </p:nvSpPr>
        <p:spPr>
          <a:xfrm>
            <a:off x="6770690" y="1152475"/>
            <a:ext cx="2073300" cy="3675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2081"/>
        <p:cNvGrpSpPr/>
        <p:nvPr/>
      </p:nvGrpSpPr>
      <p:grpSpPr>
        <a:xfrm>
          <a:off x="0" y="0"/>
          <a:ext cx="0" cy="0"/>
          <a:chOff x="0" y="0"/>
          <a:chExt cx="0" cy="0"/>
        </a:xfrm>
      </p:grpSpPr>
      <p:sp>
        <p:nvSpPr>
          <p:cNvPr id="2082" name="Google Shape;2082;p4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83" name="Google Shape;2083;p43"/>
          <p:cNvSpPr txBox="1">
            <a:spLocks noGrp="1"/>
          </p:cNvSpPr>
          <p:nvPr>
            <p:ph type="body" idx="1"/>
          </p:nvPr>
        </p:nvSpPr>
        <p:spPr>
          <a:xfrm>
            <a:off x="420625" y="994550"/>
            <a:ext cx="1993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4" name="Google Shape;2084;p43"/>
          <p:cNvSpPr txBox="1">
            <a:spLocks noGrp="1"/>
          </p:cNvSpPr>
          <p:nvPr>
            <p:ph type="body" idx="2"/>
          </p:nvPr>
        </p:nvSpPr>
        <p:spPr>
          <a:xfrm>
            <a:off x="2498577" y="994550"/>
            <a:ext cx="2032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85" name="Google Shape;2085;p43"/>
          <p:cNvCxnSpPr/>
          <p:nvPr/>
        </p:nvCxnSpPr>
        <p:spPr>
          <a:xfrm>
            <a:off x="2478218" y="1245696"/>
            <a:ext cx="0" cy="3300900"/>
          </a:xfrm>
          <a:prstGeom prst="straightConnector1">
            <a:avLst/>
          </a:prstGeom>
          <a:noFill/>
          <a:ln w="38100" cap="flat" cmpd="sng">
            <a:solidFill>
              <a:schemeClr val="accent1"/>
            </a:solidFill>
            <a:prstDash val="solid"/>
            <a:round/>
            <a:headEnd type="none" w="med" len="med"/>
            <a:tailEnd type="none" w="med" len="med"/>
          </a:ln>
        </p:spPr>
      </p:cxnSp>
      <p:cxnSp>
        <p:nvCxnSpPr>
          <p:cNvPr id="2086" name="Google Shape;2086;p43"/>
          <p:cNvCxnSpPr/>
          <p:nvPr/>
        </p:nvCxnSpPr>
        <p:spPr>
          <a:xfrm>
            <a:off x="4621048" y="1245696"/>
            <a:ext cx="0" cy="3300900"/>
          </a:xfrm>
          <a:prstGeom prst="straightConnector1">
            <a:avLst/>
          </a:prstGeom>
          <a:noFill/>
          <a:ln w="38100" cap="flat" cmpd="sng">
            <a:solidFill>
              <a:schemeClr val="accent1"/>
            </a:solidFill>
            <a:prstDash val="solid"/>
            <a:round/>
            <a:headEnd type="none" w="med" len="med"/>
            <a:tailEnd type="none" w="med" len="med"/>
          </a:ln>
        </p:spPr>
      </p:cxnSp>
      <p:sp>
        <p:nvSpPr>
          <p:cNvPr id="2087" name="Google Shape;2087;p43"/>
          <p:cNvSpPr txBox="1">
            <a:spLocks noGrp="1"/>
          </p:cNvSpPr>
          <p:nvPr>
            <p:ph type="body" idx="3"/>
          </p:nvPr>
        </p:nvSpPr>
        <p:spPr>
          <a:xfrm>
            <a:off x="4692755" y="994550"/>
            <a:ext cx="1993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8" name="Google Shape;2088;p43"/>
          <p:cNvSpPr txBox="1">
            <a:spLocks noGrp="1"/>
          </p:cNvSpPr>
          <p:nvPr>
            <p:ph type="body" idx="4"/>
          </p:nvPr>
        </p:nvSpPr>
        <p:spPr>
          <a:xfrm>
            <a:off x="6770698" y="994550"/>
            <a:ext cx="20733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89" name="Google Shape;2089;p43"/>
          <p:cNvCxnSpPr/>
          <p:nvPr/>
        </p:nvCxnSpPr>
        <p:spPr>
          <a:xfrm>
            <a:off x="6750348"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2090"/>
        <p:cNvGrpSpPr/>
        <p:nvPr/>
      </p:nvGrpSpPr>
      <p:grpSpPr>
        <a:xfrm>
          <a:off x="0" y="0"/>
          <a:ext cx="0" cy="0"/>
          <a:chOff x="0" y="0"/>
          <a:chExt cx="0" cy="0"/>
        </a:xfrm>
      </p:grpSpPr>
      <p:sp>
        <p:nvSpPr>
          <p:cNvPr id="2091" name="Google Shape;2091;p4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92" name="Google Shape;2092;p44"/>
          <p:cNvSpPr txBox="1">
            <a:spLocks noGrp="1"/>
          </p:cNvSpPr>
          <p:nvPr>
            <p:ph type="body" idx="1"/>
          </p:nvPr>
        </p:nvSpPr>
        <p:spPr>
          <a:xfrm>
            <a:off x="420625" y="994550"/>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93" name="Google Shape;2093;p44"/>
          <p:cNvSpPr txBox="1">
            <a:spLocks noGrp="1"/>
          </p:cNvSpPr>
          <p:nvPr>
            <p:ph type="body" idx="2"/>
          </p:nvPr>
        </p:nvSpPr>
        <p:spPr>
          <a:xfrm>
            <a:off x="4617725" y="994550"/>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94" name="Google Shape;2094;p44"/>
          <p:cNvCxnSpPr/>
          <p:nvPr/>
        </p:nvCxnSpPr>
        <p:spPr>
          <a:xfrm>
            <a:off x="4576623" y="1112895"/>
            <a:ext cx="0" cy="1555800"/>
          </a:xfrm>
          <a:prstGeom prst="straightConnector1">
            <a:avLst/>
          </a:prstGeom>
          <a:noFill/>
          <a:ln w="38100" cap="flat" cmpd="sng">
            <a:solidFill>
              <a:schemeClr val="accent1"/>
            </a:solidFill>
            <a:prstDash val="solid"/>
            <a:round/>
            <a:headEnd type="none" w="med" len="med"/>
            <a:tailEnd type="none" w="med" len="med"/>
          </a:ln>
        </p:spPr>
      </p:cxnSp>
      <p:sp>
        <p:nvSpPr>
          <p:cNvPr id="2095" name="Google Shape;2095;p44"/>
          <p:cNvSpPr txBox="1">
            <a:spLocks noGrp="1"/>
          </p:cNvSpPr>
          <p:nvPr>
            <p:ph type="body" idx="3"/>
          </p:nvPr>
        </p:nvSpPr>
        <p:spPr>
          <a:xfrm>
            <a:off x="420625" y="3021326"/>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96" name="Google Shape;2096;p44"/>
          <p:cNvSpPr txBox="1">
            <a:spLocks noGrp="1"/>
          </p:cNvSpPr>
          <p:nvPr>
            <p:ph type="body" idx="4"/>
          </p:nvPr>
        </p:nvSpPr>
        <p:spPr>
          <a:xfrm>
            <a:off x="4617725" y="3021326"/>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97" name="Google Shape;2097;p44"/>
          <p:cNvCxnSpPr/>
          <p:nvPr/>
        </p:nvCxnSpPr>
        <p:spPr>
          <a:xfrm>
            <a:off x="4576623" y="3139672"/>
            <a:ext cx="0" cy="15558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3: Title, text and image layout options divider &gt;&gt;&gt; choose from following templates →">
  <p:cSld name="CUSTOM_22_1_1_1_1_1_1_2_1">
    <p:bg>
      <p:bgPr>
        <a:solidFill>
          <a:schemeClr val="lt2"/>
        </a:solidFill>
        <a:effectLst/>
      </p:bgPr>
    </p:bg>
    <p:spTree>
      <p:nvGrpSpPr>
        <p:cNvPr id="1" name="Shape 2098"/>
        <p:cNvGrpSpPr/>
        <p:nvPr/>
      </p:nvGrpSpPr>
      <p:grpSpPr>
        <a:xfrm>
          <a:off x="0" y="0"/>
          <a:ext cx="0" cy="0"/>
          <a:chOff x="0" y="0"/>
          <a:chExt cx="0" cy="0"/>
        </a:xfrm>
      </p:grpSpPr>
      <p:sp>
        <p:nvSpPr>
          <p:cNvPr id="2099" name="Google Shape;2099;p45"/>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text and image layout options</a:t>
            </a:r>
            <a:endParaRPr sz="7200" b="1">
              <a:solidFill>
                <a:srgbClr val="FFFFFF"/>
              </a:solidFill>
              <a:highlight>
                <a:schemeClr val="dk1"/>
              </a:highlight>
            </a:endParaRPr>
          </a:p>
        </p:txBody>
      </p:sp>
      <p:sp>
        <p:nvSpPr>
          <p:cNvPr id="2100" name="Google Shape;2100;p45"/>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3: Title, text, photo, 1 column">
  <p:cSld name="CUSTOM_23_1_1_1_1_1_1_2_1">
    <p:spTree>
      <p:nvGrpSpPr>
        <p:cNvPr id="1" name="Shape 2101"/>
        <p:cNvGrpSpPr/>
        <p:nvPr/>
      </p:nvGrpSpPr>
      <p:grpSpPr>
        <a:xfrm>
          <a:off x="0" y="0"/>
          <a:ext cx="0" cy="0"/>
          <a:chOff x="0" y="0"/>
          <a:chExt cx="0" cy="0"/>
        </a:xfrm>
      </p:grpSpPr>
      <p:sp>
        <p:nvSpPr>
          <p:cNvPr id="2102" name="Google Shape;2102;p46"/>
          <p:cNvSpPr>
            <a:spLocks noGrp="1"/>
          </p:cNvSpPr>
          <p:nvPr>
            <p:ph type="pic" idx="2"/>
          </p:nvPr>
        </p:nvSpPr>
        <p:spPr>
          <a:xfrm>
            <a:off x="9225" y="-9225"/>
            <a:ext cx="9144000" cy="2429400"/>
          </a:xfrm>
          <a:prstGeom prst="rect">
            <a:avLst/>
          </a:prstGeom>
          <a:noFill/>
          <a:ln>
            <a:noFill/>
          </a:ln>
        </p:spPr>
      </p:sp>
      <p:pic>
        <p:nvPicPr>
          <p:cNvPr id="2103" name="Google Shape;2103;p4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104" name="Google Shape;2104;p46"/>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05" name="Google Shape;2105;p46"/>
          <p:cNvSpPr txBox="1">
            <a:spLocks noGrp="1"/>
          </p:cNvSpPr>
          <p:nvPr>
            <p:ph type="body" idx="1"/>
          </p:nvPr>
        </p:nvSpPr>
        <p:spPr>
          <a:xfrm>
            <a:off x="1572775" y="2482075"/>
            <a:ext cx="5971200" cy="2346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2106"/>
        <p:cNvGrpSpPr/>
        <p:nvPr/>
      </p:nvGrpSpPr>
      <p:grpSpPr>
        <a:xfrm>
          <a:off x="0" y="0"/>
          <a:ext cx="0" cy="0"/>
          <a:chOff x="0" y="0"/>
          <a:chExt cx="0" cy="0"/>
        </a:xfrm>
      </p:grpSpPr>
      <p:sp>
        <p:nvSpPr>
          <p:cNvPr id="2107" name="Google Shape;2107;p47"/>
          <p:cNvSpPr txBox="1">
            <a:spLocks noGrp="1"/>
          </p:cNvSpPr>
          <p:nvPr>
            <p:ph type="title"/>
          </p:nvPr>
        </p:nvSpPr>
        <p:spPr>
          <a:xfrm>
            <a:off x="420625" y="320050"/>
            <a:ext cx="42063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08" name="Google Shape;2108;p47"/>
          <p:cNvSpPr txBox="1">
            <a:spLocks noGrp="1"/>
          </p:cNvSpPr>
          <p:nvPr>
            <p:ph type="body" idx="1"/>
          </p:nvPr>
        </p:nvSpPr>
        <p:spPr>
          <a:xfrm>
            <a:off x="420900" y="1356375"/>
            <a:ext cx="37761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09" name="Google Shape;2109;p47"/>
          <p:cNvSpPr>
            <a:spLocks noGrp="1"/>
          </p:cNvSpPr>
          <p:nvPr>
            <p:ph type="pic" idx="2"/>
          </p:nvPr>
        </p:nvSpPr>
        <p:spPr>
          <a:xfrm>
            <a:off x="5038350" y="0"/>
            <a:ext cx="4105800" cy="5143500"/>
          </a:xfrm>
          <a:prstGeom prst="rect">
            <a:avLst/>
          </a:prstGeom>
          <a:noFill/>
          <a:ln>
            <a:noFill/>
          </a:ln>
        </p:spPr>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2110"/>
        <p:cNvGrpSpPr/>
        <p:nvPr/>
      </p:nvGrpSpPr>
      <p:grpSpPr>
        <a:xfrm>
          <a:off x="0" y="0"/>
          <a:ext cx="0" cy="0"/>
          <a:chOff x="0" y="0"/>
          <a:chExt cx="0" cy="0"/>
        </a:xfrm>
      </p:grpSpPr>
      <p:sp>
        <p:nvSpPr>
          <p:cNvPr id="2111" name="Google Shape;2111;p48"/>
          <p:cNvSpPr txBox="1">
            <a:spLocks noGrp="1"/>
          </p:cNvSpPr>
          <p:nvPr>
            <p:ph type="title"/>
          </p:nvPr>
        </p:nvSpPr>
        <p:spPr>
          <a:xfrm>
            <a:off x="5038350" y="320050"/>
            <a:ext cx="37674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12" name="Google Shape;2112;p48"/>
          <p:cNvSpPr>
            <a:spLocks noGrp="1"/>
          </p:cNvSpPr>
          <p:nvPr>
            <p:ph type="pic" idx="2"/>
          </p:nvPr>
        </p:nvSpPr>
        <p:spPr>
          <a:xfrm>
            <a:off x="0" y="0"/>
            <a:ext cx="4572000" cy="5143500"/>
          </a:xfrm>
          <a:prstGeom prst="rect">
            <a:avLst/>
          </a:prstGeom>
          <a:noFill/>
          <a:ln>
            <a:noFill/>
          </a:ln>
        </p:spPr>
      </p:sp>
      <p:sp>
        <p:nvSpPr>
          <p:cNvPr id="2113" name="Google Shape;2113;p48"/>
          <p:cNvSpPr txBox="1">
            <a:spLocks noGrp="1"/>
          </p:cNvSpPr>
          <p:nvPr>
            <p:ph type="body" idx="1"/>
          </p:nvPr>
        </p:nvSpPr>
        <p:spPr>
          <a:xfrm>
            <a:off x="5038275" y="1420950"/>
            <a:ext cx="37674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2114"/>
        <p:cNvGrpSpPr/>
        <p:nvPr/>
      </p:nvGrpSpPr>
      <p:grpSpPr>
        <a:xfrm>
          <a:off x="0" y="0"/>
          <a:ext cx="0" cy="0"/>
          <a:chOff x="0" y="0"/>
          <a:chExt cx="0" cy="0"/>
        </a:xfrm>
      </p:grpSpPr>
      <p:sp>
        <p:nvSpPr>
          <p:cNvPr id="2115" name="Google Shape;2115;p49"/>
          <p:cNvSpPr txBox="1">
            <a:spLocks noGrp="1"/>
          </p:cNvSpPr>
          <p:nvPr>
            <p:ph type="title"/>
          </p:nvPr>
        </p:nvSpPr>
        <p:spPr>
          <a:xfrm>
            <a:off x="420625" y="320050"/>
            <a:ext cx="3776400" cy="944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16" name="Google Shape;2116;p49"/>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9"/>
          <p:cNvSpPr txBox="1">
            <a:spLocks noGrp="1"/>
          </p:cNvSpPr>
          <p:nvPr>
            <p:ph type="body" idx="1"/>
          </p:nvPr>
        </p:nvSpPr>
        <p:spPr>
          <a:xfrm>
            <a:off x="420900" y="1356375"/>
            <a:ext cx="37764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18" name="Google Shape;2118;p49"/>
          <p:cNvSpPr>
            <a:spLocks noGrp="1"/>
          </p:cNvSpPr>
          <p:nvPr>
            <p:ph type="pic" idx="2"/>
          </p:nvPr>
        </p:nvSpPr>
        <p:spPr>
          <a:xfrm>
            <a:off x="5038350" y="484924"/>
            <a:ext cx="3767100" cy="4160100"/>
          </a:xfrm>
          <a:prstGeom prst="rect">
            <a:avLst/>
          </a:prstGeom>
          <a:noFill/>
          <a:ln>
            <a:noFill/>
          </a:ln>
        </p:spPr>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1">
    <p:spTree>
      <p:nvGrpSpPr>
        <p:cNvPr id="1" name="Shape 2119"/>
        <p:cNvGrpSpPr/>
        <p:nvPr/>
      </p:nvGrpSpPr>
      <p:grpSpPr>
        <a:xfrm>
          <a:off x="0" y="0"/>
          <a:ext cx="0" cy="0"/>
          <a:chOff x="0" y="0"/>
          <a:chExt cx="0" cy="0"/>
        </a:xfrm>
      </p:grpSpPr>
      <p:sp>
        <p:nvSpPr>
          <p:cNvPr id="2120" name="Google Shape;2120;p50"/>
          <p:cNvSpPr txBox="1">
            <a:spLocks noGrp="1"/>
          </p:cNvSpPr>
          <p:nvPr>
            <p:ph type="title"/>
          </p:nvPr>
        </p:nvSpPr>
        <p:spPr>
          <a:xfrm>
            <a:off x="5038350" y="886975"/>
            <a:ext cx="37764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21" name="Google Shape;2121;p50"/>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0"/>
          <p:cNvSpPr txBox="1">
            <a:spLocks noGrp="1"/>
          </p:cNvSpPr>
          <p:nvPr>
            <p:ph type="body" idx="1"/>
          </p:nvPr>
        </p:nvSpPr>
        <p:spPr>
          <a:xfrm>
            <a:off x="5029250" y="1679325"/>
            <a:ext cx="3776400" cy="31488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23" name="Google Shape;2123;p50"/>
          <p:cNvSpPr>
            <a:spLocks noGrp="1"/>
          </p:cNvSpPr>
          <p:nvPr>
            <p:ph type="pic" idx="2"/>
          </p:nvPr>
        </p:nvSpPr>
        <p:spPr>
          <a:xfrm>
            <a:off x="420625" y="724025"/>
            <a:ext cx="3666900" cy="39216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22"/>
        <p:cNvGrpSpPr/>
        <p:nvPr/>
      </p:nvGrpSpPr>
      <p:grpSpPr>
        <a:xfrm>
          <a:off x="0" y="0"/>
          <a:ext cx="0" cy="0"/>
          <a:chOff x="0" y="0"/>
          <a:chExt cx="0" cy="0"/>
        </a:xfrm>
      </p:grpSpPr>
      <p:sp>
        <p:nvSpPr>
          <p:cNvPr id="23" name="Google Shape;23;p6"/>
          <p:cNvSpPr txBox="1">
            <a:spLocks noGrp="1"/>
          </p:cNvSpPr>
          <p:nvPr>
            <p:ph type="ctrTitle"/>
          </p:nvPr>
        </p:nvSpPr>
        <p:spPr>
          <a:xfrm>
            <a:off x="420625" y="1150944"/>
            <a:ext cx="8411700" cy="810000"/>
          </a:xfrm>
          <a:prstGeom prst="rect">
            <a:avLst/>
          </a:prstGeom>
        </p:spPr>
        <p:txBody>
          <a:bodyPr spcFirstLastPara="1" wrap="square" lIns="0" tIns="0" rIns="0" bIns="0" anchor="t" anchorCtr="0">
            <a:sp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4" name="Google Shape;24;p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pic>
        <p:nvPicPr>
          <p:cNvPr id="25" name="Google Shape;25;p6"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2124"/>
        <p:cNvGrpSpPr/>
        <p:nvPr/>
      </p:nvGrpSpPr>
      <p:grpSpPr>
        <a:xfrm>
          <a:off x="0" y="0"/>
          <a:ext cx="0" cy="0"/>
          <a:chOff x="0" y="0"/>
          <a:chExt cx="0" cy="0"/>
        </a:xfrm>
      </p:grpSpPr>
      <p:sp>
        <p:nvSpPr>
          <p:cNvPr id="2125" name="Google Shape;2125;p51"/>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1"/>
          <p:cNvSpPr txBox="1">
            <a:spLocks noGrp="1"/>
          </p:cNvSpPr>
          <p:nvPr>
            <p:ph type="title"/>
          </p:nvPr>
        </p:nvSpPr>
        <p:spPr>
          <a:xfrm>
            <a:off x="4617725" y="619075"/>
            <a:ext cx="40782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27" name="Google Shape;2127;p51"/>
          <p:cNvSpPr txBox="1">
            <a:spLocks noGrp="1"/>
          </p:cNvSpPr>
          <p:nvPr>
            <p:ph type="body" idx="1"/>
          </p:nvPr>
        </p:nvSpPr>
        <p:spPr>
          <a:xfrm>
            <a:off x="4608650" y="1420975"/>
            <a:ext cx="40782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28" name="Google Shape;2128;p51"/>
          <p:cNvSpPr>
            <a:spLocks noGrp="1"/>
          </p:cNvSpPr>
          <p:nvPr>
            <p:ph type="pic" idx="2"/>
          </p:nvPr>
        </p:nvSpPr>
        <p:spPr>
          <a:xfrm>
            <a:off x="420625" y="724025"/>
            <a:ext cx="2935200" cy="3921600"/>
          </a:xfrm>
          <a:prstGeom prst="rect">
            <a:avLst/>
          </a:prstGeom>
          <a:noFill/>
          <a:ln>
            <a:noFill/>
          </a:ln>
        </p:spPr>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2129"/>
        <p:cNvGrpSpPr/>
        <p:nvPr/>
      </p:nvGrpSpPr>
      <p:grpSpPr>
        <a:xfrm>
          <a:off x="0" y="0"/>
          <a:ext cx="0" cy="0"/>
          <a:chOff x="0" y="0"/>
          <a:chExt cx="0" cy="0"/>
        </a:xfrm>
      </p:grpSpPr>
      <p:sp>
        <p:nvSpPr>
          <p:cNvPr id="2130" name="Google Shape;2130;p52"/>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2"/>
          <p:cNvSpPr txBox="1">
            <a:spLocks noGrp="1"/>
          </p:cNvSpPr>
          <p:nvPr>
            <p:ph type="title"/>
          </p:nvPr>
        </p:nvSpPr>
        <p:spPr>
          <a:xfrm>
            <a:off x="4617725" y="619075"/>
            <a:ext cx="4078200" cy="654000"/>
          </a:xfrm>
          <a:prstGeom prst="rect">
            <a:avLst/>
          </a:prstGeom>
        </p:spPr>
        <p:txBody>
          <a:bodyPr spcFirstLastPara="1" wrap="square" lIns="0" tIns="0" rIns="0" bIns="0" anchor="t"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32" name="Google Shape;2132;p52"/>
          <p:cNvSpPr txBox="1">
            <a:spLocks noGrp="1"/>
          </p:cNvSpPr>
          <p:nvPr>
            <p:ph type="body" idx="1"/>
          </p:nvPr>
        </p:nvSpPr>
        <p:spPr>
          <a:xfrm>
            <a:off x="4608650" y="1420975"/>
            <a:ext cx="4078200" cy="6090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33" name="Google Shape;2133;p52"/>
          <p:cNvSpPr>
            <a:spLocks noGrp="1"/>
          </p:cNvSpPr>
          <p:nvPr>
            <p:ph type="pic" idx="2"/>
          </p:nvPr>
        </p:nvSpPr>
        <p:spPr>
          <a:xfrm>
            <a:off x="420625" y="724025"/>
            <a:ext cx="2935200" cy="3921600"/>
          </a:xfrm>
          <a:prstGeom prst="rect">
            <a:avLst/>
          </a:prstGeom>
          <a:noFill/>
          <a:ln>
            <a:noFill/>
          </a:ln>
        </p:spPr>
      </p:sp>
      <p:sp>
        <p:nvSpPr>
          <p:cNvPr id="2134" name="Google Shape;2134;p52"/>
          <p:cNvSpPr txBox="1">
            <a:spLocks noGrp="1"/>
          </p:cNvSpPr>
          <p:nvPr>
            <p:ph type="body" idx="3"/>
          </p:nvPr>
        </p:nvSpPr>
        <p:spPr>
          <a:xfrm>
            <a:off x="4617725" y="21243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35" name="Google Shape;2135;p52"/>
          <p:cNvSpPr/>
          <p:nvPr/>
        </p:nvSpPr>
        <p:spPr>
          <a:xfrm>
            <a:off x="4617734" y="2127658"/>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36" name="Google Shape;2136;p52"/>
          <p:cNvSpPr txBox="1">
            <a:spLocks noGrp="1"/>
          </p:cNvSpPr>
          <p:nvPr>
            <p:ph type="subTitle" idx="4"/>
          </p:nvPr>
        </p:nvSpPr>
        <p:spPr>
          <a:xfrm>
            <a:off x="5084025" y="2147551"/>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37" name="Google Shape;2137;p52"/>
          <p:cNvSpPr txBox="1">
            <a:spLocks noGrp="1"/>
          </p:cNvSpPr>
          <p:nvPr>
            <p:ph type="body" idx="5"/>
          </p:nvPr>
        </p:nvSpPr>
        <p:spPr>
          <a:xfrm>
            <a:off x="5093325" y="2368977"/>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38" name="Google Shape;2138;p52"/>
          <p:cNvSpPr txBox="1">
            <a:spLocks noGrp="1"/>
          </p:cNvSpPr>
          <p:nvPr>
            <p:ph type="body" idx="6"/>
          </p:nvPr>
        </p:nvSpPr>
        <p:spPr>
          <a:xfrm>
            <a:off x="4613025" y="2710375"/>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39" name="Google Shape;2139;p52"/>
          <p:cNvSpPr/>
          <p:nvPr/>
        </p:nvSpPr>
        <p:spPr>
          <a:xfrm>
            <a:off x="4613034" y="2713733"/>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0" name="Google Shape;2140;p52"/>
          <p:cNvSpPr txBox="1">
            <a:spLocks noGrp="1"/>
          </p:cNvSpPr>
          <p:nvPr>
            <p:ph type="subTitle" idx="7"/>
          </p:nvPr>
        </p:nvSpPr>
        <p:spPr>
          <a:xfrm>
            <a:off x="5079325" y="2733626"/>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1" name="Google Shape;2141;p52"/>
          <p:cNvSpPr txBox="1">
            <a:spLocks noGrp="1"/>
          </p:cNvSpPr>
          <p:nvPr>
            <p:ph type="body" idx="8"/>
          </p:nvPr>
        </p:nvSpPr>
        <p:spPr>
          <a:xfrm>
            <a:off x="5088625" y="2955052"/>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42" name="Google Shape;2142;p52"/>
          <p:cNvSpPr txBox="1">
            <a:spLocks noGrp="1"/>
          </p:cNvSpPr>
          <p:nvPr>
            <p:ph type="body" idx="9"/>
          </p:nvPr>
        </p:nvSpPr>
        <p:spPr>
          <a:xfrm>
            <a:off x="4613025" y="328279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43" name="Google Shape;2143;p52"/>
          <p:cNvSpPr/>
          <p:nvPr/>
        </p:nvSpPr>
        <p:spPr>
          <a:xfrm>
            <a:off x="4613034" y="328615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4" name="Google Shape;2144;p52"/>
          <p:cNvSpPr txBox="1">
            <a:spLocks noGrp="1"/>
          </p:cNvSpPr>
          <p:nvPr>
            <p:ph type="subTitle" idx="13"/>
          </p:nvPr>
        </p:nvSpPr>
        <p:spPr>
          <a:xfrm>
            <a:off x="5079325" y="330604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5" name="Google Shape;2145;p52"/>
          <p:cNvSpPr txBox="1">
            <a:spLocks noGrp="1"/>
          </p:cNvSpPr>
          <p:nvPr>
            <p:ph type="body" idx="14"/>
          </p:nvPr>
        </p:nvSpPr>
        <p:spPr>
          <a:xfrm>
            <a:off x="5088625" y="35551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46" name="Google Shape;2146;p52"/>
          <p:cNvSpPr txBox="1">
            <a:spLocks noGrp="1"/>
          </p:cNvSpPr>
          <p:nvPr>
            <p:ph type="body" idx="15"/>
          </p:nvPr>
        </p:nvSpPr>
        <p:spPr>
          <a:xfrm>
            <a:off x="4613025" y="385485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47" name="Google Shape;2147;p52"/>
          <p:cNvSpPr/>
          <p:nvPr/>
        </p:nvSpPr>
        <p:spPr>
          <a:xfrm>
            <a:off x="4613034" y="385821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8" name="Google Shape;2148;p52"/>
          <p:cNvSpPr txBox="1">
            <a:spLocks noGrp="1"/>
          </p:cNvSpPr>
          <p:nvPr>
            <p:ph type="subTitle" idx="16"/>
          </p:nvPr>
        </p:nvSpPr>
        <p:spPr>
          <a:xfrm>
            <a:off x="5079325" y="387810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9" name="Google Shape;2149;p52"/>
          <p:cNvSpPr txBox="1">
            <a:spLocks noGrp="1"/>
          </p:cNvSpPr>
          <p:nvPr>
            <p:ph type="body" idx="17"/>
          </p:nvPr>
        </p:nvSpPr>
        <p:spPr>
          <a:xfrm>
            <a:off x="5088625" y="4099529"/>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50" name="Google Shape;2150;p52"/>
          <p:cNvSpPr txBox="1">
            <a:spLocks noGrp="1"/>
          </p:cNvSpPr>
          <p:nvPr>
            <p:ph type="body" idx="18"/>
          </p:nvPr>
        </p:nvSpPr>
        <p:spPr>
          <a:xfrm>
            <a:off x="4613025" y="44710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51" name="Google Shape;2151;p52"/>
          <p:cNvSpPr/>
          <p:nvPr/>
        </p:nvSpPr>
        <p:spPr>
          <a:xfrm>
            <a:off x="4613034" y="4465131"/>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52" name="Google Shape;2152;p52"/>
          <p:cNvSpPr txBox="1">
            <a:spLocks noGrp="1"/>
          </p:cNvSpPr>
          <p:nvPr>
            <p:ph type="subTitle" idx="19"/>
          </p:nvPr>
        </p:nvSpPr>
        <p:spPr>
          <a:xfrm>
            <a:off x="5079325" y="4485024"/>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53" name="Google Shape;2153;p52"/>
          <p:cNvSpPr txBox="1">
            <a:spLocks noGrp="1"/>
          </p:cNvSpPr>
          <p:nvPr>
            <p:ph type="body" idx="20"/>
          </p:nvPr>
        </p:nvSpPr>
        <p:spPr>
          <a:xfrm>
            <a:off x="5088625" y="47064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2154"/>
        <p:cNvGrpSpPr/>
        <p:nvPr/>
      </p:nvGrpSpPr>
      <p:grpSpPr>
        <a:xfrm>
          <a:off x="0" y="0"/>
          <a:ext cx="0" cy="0"/>
          <a:chOff x="0" y="0"/>
          <a:chExt cx="0" cy="0"/>
        </a:xfrm>
      </p:grpSpPr>
      <p:sp>
        <p:nvSpPr>
          <p:cNvPr id="2155" name="Google Shape;2155;p53"/>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156" name="Google Shape;2156;p53"/>
          <p:cNvSpPr txBox="1">
            <a:spLocks noGrp="1"/>
          </p:cNvSpPr>
          <p:nvPr>
            <p:ph type="title"/>
          </p:nvPr>
        </p:nvSpPr>
        <p:spPr>
          <a:xfrm>
            <a:off x="5063700" y="994550"/>
            <a:ext cx="3741900" cy="6453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57" name="Google Shape;2157;p53"/>
          <p:cNvSpPr txBox="1">
            <a:spLocks noGrp="1"/>
          </p:cNvSpPr>
          <p:nvPr>
            <p:ph type="body" idx="1"/>
          </p:nvPr>
        </p:nvSpPr>
        <p:spPr>
          <a:xfrm>
            <a:off x="5063700" y="1753150"/>
            <a:ext cx="3741900" cy="3075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58" name="Google Shape;2158;p53"/>
          <p:cNvSpPr>
            <a:spLocks noGrp="1"/>
          </p:cNvSpPr>
          <p:nvPr>
            <p:ph type="pic" idx="2"/>
          </p:nvPr>
        </p:nvSpPr>
        <p:spPr>
          <a:xfrm>
            <a:off x="433675" y="322950"/>
            <a:ext cx="4091400" cy="3777300"/>
          </a:xfrm>
          <a:prstGeom prst="rect">
            <a:avLst/>
          </a:prstGeom>
          <a:noFill/>
          <a:ln>
            <a:noFill/>
          </a:ln>
        </p:spPr>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2159"/>
        <p:cNvGrpSpPr/>
        <p:nvPr/>
      </p:nvGrpSpPr>
      <p:grpSpPr>
        <a:xfrm>
          <a:off x="0" y="0"/>
          <a:ext cx="0" cy="0"/>
          <a:chOff x="0" y="0"/>
          <a:chExt cx="0" cy="0"/>
        </a:xfrm>
      </p:grpSpPr>
      <p:sp>
        <p:nvSpPr>
          <p:cNvPr id="2160" name="Google Shape;2160;p54"/>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54"/>
          <p:cNvSpPr/>
          <p:nvPr/>
        </p:nvSpPr>
        <p:spPr>
          <a:xfrm>
            <a:off x="1161900" y="-16800"/>
            <a:ext cx="4296000" cy="5160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4"/>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3" name="Google Shape;2163;p54"/>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2164"/>
        <p:cNvGrpSpPr/>
        <p:nvPr/>
      </p:nvGrpSpPr>
      <p:grpSpPr>
        <a:xfrm>
          <a:off x="0" y="0"/>
          <a:ext cx="0" cy="0"/>
          <a:chOff x="0" y="0"/>
          <a:chExt cx="0" cy="0"/>
        </a:xfrm>
      </p:grpSpPr>
      <p:sp>
        <p:nvSpPr>
          <p:cNvPr id="2165" name="Google Shape;2165;p5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66" name="Google Shape;2166;p55"/>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8" name="Google Shape;2168;p55"/>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55"/>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2170"/>
        <p:cNvGrpSpPr/>
        <p:nvPr/>
      </p:nvGrpSpPr>
      <p:grpSpPr>
        <a:xfrm>
          <a:off x="0" y="0"/>
          <a:ext cx="0" cy="0"/>
          <a:chOff x="0" y="0"/>
          <a:chExt cx="0" cy="0"/>
        </a:xfrm>
      </p:grpSpPr>
      <p:sp>
        <p:nvSpPr>
          <p:cNvPr id="2171" name="Google Shape;2171;p56"/>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6"/>
          <p:cNvSpPr txBox="1">
            <a:spLocks noGrp="1"/>
          </p:cNvSpPr>
          <p:nvPr>
            <p:ph type="title"/>
          </p:nvPr>
        </p:nvSpPr>
        <p:spPr>
          <a:xfrm>
            <a:off x="426725" y="911400"/>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3" name="Google Shape;2173;p56"/>
          <p:cNvSpPr txBox="1">
            <a:spLocks noGrp="1"/>
          </p:cNvSpPr>
          <p:nvPr>
            <p:ph type="body" idx="1"/>
          </p:nvPr>
        </p:nvSpPr>
        <p:spPr>
          <a:xfrm>
            <a:off x="417650" y="1672775"/>
            <a:ext cx="3669600" cy="296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74" name="Google Shape;2174;p56"/>
          <p:cNvSpPr>
            <a:spLocks noGrp="1"/>
          </p:cNvSpPr>
          <p:nvPr>
            <p:ph type="pic" idx="2"/>
          </p:nvPr>
        </p:nvSpPr>
        <p:spPr>
          <a:xfrm>
            <a:off x="5038350" y="530400"/>
            <a:ext cx="3767100" cy="4108500"/>
          </a:xfrm>
          <a:prstGeom prst="rect">
            <a:avLst/>
          </a:prstGeom>
          <a:noFill/>
          <a:ln>
            <a:noFill/>
          </a:ln>
        </p:spPr>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2175"/>
        <p:cNvGrpSpPr/>
        <p:nvPr/>
      </p:nvGrpSpPr>
      <p:grpSpPr>
        <a:xfrm>
          <a:off x="0" y="0"/>
          <a:ext cx="0" cy="0"/>
          <a:chOff x="0" y="0"/>
          <a:chExt cx="0" cy="0"/>
        </a:xfrm>
      </p:grpSpPr>
      <p:pic>
        <p:nvPicPr>
          <p:cNvPr id="2176" name="Google Shape;2176;p57"/>
          <p:cNvPicPr preferRelativeResize="0"/>
          <p:nvPr/>
        </p:nvPicPr>
        <p:blipFill rotWithShape="1">
          <a:blip r:embed="rId2">
            <a:alphaModFix/>
          </a:blip>
          <a:srcRect l="56549" t="4415" r="-832"/>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2177" name="Google Shape;2177;p57"/>
          <p:cNvSpPr txBox="1">
            <a:spLocks noGrp="1"/>
          </p:cNvSpPr>
          <p:nvPr>
            <p:ph type="body" idx="1"/>
          </p:nvPr>
        </p:nvSpPr>
        <p:spPr>
          <a:xfrm>
            <a:off x="853600" y="1697775"/>
            <a:ext cx="3672600" cy="29295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78" name="Google Shape;2178;p57"/>
          <p:cNvSpPr txBox="1">
            <a:spLocks noGrp="1"/>
          </p:cNvSpPr>
          <p:nvPr>
            <p:ph type="title"/>
          </p:nvPr>
        </p:nvSpPr>
        <p:spPr>
          <a:xfrm>
            <a:off x="853600" y="892525"/>
            <a:ext cx="3672600" cy="665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9" name="Google Shape;2179;p57"/>
          <p:cNvSpPr>
            <a:spLocks noGrp="1"/>
          </p:cNvSpPr>
          <p:nvPr>
            <p:ph type="pic" idx="2"/>
          </p:nvPr>
        </p:nvSpPr>
        <p:spPr>
          <a:xfrm>
            <a:off x="5362575" y="561379"/>
            <a:ext cx="3781500" cy="3848100"/>
          </a:xfrm>
          <a:prstGeom prst="rect">
            <a:avLst/>
          </a:prstGeom>
          <a:noFill/>
          <a:ln>
            <a:noFill/>
          </a:ln>
        </p:spPr>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2180"/>
        <p:cNvGrpSpPr/>
        <p:nvPr/>
      </p:nvGrpSpPr>
      <p:grpSpPr>
        <a:xfrm>
          <a:off x="0" y="0"/>
          <a:ext cx="0" cy="0"/>
          <a:chOff x="0" y="0"/>
          <a:chExt cx="0" cy="0"/>
        </a:xfrm>
      </p:grpSpPr>
      <p:sp>
        <p:nvSpPr>
          <p:cNvPr id="2181" name="Google Shape;2181;p58"/>
          <p:cNvSpPr>
            <a:spLocks noGrp="1"/>
          </p:cNvSpPr>
          <p:nvPr>
            <p:ph type="pic" idx="2"/>
          </p:nvPr>
        </p:nvSpPr>
        <p:spPr>
          <a:xfrm>
            <a:off x="1006875" y="990307"/>
            <a:ext cx="1984200" cy="2006100"/>
          </a:xfrm>
          <a:prstGeom prst="rect">
            <a:avLst/>
          </a:prstGeom>
          <a:noFill/>
          <a:ln>
            <a:noFill/>
          </a:ln>
        </p:spPr>
      </p:sp>
      <p:sp>
        <p:nvSpPr>
          <p:cNvPr id="2182" name="Google Shape;2182;p58"/>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4400"/>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3" name="Google Shape;2183;p58"/>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184" name="Google Shape;2184;p58"/>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dk1"/>
              </a:buClr>
              <a:buSzPts val="2000"/>
              <a:buNone/>
              <a:defRPr b="1">
                <a:solidFill>
                  <a:schemeClr val="dk1"/>
                </a:solidFill>
              </a:defRPr>
            </a:lvl1pPr>
            <a:lvl2pPr marL="914400" lvl="1" indent="-228600" algn="l" rtl="0">
              <a:lnSpc>
                <a:spcPct val="115000"/>
              </a:lnSpc>
              <a:spcBef>
                <a:spcPts val="400"/>
              </a:spcBef>
              <a:spcAft>
                <a:spcPts val="0"/>
              </a:spcAft>
              <a:buClr>
                <a:schemeClr val="dk1"/>
              </a:buClr>
              <a:buSzPts val="2000"/>
              <a:buNone/>
              <a:defRPr b="1">
                <a:solidFill>
                  <a:schemeClr val="dk1"/>
                </a:solidFill>
              </a:defRPr>
            </a:lvl2pPr>
            <a:lvl3pPr marL="1371600" lvl="2" indent="-228600" algn="l" rtl="0">
              <a:lnSpc>
                <a:spcPct val="115000"/>
              </a:lnSpc>
              <a:spcBef>
                <a:spcPts val="400"/>
              </a:spcBef>
              <a:spcAft>
                <a:spcPts val="0"/>
              </a:spcAft>
              <a:buClr>
                <a:schemeClr val="dk1"/>
              </a:buClr>
              <a:buSzPts val="2000"/>
              <a:buNone/>
              <a:defRPr b="1">
                <a:solidFill>
                  <a:schemeClr val="dk1"/>
                </a:solidFill>
              </a:defRPr>
            </a:lvl3pPr>
            <a:lvl4pPr marL="1828800" lvl="3" indent="-228600" algn="l" rtl="0">
              <a:lnSpc>
                <a:spcPct val="115000"/>
              </a:lnSpc>
              <a:spcBef>
                <a:spcPts val="400"/>
              </a:spcBef>
              <a:spcAft>
                <a:spcPts val="0"/>
              </a:spcAft>
              <a:buClr>
                <a:schemeClr val="dk1"/>
              </a:buClr>
              <a:buSzPts val="2000"/>
              <a:buNone/>
              <a:defRPr b="1">
                <a:solidFill>
                  <a:schemeClr val="dk1"/>
                </a:solidFill>
              </a:defRPr>
            </a:lvl4pPr>
            <a:lvl5pPr marL="2286000" lvl="4" indent="-228600" algn="l" rtl="0">
              <a:lnSpc>
                <a:spcPct val="115000"/>
              </a:lnSpc>
              <a:spcBef>
                <a:spcPts val="400"/>
              </a:spcBef>
              <a:spcAft>
                <a:spcPts val="0"/>
              </a:spcAft>
              <a:buClr>
                <a:schemeClr val="dk1"/>
              </a:buClr>
              <a:buSzPts val="2000"/>
              <a:buNone/>
              <a:defRPr b="1">
                <a:solidFill>
                  <a:schemeClr val="dk1"/>
                </a:solidFill>
              </a:defRPr>
            </a:lvl5pPr>
            <a:lvl6pPr marL="2743200" lvl="5" indent="-228600" algn="l" rtl="0">
              <a:lnSpc>
                <a:spcPct val="115000"/>
              </a:lnSpc>
              <a:spcBef>
                <a:spcPts val="400"/>
              </a:spcBef>
              <a:spcAft>
                <a:spcPts val="0"/>
              </a:spcAft>
              <a:buClr>
                <a:schemeClr val="dk1"/>
              </a:buClr>
              <a:buSzPts val="2000"/>
              <a:buNone/>
              <a:defRPr b="1">
                <a:solidFill>
                  <a:schemeClr val="dk1"/>
                </a:solidFill>
              </a:defRPr>
            </a:lvl6pPr>
            <a:lvl7pPr marL="3200400" lvl="6" indent="-228600" algn="l" rtl="0">
              <a:lnSpc>
                <a:spcPct val="115000"/>
              </a:lnSpc>
              <a:spcBef>
                <a:spcPts val="400"/>
              </a:spcBef>
              <a:spcAft>
                <a:spcPts val="0"/>
              </a:spcAft>
              <a:buClr>
                <a:schemeClr val="dk1"/>
              </a:buClr>
              <a:buSzPts val="2000"/>
              <a:buNone/>
              <a:defRPr b="1">
                <a:solidFill>
                  <a:schemeClr val="dk1"/>
                </a:solidFill>
              </a:defRPr>
            </a:lvl7pPr>
            <a:lvl8pPr marL="3657600" lvl="7" indent="-228600" algn="l" rtl="0">
              <a:lnSpc>
                <a:spcPct val="115000"/>
              </a:lnSpc>
              <a:spcBef>
                <a:spcPts val="400"/>
              </a:spcBef>
              <a:spcAft>
                <a:spcPts val="0"/>
              </a:spcAft>
              <a:buClr>
                <a:schemeClr val="dk1"/>
              </a:buClr>
              <a:buSzPts val="2000"/>
              <a:buNone/>
              <a:defRPr b="1">
                <a:solidFill>
                  <a:schemeClr val="dk1"/>
                </a:solidFill>
              </a:defRPr>
            </a:lvl8pPr>
            <a:lvl9pPr marL="4114800" lvl="8" indent="-228600" algn="l" rtl="0">
              <a:lnSpc>
                <a:spcPct val="115000"/>
              </a:lnSpc>
              <a:spcBef>
                <a:spcPts val="400"/>
              </a:spcBef>
              <a:spcAft>
                <a:spcPts val="400"/>
              </a:spcAft>
              <a:buClr>
                <a:schemeClr val="dk1"/>
              </a:buClr>
              <a:buSzPts val="2000"/>
              <a:buNone/>
              <a:defRPr b="1">
                <a:solidFill>
                  <a:schemeClr val="dk1"/>
                </a:solidFill>
              </a:defRPr>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2185"/>
        <p:cNvGrpSpPr/>
        <p:nvPr/>
      </p:nvGrpSpPr>
      <p:grpSpPr>
        <a:xfrm>
          <a:off x="0" y="0"/>
          <a:ext cx="0" cy="0"/>
          <a:chOff x="0" y="0"/>
          <a:chExt cx="0" cy="0"/>
        </a:xfrm>
      </p:grpSpPr>
      <p:sp>
        <p:nvSpPr>
          <p:cNvPr id="2186" name="Google Shape;2186;p59"/>
          <p:cNvSpPr>
            <a:spLocks noGrp="1"/>
          </p:cNvSpPr>
          <p:nvPr>
            <p:ph type="pic" idx="2"/>
          </p:nvPr>
        </p:nvSpPr>
        <p:spPr>
          <a:xfrm>
            <a:off x="1006875" y="990307"/>
            <a:ext cx="1984200" cy="2006100"/>
          </a:xfrm>
          <a:prstGeom prst="rect">
            <a:avLst/>
          </a:prstGeom>
          <a:noFill/>
          <a:ln>
            <a:noFill/>
          </a:ln>
        </p:spPr>
      </p:sp>
      <p:sp>
        <p:nvSpPr>
          <p:cNvPr id="2187" name="Google Shape;2187;p59"/>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4400">
                <a:solidFill>
                  <a:schemeClr val="lt1"/>
                </a:solidFill>
              </a:defRPr>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8" name="Google Shape;2188;p59"/>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189" name="Google Shape;2189;p59"/>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lt1"/>
              </a:buClr>
              <a:buSzPts val="2000"/>
              <a:buNone/>
              <a:defRPr b="1">
                <a:solidFill>
                  <a:schemeClr val="lt1"/>
                </a:solidFill>
              </a:defRPr>
            </a:lvl1pPr>
            <a:lvl2pPr marL="914400" lvl="1" indent="-228600" algn="l" rtl="0">
              <a:lnSpc>
                <a:spcPct val="115000"/>
              </a:lnSpc>
              <a:spcBef>
                <a:spcPts val="400"/>
              </a:spcBef>
              <a:spcAft>
                <a:spcPts val="0"/>
              </a:spcAft>
              <a:buClr>
                <a:schemeClr val="lt1"/>
              </a:buClr>
              <a:buSzPts val="2000"/>
              <a:buNone/>
              <a:defRPr b="1">
                <a:solidFill>
                  <a:schemeClr val="lt1"/>
                </a:solidFill>
              </a:defRPr>
            </a:lvl2pPr>
            <a:lvl3pPr marL="1371600" lvl="2" indent="-228600" algn="l" rtl="0">
              <a:lnSpc>
                <a:spcPct val="115000"/>
              </a:lnSpc>
              <a:spcBef>
                <a:spcPts val="400"/>
              </a:spcBef>
              <a:spcAft>
                <a:spcPts val="0"/>
              </a:spcAft>
              <a:buClr>
                <a:schemeClr val="lt1"/>
              </a:buClr>
              <a:buSzPts val="2000"/>
              <a:buNone/>
              <a:defRPr b="1">
                <a:solidFill>
                  <a:schemeClr val="lt1"/>
                </a:solidFill>
              </a:defRPr>
            </a:lvl3pPr>
            <a:lvl4pPr marL="1828800" lvl="3" indent="-228600" algn="l" rtl="0">
              <a:lnSpc>
                <a:spcPct val="115000"/>
              </a:lnSpc>
              <a:spcBef>
                <a:spcPts val="400"/>
              </a:spcBef>
              <a:spcAft>
                <a:spcPts val="0"/>
              </a:spcAft>
              <a:buClr>
                <a:schemeClr val="lt1"/>
              </a:buClr>
              <a:buSzPts val="2000"/>
              <a:buNone/>
              <a:defRPr b="1">
                <a:solidFill>
                  <a:schemeClr val="lt1"/>
                </a:solidFill>
              </a:defRPr>
            </a:lvl4pPr>
            <a:lvl5pPr marL="2286000" lvl="4" indent="-228600" algn="l" rtl="0">
              <a:lnSpc>
                <a:spcPct val="115000"/>
              </a:lnSpc>
              <a:spcBef>
                <a:spcPts val="400"/>
              </a:spcBef>
              <a:spcAft>
                <a:spcPts val="0"/>
              </a:spcAft>
              <a:buClr>
                <a:schemeClr val="lt1"/>
              </a:buClr>
              <a:buSzPts val="2000"/>
              <a:buNone/>
              <a:defRPr b="1">
                <a:solidFill>
                  <a:schemeClr val="lt1"/>
                </a:solidFill>
              </a:defRPr>
            </a:lvl5pPr>
            <a:lvl6pPr marL="2743200" lvl="5" indent="-228600" algn="l" rtl="0">
              <a:lnSpc>
                <a:spcPct val="115000"/>
              </a:lnSpc>
              <a:spcBef>
                <a:spcPts val="400"/>
              </a:spcBef>
              <a:spcAft>
                <a:spcPts val="0"/>
              </a:spcAft>
              <a:buClr>
                <a:schemeClr val="lt1"/>
              </a:buClr>
              <a:buSzPts val="2000"/>
              <a:buNone/>
              <a:defRPr b="1">
                <a:solidFill>
                  <a:schemeClr val="lt1"/>
                </a:solidFill>
              </a:defRPr>
            </a:lvl6pPr>
            <a:lvl7pPr marL="3200400" lvl="6" indent="-228600" algn="l" rtl="0">
              <a:lnSpc>
                <a:spcPct val="115000"/>
              </a:lnSpc>
              <a:spcBef>
                <a:spcPts val="400"/>
              </a:spcBef>
              <a:spcAft>
                <a:spcPts val="0"/>
              </a:spcAft>
              <a:buClr>
                <a:schemeClr val="lt1"/>
              </a:buClr>
              <a:buSzPts val="2000"/>
              <a:buNone/>
              <a:defRPr b="1">
                <a:solidFill>
                  <a:schemeClr val="lt1"/>
                </a:solidFill>
              </a:defRPr>
            </a:lvl7pPr>
            <a:lvl8pPr marL="3657600" lvl="7" indent="-228600" algn="l" rtl="0">
              <a:lnSpc>
                <a:spcPct val="115000"/>
              </a:lnSpc>
              <a:spcBef>
                <a:spcPts val="400"/>
              </a:spcBef>
              <a:spcAft>
                <a:spcPts val="0"/>
              </a:spcAft>
              <a:buClr>
                <a:schemeClr val="lt1"/>
              </a:buClr>
              <a:buSzPts val="2000"/>
              <a:buNone/>
              <a:defRPr b="1">
                <a:solidFill>
                  <a:schemeClr val="lt1"/>
                </a:solidFill>
              </a:defRPr>
            </a:lvl8pPr>
            <a:lvl9pPr marL="4114800" lvl="8" indent="-228600" algn="l" rtl="0">
              <a:lnSpc>
                <a:spcPct val="115000"/>
              </a:lnSpc>
              <a:spcBef>
                <a:spcPts val="400"/>
              </a:spcBef>
              <a:spcAft>
                <a:spcPts val="4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2190"/>
        <p:cNvGrpSpPr/>
        <p:nvPr/>
      </p:nvGrpSpPr>
      <p:grpSpPr>
        <a:xfrm>
          <a:off x="0" y="0"/>
          <a:ext cx="0" cy="0"/>
          <a:chOff x="0" y="0"/>
          <a:chExt cx="0" cy="0"/>
        </a:xfrm>
      </p:grpSpPr>
      <p:sp>
        <p:nvSpPr>
          <p:cNvPr id="2191" name="Google Shape;2191;p6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2" name="Google Shape;2192;p60"/>
          <p:cNvSpPr>
            <a:spLocks noGrp="1"/>
          </p:cNvSpPr>
          <p:nvPr>
            <p:ph type="pic" idx="2"/>
          </p:nvPr>
        </p:nvSpPr>
        <p:spPr>
          <a:xfrm>
            <a:off x="18450" y="-9225"/>
            <a:ext cx="9144000" cy="5143500"/>
          </a:xfrm>
          <a:prstGeom prst="rect">
            <a:avLst/>
          </a:prstGeom>
          <a:noFill/>
          <a:ln>
            <a:noFill/>
          </a:ln>
        </p:spPr>
      </p:sp>
      <p:sp>
        <p:nvSpPr>
          <p:cNvPr id="2193" name="Google Shape;2193;p60"/>
          <p:cNvSpPr txBox="1">
            <a:spLocks noGrp="1"/>
          </p:cNvSpPr>
          <p:nvPr>
            <p:ph type="title" idx="3"/>
          </p:nvPr>
        </p:nvSpPr>
        <p:spPr>
          <a:xfrm>
            <a:off x="5356075" y="326850"/>
            <a:ext cx="33474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4" name="Google Shape;2194;p60"/>
          <p:cNvSpPr txBox="1">
            <a:spLocks noGrp="1"/>
          </p:cNvSpPr>
          <p:nvPr>
            <p:ph type="body" idx="1"/>
          </p:nvPr>
        </p:nvSpPr>
        <p:spPr>
          <a:xfrm>
            <a:off x="5458975" y="1273325"/>
            <a:ext cx="3054600" cy="35547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CUSTOM_18_1">
    <p:spTree>
      <p:nvGrpSpPr>
        <p:cNvPr id="1" name="Shape 26"/>
        <p:cNvGrpSpPr/>
        <p:nvPr/>
      </p:nvGrpSpPr>
      <p:grpSpPr>
        <a:xfrm>
          <a:off x="0" y="0"/>
          <a:ext cx="0" cy="0"/>
          <a:chOff x="0" y="0"/>
          <a:chExt cx="0" cy="0"/>
        </a:xfrm>
      </p:grpSpPr>
      <p:sp>
        <p:nvSpPr>
          <p:cNvPr id="27" name="Google Shape;27;p7"/>
          <p:cNvSpPr>
            <a:spLocks noGrp="1"/>
          </p:cNvSpPr>
          <p:nvPr>
            <p:ph type="pic" idx="2"/>
          </p:nvPr>
        </p:nvSpPr>
        <p:spPr>
          <a:xfrm>
            <a:off x="0" y="-9225"/>
            <a:ext cx="9144000" cy="3893700"/>
          </a:xfrm>
          <a:prstGeom prst="rect">
            <a:avLst/>
          </a:prstGeom>
          <a:noFill/>
          <a:ln>
            <a:noFill/>
          </a:ln>
        </p:spPr>
      </p:sp>
      <p:sp>
        <p:nvSpPr>
          <p:cNvPr id="28" name="Google Shape;28;p7"/>
          <p:cNvSpPr txBox="1">
            <a:spLocks noGrp="1"/>
          </p:cNvSpPr>
          <p:nvPr>
            <p:ph type="ctrTitle"/>
          </p:nvPr>
        </p:nvSpPr>
        <p:spPr>
          <a:xfrm>
            <a:off x="420625" y="994550"/>
            <a:ext cx="8411700" cy="23181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highlight>
                  <a:schemeClr val="lt1"/>
                </a:highlight>
              </a:defRPr>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9" name="Google Shape;29;p7"/>
          <p:cNvSpPr txBox="1">
            <a:spLocks noGrp="1"/>
          </p:cNvSpPr>
          <p:nvPr>
            <p:ph type="body" idx="1"/>
          </p:nvPr>
        </p:nvSpPr>
        <p:spPr>
          <a:xfrm>
            <a:off x="4197100" y="4253675"/>
            <a:ext cx="4608300" cy="574500"/>
          </a:xfrm>
          <a:prstGeom prst="rect">
            <a:avLst/>
          </a:prstGeom>
        </p:spPr>
        <p:txBody>
          <a:bodyPr spcFirstLastPara="1" wrap="square" lIns="0" tIns="0" rIns="0" bIns="0" anchor="t" anchorCtr="0">
            <a:spAutoFit/>
          </a:bodyPr>
          <a:lstStyle>
            <a:lvl1pPr marL="457200" lvl="0" indent="-304800" rtl="0">
              <a:lnSpc>
                <a:spcPct val="100000"/>
              </a:lnSpc>
              <a:spcBef>
                <a:spcPts val="0"/>
              </a:spcBef>
              <a:spcAft>
                <a:spcPts val="0"/>
              </a:spcAft>
              <a:buClr>
                <a:schemeClr val="dk1"/>
              </a:buClr>
              <a:buSzPts val="1200"/>
              <a:buChar char="●"/>
              <a:defRPr sz="1200" b="1">
                <a:solidFill>
                  <a:schemeClr val="dk1"/>
                </a:solidFill>
              </a:defRPr>
            </a:lvl1pPr>
            <a:lvl2pPr marL="914400" lvl="1" indent="-304800" rtl="0">
              <a:lnSpc>
                <a:spcPct val="100000"/>
              </a:lnSpc>
              <a:spcBef>
                <a:spcPts val="800"/>
              </a:spcBef>
              <a:spcAft>
                <a:spcPts val="0"/>
              </a:spcAft>
              <a:buClr>
                <a:schemeClr val="dk1"/>
              </a:buClr>
              <a:buSzPts val="1200"/>
              <a:buChar char="○"/>
              <a:defRPr sz="1200" b="1">
                <a:solidFill>
                  <a:schemeClr val="dk1"/>
                </a:solidFill>
              </a:defRPr>
            </a:lvl2pPr>
            <a:lvl3pPr marL="1371600" lvl="2" indent="-304800" rtl="0">
              <a:lnSpc>
                <a:spcPct val="100000"/>
              </a:lnSpc>
              <a:spcBef>
                <a:spcPts val="800"/>
              </a:spcBef>
              <a:spcAft>
                <a:spcPts val="0"/>
              </a:spcAft>
              <a:buClr>
                <a:schemeClr val="dk1"/>
              </a:buClr>
              <a:buSzPts val="1200"/>
              <a:buChar char="■"/>
              <a:defRPr sz="1200" b="1">
                <a:solidFill>
                  <a:schemeClr val="dk1"/>
                </a:solidFill>
              </a:defRPr>
            </a:lvl3pPr>
            <a:lvl4pPr marL="1828800" lvl="3" indent="-304800" rtl="0">
              <a:lnSpc>
                <a:spcPct val="100000"/>
              </a:lnSpc>
              <a:spcBef>
                <a:spcPts val="800"/>
              </a:spcBef>
              <a:spcAft>
                <a:spcPts val="0"/>
              </a:spcAft>
              <a:buClr>
                <a:schemeClr val="dk1"/>
              </a:buClr>
              <a:buSzPts val="1200"/>
              <a:buChar char="●"/>
              <a:defRPr sz="1200" b="1">
                <a:solidFill>
                  <a:schemeClr val="dk1"/>
                </a:solidFill>
              </a:defRPr>
            </a:lvl4pPr>
            <a:lvl5pPr marL="2286000" lvl="4" indent="-304800" rtl="0">
              <a:lnSpc>
                <a:spcPct val="100000"/>
              </a:lnSpc>
              <a:spcBef>
                <a:spcPts val="800"/>
              </a:spcBef>
              <a:spcAft>
                <a:spcPts val="0"/>
              </a:spcAft>
              <a:buClr>
                <a:schemeClr val="dk1"/>
              </a:buClr>
              <a:buSzPts val="1200"/>
              <a:buChar char="○"/>
              <a:defRPr sz="1200" b="1">
                <a:solidFill>
                  <a:schemeClr val="dk1"/>
                </a:solidFill>
              </a:defRPr>
            </a:lvl5pPr>
            <a:lvl6pPr marL="2743200" lvl="5" indent="-304800" rtl="0">
              <a:lnSpc>
                <a:spcPct val="100000"/>
              </a:lnSpc>
              <a:spcBef>
                <a:spcPts val="800"/>
              </a:spcBef>
              <a:spcAft>
                <a:spcPts val="0"/>
              </a:spcAft>
              <a:buClr>
                <a:schemeClr val="dk1"/>
              </a:buClr>
              <a:buSzPts val="1200"/>
              <a:buChar char="■"/>
              <a:defRPr sz="1200" b="1">
                <a:solidFill>
                  <a:schemeClr val="dk1"/>
                </a:solidFill>
              </a:defRPr>
            </a:lvl6pPr>
            <a:lvl7pPr marL="3200400" lvl="6" indent="-304800" rtl="0">
              <a:lnSpc>
                <a:spcPct val="100000"/>
              </a:lnSpc>
              <a:spcBef>
                <a:spcPts val="800"/>
              </a:spcBef>
              <a:spcAft>
                <a:spcPts val="0"/>
              </a:spcAft>
              <a:buClr>
                <a:schemeClr val="dk1"/>
              </a:buClr>
              <a:buSzPts val="1200"/>
              <a:buChar char="●"/>
              <a:defRPr sz="1200" b="1">
                <a:solidFill>
                  <a:schemeClr val="dk1"/>
                </a:solidFill>
              </a:defRPr>
            </a:lvl7pPr>
            <a:lvl8pPr marL="3657600" lvl="7" indent="-304800" rtl="0">
              <a:lnSpc>
                <a:spcPct val="100000"/>
              </a:lnSpc>
              <a:spcBef>
                <a:spcPts val="800"/>
              </a:spcBef>
              <a:spcAft>
                <a:spcPts val="0"/>
              </a:spcAft>
              <a:buClr>
                <a:schemeClr val="dk1"/>
              </a:buClr>
              <a:buSzPts val="1200"/>
              <a:buChar char="○"/>
              <a:defRPr sz="1200" b="1">
                <a:solidFill>
                  <a:schemeClr val="dk1"/>
                </a:solidFill>
              </a:defRPr>
            </a:lvl8pPr>
            <a:lvl9pPr marL="4114800" lvl="8" indent="-304800" rtl="0">
              <a:lnSpc>
                <a:spcPct val="100000"/>
              </a:lnSpc>
              <a:spcBef>
                <a:spcPts val="800"/>
              </a:spcBef>
              <a:spcAft>
                <a:spcPts val="800"/>
              </a:spcAft>
              <a:buClr>
                <a:schemeClr val="dk1"/>
              </a:buClr>
              <a:buSzPts val="1200"/>
              <a:buChar char="■"/>
              <a:defRPr sz="1200" b="1">
                <a:solidFill>
                  <a:schemeClr val="dk1"/>
                </a:solidFill>
              </a:defRPr>
            </a:lvl9pPr>
          </a:lstStyle>
          <a:p>
            <a:endParaRPr/>
          </a:p>
        </p:txBody>
      </p:sp>
      <p:pic>
        <p:nvPicPr>
          <p:cNvPr id="30" name="Google Shape;30;p7"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2195"/>
        <p:cNvGrpSpPr/>
        <p:nvPr/>
      </p:nvGrpSpPr>
      <p:grpSpPr>
        <a:xfrm>
          <a:off x="0" y="0"/>
          <a:ext cx="0" cy="0"/>
          <a:chOff x="0" y="0"/>
          <a:chExt cx="0" cy="0"/>
        </a:xfrm>
      </p:grpSpPr>
      <p:sp>
        <p:nvSpPr>
          <p:cNvPr id="2196" name="Google Shape;2196;p61"/>
          <p:cNvSpPr>
            <a:spLocks noGrp="1"/>
          </p:cNvSpPr>
          <p:nvPr>
            <p:ph type="pic" idx="2"/>
          </p:nvPr>
        </p:nvSpPr>
        <p:spPr>
          <a:xfrm>
            <a:off x="18450" y="-9225"/>
            <a:ext cx="9144000" cy="5143500"/>
          </a:xfrm>
          <a:prstGeom prst="rect">
            <a:avLst/>
          </a:prstGeom>
          <a:noFill/>
          <a:ln>
            <a:noFill/>
          </a:ln>
        </p:spPr>
      </p:sp>
      <p:sp>
        <p:nvSpPr>
          <p:cNvPr id="2197" name="Google Shape;2197;p61"/>
          <p:cNvSpPr txBox="1">
            <a:spLocks noGrp="1"/>
          </p:cNvSpPr>
          <p:nvPr>
            <p:ph type="title"/>
          </p:nvPr>
        </p:nvSpPr>
        <p:spPr>
          <a:xfrm>
            <a:off x="320050" y="315900"/>
            <a:ext cx="33339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8" name="Google Shape;2198;p61"/>
          <p:cNvSpPr txBox="1">
            <a:spLocks noGrp="1"/>
          </p:cNvSpPr>
          <p:nvPr>
            <p:ph type="body" idx="1"/>
          </p:nvPr>
        </p:nvSpPr>
        <p:spPr>
          <a:xfrm>
            <a:off x="420625" y="1254875"/>
            <a:ext cx="3043500" cy="35733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2199"/>
        <p:cNvGrpSpPr/>
        <p:nvPr/>
      </p:nvGrpSpPr>
      <p:grpSpPr>
        <a:xfrm>
          <a:off x="0" y="0"/>
          <a:ext cx="0" cy="0"/>
          <a:chOff x="0" y="0"/>
          <a:chExt cx="0" cy="0"/>
        </a:xfrm>
      </p:grpSpPr>
      <p:sp>
        <p:nvSpPr>
          <p:cNvPr id="2200" name="Google Shape;2200;p62"/>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2"/>
          <p:cNvSpPr txBox="1">
            <a:spLocks noGrp="1"/>
          </p:cNvSpPr>
          <p:nvPr>
            <p:ph type="title"/>
          </p:nvPr>
        </p:nvSpPr>
        <p:spPr>
          <a:xfrm>
            <a:off x="426725" y="881335"/>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02" name="Google Shape;2202;p62"/>
          <p:cNvSpPr txBox="1">
            <a:spLocks noGrp="1"/>
          </p:cNvSpPr>
          <p:nvPr>
            <p:ph type="body" idx="1"/>
          </p:nvPr>
        </p:nvSpPr>
        <p:spPr>
          <a:xfrm>
            <a:off x="417650" y="1642701"/>
            <a:ext cx="3669600" cy="299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03" name="Google Shape;2203;p62"/>
          <p:cNvSpPr>
            <a:spLocks noGrp="1"/>
          </p:cNvSpPr>
          <p:nvPr>
            <p:ph type="pic" idx="2"/>
          </p:nvPr>
        </p:nvSpPr>
        <p:spPr>
          <a:xfrm>
            <a:off x="7452350" y="530400"/>
            <a:ext cx="1353000" cy="4108500"/>
          </a:xfrm>
          <a:prstGeom prst="rect">
            <a:avLst/>
          </a:prstGeom>
          <a:noFill/>
          <a:ln>
            <a:noFill/>
          </a:ln>
        </p:spPr>
      </p:sp>
      <p:sp>
        <p:nvSpPr>
          <p:cNvPr id="2204" name="Google Shape;2204;p62"/>
          <p:cNvSpPr>
            <a:spLocks noGrp="1"/>
          </p:cNvSpPr>
          <p:nvPr>
            <p:ph type="pic" idx="3"/>
          </p:nvPr>
        </p:nvSpPr>
        <p:spPr>
          <a:xfrm>
            <a:off x="4617725" y="530400"/>
            <a:ext cx="2782500" cy="1997700"/>
          </a:xfrm>
          <a:prstGeom prst="rect">
            <a:avLst/>
          </a:prstGeom>
          <a:noFill/>
          <a:ln>
            <a:noFill/>
          </a:ln>
        </p:spPr>
      </p:sp>
      <p:sp>
        <p:nvSpPr>
          <p:cNvPr id="2205" name="Google Shape;2205;p62"/>
          <p:cNvSpPr>
            <a:spLocks noGrp="1"/>
          </p:cNvSpPr>
          <p:nvPr>
            <p:ph type="pic" idx="4"/>
          </p:nvPr>
        </p:nvSpPr>
        <p:spPr>
          <a:xfrm>
            <a:off x="4617725" y="2599800"/>
            <a:ext cx="2782500" cy="2039100"/>
          </a:xfrm>
          <a:prstGeom prst="rect">
            <a:avLst/>
          </a:prstGeom>
          <a:noFill/>
          <a:ln>
            <a:noFill/>
          </a:ln>
        </p:spPr>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2206"/>
        <p:cNvGrpSpPr/>
        <p:nvPr/>
      </p:nvGrpSpPr>
      <p:grpSpPr>
        <a:xfrm>
          <a:off x="0" y="0"/>
          <a:ext cx="0" cy="0"/>
          <a:chOff x="0" y="0"/>
          <a:chExt cx="0" cy="0"/>
        </a:xfrm>
      </p:grpSpPr>
      <p:pic>
        <p:nvPicPr>
          <p:cNvPr id="2207" name="Google Shape;2207;p63"/>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2208" name="Google Shape;2208;p63"/>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3"/>
          <p:cNvSpPr txBox="1">
            <a:spLocks noGrp="1"/>
          </p:cNvSpPr>
          <p:nvPr>
            <p:ph type="title"/>
          </p:nvPr>
        </p:nvSpPr>
        <p:spPr>
          <a:xfrm>
            <a:off x="426725" y="1144150"/>
            <a:ext cx="2508600" cy="5409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10" name="Google Shape;2210;p63"/>
          <p:cNvSpPr txBox="1">
            <a:spLocks noGrp="1"/>
          </p:cNvSpPr>
          <p:nvPr>
            <p:ph type="body" idx="1"/>
          </p:nvPr>
        </p:nvSpPr>
        <p:spPr>
          <a:xfrm>
            <a:off x="417650" y="1873100"/>
            <a:ext cx="2517600" cy="19422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11" name="Google Shape;2211;p63"/>
          <p:cNvSpPr>
            <a:spLocks noGrp="1"/>
          </p:cNvSpPr>
          <p:nvPr>
            <p:ph type="pic" idx="2"/>
          </p:nvPr>
        </p:nvSpPr>
        <p:spPr>
          <a:xfrm>
            <a:off x="7675230" y="1144150"/>
            <a:ext cx="1472100" cy="2518800"/>
          </a:xfrm>
          <a:prstGeom prst="rect">
            <a:avLst/>
          </a:prstGeom>
          <a:noFill/>
          <a:ln>
            <a:noFill/>
          </a:ln>
        </p:spPr>
      </p:sp>
      <p:sp>
        <p:nvSpPr>
          <p:cNvPr id="2212" name="Google Shape;2212;p63"/>
          <p:cNvSpPr>
            <a:spLocks noGrp="1"/>
          </p:cNvSpPr>
          <p:nvPr>
            <p:ph type="pic" idx="3"/>
          </p:nvPr>
        </p:nvSpPr>
        <p:spPr>
          <a:xfrm>
            <a:off x="6201934" y="1144150"/>
            <a:ext cx="1472100" cy="2518800"/>
          </a:xfrm>
          <a:prstGeom prst="rect">
            <a:avLst/>
          </a:prstGeom>
          <a:noFill/>
          <a:ln>
            <a:noFill/>
          </a:ln>
        </p:spPr>
      </p:sp>
      <p:sp>
        <p:nvSpPr>
          <p:cNvPr id="2213" name="Google Shape;2213;p63"/>
          <p:cNvSpPr>
            <a:spLocks noGrp="1"/>
          </p:cNvSpPr>
          <p:nvPr>
            <p:ph type="pic" idx="4"/>
          </p:nvPr>
        </p:nvSpPr>
        <p:spPr>
          <a:xfrm>
            <a:off x="4728604" y="1144150"/>
            <a:ext cx="1472100" cy="2518800"/>
          </a:xfrm>
          <a:prstGeom prst="rect">
            <a:avLst/>
          </a:prstGeom>
          <a:noFill/>
          <a:ln>
            <a:noFill/>
          </a:ln>
        </p:spPr>
      </p:sp>
      <p:sp>
        <p:nvSpPr>
          <p:cNvPr id="2214" name="Google Shape;2214;p63"/>
          <p:cNvSpPr>
            <a:spLocks noGrp="1"/>
          </p:cNvSpPr>
          <p:nvPr>
            <p:ph type="pic" idx="5"/>
          </p:nvPr>
        </p:nvSpPr>
        <p:spPr>
          <a:xfrm>
            <a:off x="3255275" y="1144150"/>
            <a:ext cx="1472100" cy="2518800"/>
          </a:xfrm>
          <a:prstGeom prst="rect">
            <a:avLst/>
          </a:prstGeom>
          <a:noFill/>
          <a:ln>
            <a:noFill/>
          </a:ln>
        </p:spPr>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2215"/>
        <p:cNvGrpSpPr/>
        <p:nvPr/>
      </p:nvGrpSpPr>
      <p:grpSpPr>
        <a:xfrm>
          <a:off x="0" y="0"/>
          <a:ext cx="0" cy="0"/>
          <a:chOff x="0" y="0"/>
          <a:chExt cx="0" cy="0"/>
        </a:xfrm>
      </p:grpSpPr>
      <p:sp>
        <p:nvSpPr>
          <p:cNvPr id="2216" name="Google Shape;2216;p64"/>
          <p:cNvSpPr txBox="1">
            <a:spLocks noGrp="1"/>
          </p:cNvSpPr>
          <p:nvPr>
            <p:ph type="body" idx="1"/>
          </p:nvPr>
        </p:nvSpPr>
        <p:spPr>
          <a:xfrm>
            <a:off x="420625" y="1301025"/>
            <a:ext cx="3355800" cy="1260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217" name="Google Shape;2217;p64"/>
          <p:cNvSpPr txBox="1">
            <a:spLocks noGrp="1"/>
          </p:cNvSpPr>
          <p:nvPr>
            <p:ph type="title"/>
          </p:nvPr>
        </p:nvSpPr>
        <p:spPr>
          <a:xfrm>
            <a:off x="424925" y="511525"/>
            <a:ext cx="3355800" cy="3726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18" name="Google Shape;2218;p64"/>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219" name="Google Shape;2219;p64"/>
          <p:cNvSpPr>
            <a:spLocks noGrp="1"/>
          </p:cNvSpPr>
          <p:nvPr>
            <p:ph type="pic" idx="2"/>
          </p:nvPr>
        </p:nvSpPr>
        <p:spPr>
          <a:xfrm>
            <a:off x="4197100" y="-18450"/>
            <a:ext cx="4947000" cy="2587800"/>
          </a:xfrm>
          <a:prstGeom prst="rect">
            <a:avLst/>
          </a:prstGeom>
          <a:noFill/>
          <a:ln>
            <a:noFill/>
          </a:ln>
        </p:spPr>
      </p:sp>
      <p:sp>
        <p:nvSpPr>
          <p:cNvPr id="2220" name="Google Shape;2220;p64"/>
          <p:cNvSpPr txBox="1">
            <a:spLocks noGrp="1"/>
          </p:cNvSpPr>
          <p:nvPr>
            <p:ph type="subTitle" idx="3"/>
          </p:nvPr>
        </p:nvSpPr>
        <p:spPr>
          <a:xfrm>
            <a:off x="738175"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1" name="Google Shape;2221;p64"/>
          <p:cNvSpPr txBox="1">
            <a:spLocks noGrp="1"/>
          </p:cNvSpPr>
          <p:nvPr>
            <p:ph type="body" idx="4"/>
          </p:nvPr>
        </p:nvSpPr>
        <p:spPr>
          <a:xfrm>
            <a:off x="738175"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22" name="Google Shape;2222;p64"/>
          <p:cNvSpPr txBox="1">
            <a:spLocks noGrp="1"/>
          </p:cNvSpPr>
          <p:nvPr>
            <p:ph type="body" idx="5"/>
          </p:nvPr>
        </p:nvSpPr>
        <p:spPr>
          <a:xfrm>
            <a:off x="738175"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23" name="Google Shape;2223;p64"/>
          <p:cNvSpPr txBox="1">
            <a:spLocks noGrp="1"/>
          </p:cNvSpPr>
          <p:nvPr>
            <p:ph type="subTitle" idx="6"/>
          </p:nvPr>
        </p:nvSpPr>
        <p:spPr>
          <a:xfrm>
            <a:off x="6611100"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4" name="Google Shape;2224;p64"/>
          <p:cNvSpPr txBox="1">
            <a:spLocks noGrp="1"/>
          </p:cNvSpPr>
          <p:nvPr>
            <p:ph type="body" idx="7"/>
          </p:nvPr>
        </p:nvSpPr>
        <p:spPr>
          <a:xfrm>
            <a:off x="6611100"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25" name="Google Shape;2225;p64"/>
          <p:cNvSpPr txBox="1">
            <a:spLocks noGrp="1"/>
          </p:cNvSpPr>
          <p:nvPr>
            <p:ph type="body" idx="8"/>
          </p:nvPr>
        </p:nvSpPr>
        <p:spPr>
          <a:xfrm>
            <a:off x="6611100"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26" name="Google Shape;2226;p64"/>
          <p:cNvSpPr txBox="1">
            <a:spLocks noGrp="1"/>
          </p:cNvSpPr>
          <p:nvPr>
            <p:ph type="subTitle" idx="9"/>
          </p:nvPr>
        </p:nvSpPr>
        <p:spPr>
          <a:xfrm>
            <a:off x="3674613"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7" name="Google Shape;2227;p64"/>
          <p:cNvSpPr txBox="1">
            <a:spLocks noGrp="1"/>
          </p:cNvSpPr>
          <p:nvPr>
            <p:ph type="body" idx="13"/>
          </p:nvPr>
        </p:nvSpPr>
        <p:spPr>
          <a:xfrm>
            <a:off x="3674613" y="3519658"/>
            <a:ext cx="1355700" cy="2490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355600" rtl="0">
              <a:lnSpc>
                <a:spcPct val="100000"/>
              </a:lnSpc>
              <a:spcBef>
                <a:spcPts val="800"/>
              </a:spcBef>
              <a:spcAft>
                <a:spcPts val="0"/>
              </a:spcAft>
              <a:buSzPts val="2000"/>
              <a:buChar char="○"/>
              <a:defRPr/>
            </a:lvl2pPr>
            <a:lvl3pPr marL="1371600" lvl="2" indent="-355600" rtl="0">
              <a:lnSpc>
                <a:spcPct val="100000"/>
              </a:lnSpc>
              <a:spcBef>
                <a:spcPts val="800"/>
              </a:spcBef>
              <a:spcAft>
                <a:spcPts val="0"/>
              </a:spcAft>
              <a:buSzPts val="2000"/>
              <a:buChar char="■"/>
              <a:defRPr/>
            </a:lvl3pPr>
            <a:lvl4pPr marL="1828800" lvl="3" indent="-355600" rtl="0">
              <a:lnSpc>
                <a:spcPct val="100000"/>
              </a:lnSpc>
              <a:spcBef>
                <a:spcPts val="800"/>
              </a:spcBef>
              <a:spcAft>
                <a:spcPts val="0"/>
              </a:spcAft>
              <a:buSzPts val="2000"/>
              <a:buChar char="●"/>
              <a:defRPr/>
            </a:lvl4pPr>
            <a:lvl5pPr marL="2286000" lvl="4" indent="-355600" rtl="0">
              <a:lnSpc>
                <a:spcPct val="100000"/>
              </a:lnSpc>
              <a:spcBef>
                <a:spcPts val="800"/>
              </a:spcBef>
              <a:spcAft>
                <a:spcPts val="0"/>
              </a:spcAft>
              <a:buSzPts val="2000"/>
              <a:buChar char="○"/>
              <a:defRPr/>
            </a:lvl5pPr>
            <a:lvl6pPr marL="2743200" lvl="5" indent="-355600" rtl="0">
              <a:lnSpc>
                <a:spcPct val="100000"/>
              </a:lnSpc>
              <a:spcBef>
                <a:spcPts val="800"/>
              </a:spcBef>
              <a:spcAft>
                <a:spcPts val="0"/>
              </a:spcAft>
              <a:buSzPts val="2000"/>
              <a:buChar char="■"/>
              <a:defRPr/>
            </a:lvl6pPr>
            <a:lvl7pPr marL="3200400" lvl="6" indent="-355600" rtl="0">
              <a:lnSpc>
                <a:spcPct val="100000"/>
              </a:lnSpc>
              <a:spcBef>
                <a:spcPts val="800"/>
              </a:spcBef>
              <a:spcAft>
                <a:spcPts val="0"/>
              </a:spcAft>
              <a:buSzPts val="2000"/>
              <a:buChar char="●"/>
              <a:defRPr/>
            </a:lvl7pPr>
            <a:lvl8pPr marL="3657600" lvl="7" indent="-355600" rtl="0">
              <a:lnSpc>
                <a:spcPct val="100000"/>
              </a:lnSpc>
              <a:spcBef>
                <a:spcPts val="800"/>
              </a:spcBef>
              <a:spcAft>
                <a:spcPts val="0"/>
              </a:spcAft>
              <a:buSzPts val="2000"/>
              <a:buChar char="○"/>
              <a:defRPr/>
            </a:lvl8pPr>
            <a:lvl9pPr marL="4114800" lvl="8" indent="-355600" rtl="0">
              <a:lnSpc>
                <a:spcPct val="100000"/>
              </a:lnSpc>
              <a:spcBef>
                <a:spcPts val="800"/>
              </a:spcBef>
              <a:spcAft>
                <a:spcPts val="800"/>
              </a:spcAft>
              <a:buSzPts val="2000"/>
              <a:buChar char="■"/>
              <a:defRPr/>
            </a:lvl9pPr>
          </a:lstStyle>
          <a:p>
            <a:endParaRPr/>
          </a:p>
        </p:txBody>
      </p:sp>
      <p:sp>
        <p:nvSpPr>
          <p:cNvPr id="2228" name="Google Shape;2228;p64"/>
          <p:cNvSpPr txBox="1">
            <a:spLocks noGrp="1"/>
          </p:cNvSpPr>
          <p:nvPr>
            <p:ph type="body" idx="14"/>
          </p:nvPr>
        </p:nvSpPr>
        <p:spPr>
          <a:xfrm>
            <a:off x="3674613" y="3884575"/>
            <a:ext cx="1355700" cy="9435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279400" rtl="0">
              <a:spcBef>
                <a:spcPts val="400"/>
              </a:spcBef>
              <a:spcAft>
                <a:spcPts val="0"/>
              </a:spcAft>
              <a:buSzPts val="800"/>
              <a:buChar char="○"/>
              <a:defRPr sz="800"/>
            </a:lvl2pPr>
            <a:lvl3pPr marL="1371600" lvl="2" indent="-279400" rtl="0">
              <a:spcBef>
                <a:spcPts val="400"/>
              </a:spcBef>
              <a:spcAft>
                <a:spcPts val="0"/>
              </a:spcAft>
              <a:buSzPts val="800"/>
              <a:buChar char="■"/>
              <a:defRPr sz="800"/>
            </a:lvl3pPr>
            <a:lvl4pPr marL="1828800" lvl="3" indent="-279400" rtl="0">
              <a:spcBef>
                <a:spcPts val="400"/>
              </a:spcBef>
              <a:spcAft>
                <a:spcPts val="0"/>
              </a:spcAft>
              <a:buSzPts val="800"/>
              <a:buChar char="●"/>
              <a:defRPr sz="800"/>
            </a:lvl4pPr>
            <a:lvl5pPr marL="2286000" lvl="4" indent="-279400" rtl="0">
              <a:spcBef>
                <a:spcPts val="400"/>
              </a:spcBef>
              <a:spcAft>
                <a:spcPts val="0"/>
              </a:spcAft>
              <a:buSzPts val="800"/>
              <a:buChar char="○"/>
              <a:defRPr sz="800"/>
            </a:lvl5pPr>
            <a:lvl6pPr marL="2743200" lvl="5" indent="-279400" rtl="0">
              <a:spcBef>
                <a:spcPts val="400"/>
              </a:spcBef>
              <a:spcAft>
                <a:spcPts val="0"/>
              </a:spcAft>
              <a:buSzPts val="800"/>
              <a:buChar char="■"/>
              <a:defRPr sz="800"/>
            </a:lvl6pPr>
            <a:lvl7pPr marL="3200400" lvl="6" indent="-279400" rtl="0">
              <a:spcBef>
                <a:spcPts val="400"/>
              </a:spcBef>
              <a:spcAft>
                <a:spcPts val="0"/>
              </a:spcAft>
              <a:buSzPts val="800"/>
              <a:buChar char="●"/>
              <a:defRPr sz="800"/>
            </a:lvl7pPr>
            <a:lvl8pPr marL="3657600" lvl="7" indent="-279400" rtl="0">
              <a:spcBef>
                <a:spcPts val="400"/>
              </a:spcBef>
              <a:spcAft>
                <a:spcPts val="0"/>
              </a:spcAft>
              <a:buSzPts val="800"/>
              <a:buChar char="○"/>
              <a:defRPr sz="800"/>
            </a:lvl8pPr>
            <a:lvl9pPr marL="4114800" lvl="8" indent="-279400" rtl="0">
              <a:spcBef>
                <a:spcPts val="400"/>
              </a:spcBef>
              <a:spcAft>
                <a:spcPts val="400"/>
              </a:spcAft>
              <a:buSzPts val="800"/>
              <a:buChar char="■"/>
              <a:defRPr sz="800"/>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2229"/>
        <p:cNvGrpSpPr/>
        <p:nvPr/>
      </p:nvGrpSpPr>
      <p:grpSpPr>
        <a:xfrm>
          <a:off x="0" y="0"/>
          <a:ext cx="0" cy="0"/>
          <a:chOff x="0" y="0"/>
          <a:chExt cx="0" cy="0"/>
        </a:xfrm>
      </p:grpSpPr>
      <p:sp>
        <p:nvSpPr>
          <p:cNvPr id="2230" name="Google Shape;2230;p65"/>
          <p:cNvSpPr>
            <a:spLocks noGrp="1"/>
          </p:cNvSpPr>
          <p:nvPr>
            <p:ph type="pic" idx="2"/>
          </p:nvPr>
        </p:nvSpPr>
        <p:spPr>
          <a:xfrm>
            <a:off x="18450" y="-9225"/>
            <a:ext cx="9144000" cy="5143500"/>
          </a:xfrm>
          <a:prstGeom prst="rect">
            <a:avLst/>
          </a:prstGeom>
          <a:noFill/>
          <a:ln>
            <a:noFill/>
          </a:ln>
        </p:spPr>
      </p:sp>
      <p:sp>
        <p:nvSpPr>
          <p:cNvPr id="2231" name="Google Shape;2231;p65"/>
          <p:cNvSpPr txBox="1">
            <a:spLocks noGrp="1"/>
          </p:cNvSpPr>
          <p:nvPr>
            <p:ph type="title"/>
          </p:nvPr>
        </p:nvSpPr>
        <p:spPr>
          <a:xfrm>
            <a:off x="0" y="-9225"/>
            <a:ext cx="9022200" cy="5152800"/>
          </a:xfrm>
          <a:prstGeom prst="rect">
            <a:avLst/>
          </a:prstGeom>
          <a:solidFill>
            <a:srgbClr val="191919">
              <a:alpha val="74300"/>
            </a:srgbClr>
          </a:solidFill>
        </p:spPr>
        <p:txBody>
          <a:bodyPr spcFirstLastPara="1" wrap="square" lIns="411475" tIns="320025" rIns="91425" bIns="182875"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232" name="Google Shape;2232;p65"/>
          <p:cNvSpPr txBox="1">
            <a:spLocks noGrp="1"/>
          </p:cNvSpPr>
          <p:nvPr>
            <p:ph type="body" idx="1"/>
          </p:nvPr>
        </p:nvSpPr>
        <p:spPr>
          <a:xfrm>
            <a:off x="420625" y="14855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33" name="Google Shape;2233;p65"/>
          <p:cNvSpPr txBox="1">
            <a:spLocks noGrp="1"/>
          </p:cNvSpPr>
          <p:nvPr>
            <p:ph type="body" idx="3"/>
          </p:nvPr>
        </p:nvSpPr>
        <p:spPr>
          <a:xfrm>
            <a:off x="420625" y="22350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
        <p:nvSpPr>
          <p:cNvPr id="2234" name="Google Shape;2234;p65"/>
          <p:cNvSpPr txBox="1">
            <a:spLocks noGrp="1"/>
          </p:cNvSpPr>
          <p:nvPr>
            <p:ph type="body" idx="4"/>
          </p:nvPr>
        </p:nvSpPr>
        <p:spPr>
          <a:xfrm>
            <a:off x="420625" y="30931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35" name="Google Shape;2235;p65"/>
          <p:cNvSpPr txBox="1">
            <a:spLocks noGrp="1"/>
          </p:cNvSpPr>
          <p:nvPr>
            <p:ph type="body" idx="5"/>
          </p:nvPr>
        </p:nvSpPr>
        <p:spPr>
          <a:xfrm>
            <a:off x="420625" y="38426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2236"/>
        <p:cNvGrpSpPr/>
        <p:nvPr/>
      </p:nvGrpSpPr>
      <p:grpSpPr>
        <a:xfrm>
          <a:off x="0" y="0"/>
          <a:ext cx="0" cy="0"/>
          <a:chOff x="0" y="0"/>
          <a:chExt cx="0" cy="0"/>
        </a:xfrm>
      </p:grpSpPr>
      <p:sp>
        <p:nvSpPr>
          <p:cNvPr id="2237" name="Google Shape;2237;p66"/>
          <p:cNvSpPr>
            <a:spLocks noGrp="1"/>
          </p:cNvSpPr>
          <p:nvPr>
            <p:ph type="pic" idx="2"/>
          </p:nvPr>
        </p:nvSpPr>
        <p:spPr>
          <a:xfrm>
            <a:off x="424902" y="1331576"/>
            <a:ext cx="1586700" cy="1586700"/>
          </a:xfrm>
          <a:prstGeom prst="ellipse">
            <a:avLst/>
          </a:prstGeom>
          <a:noFill/>
          <a:ln>
            <a:noFill/>
          </a:ln>
        </p:spPr>
      </p:sp>
      <p:sp>
        <p:nvSpPr>
          <p:cNvPr id="2238" name="Google Shape;2238;p66"/>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239" name="Google Shape;2239;p66"/>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240" name="Google Shape;2240;p66"/>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1" name="Google Shape;2241;p66"/>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2" name="Google Shape;2242;p66"/>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3" name="Google Shape;2243;p66"/>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4" name="Google Shape;2244;p66"/>
          <p:cNvSpPr>
            <a:spLocks noGrp="1"/>
          </p:cNvSpPr>
          <p:nvPr>
            <p:ph type="pic" idx="7"/>
          </p:nvPr>
        </p:nvSpPr>
        <p:spPr>
          <a:xfrm>
            <a:off x="2514602" y="1331576"/>
            <a:ext cx="1586700" cy="1586700"/>
          </a:xfrm>
          <a:prstGeom prst="ellipse">
            <a:avLst/>
          </a:prstGeom>
          <a:noFill/>
          <a:ln>
            <a:noFill/>
          </a:ln>
        </p:spPr>
      </p:sp>
      <p:sp>
        <p:nvSpPr>
          <p:cNvPr id="2245" name="Google Shape;2245;p66"/>
          <p:cNvSpPr>
            <a:spLocks noGrp="1"/>
          </p:cNvSpPr>
          <p:nvPr>
            <p:ph type="pic" idx="8"/>
          </p:nvPr>
        </p:nvSpPr>
        <p:spPr>
          <a:xfrm>
            <a:off x="4796427" y="1331576"/>
            <a:ext cx="1586700" cy="1586700"/>
          </a:xfrm>
          <a:prstGeom prst="ellipse">
            <a:avLst/>
          </a:prstGeom>
          <a:noFill/>
          <a:ln>
            <a:noFill/>
          </a:ln>
        </p:spPr>
      </p:sp>
      <p:sp>
        <p:nvSpPr>
          <p:cNvPr id="2246" name="Google Shape;2246;p66"/>
          <p:cNvSpPr>
            <a:spLocks noGrp="1"/>
          </p:cNvSpPr>
          <p:nvPr>
            <p:ph type="pic" idx="9"/>
          </p:nvPr>
        </p:nvSpPr>
        <p:spPr>
          <a:xfrm>
            <a:off x="7015277" y="1331576"/>
            <a:ext cx="1586700" cy="1586700"/>
          </a:xfrm>
          <a:prstGeom prst="ellipse">
            <a:avLst/>
          </a:prstGeom>
          <a:noFill/>
          <a:ln>
            <a:noFill/>
          </a:ln>
        </p:spPr>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2247"/>
        <p:cNvGrpSpPr/>
        <p:nvPr/>
      </p:nvGrpSpPr>
      <p:grpSpPr>
        <a:xfrm>
          <a:off x="0" y="0"/>
          <a:ext cx="0" cy="0"/>
          <a:chOff x="0" y="0"/>
          <a:chExt cx="0" cy="0"/>
        </a:xfrm>
      </p:grpSpPr>
      <p:sp>
        <p:nvSpPr>
          <p:cNvPr id="2248" name="Google Shape;2248;p67"/>
          <p:cNvSpPr txBox="1">
            <a:spLocks noGrp="1"/>
          </p:cNvSpPr>
          <p:nvPr>
            <p:ph type="body" idx="1"/>
          </p:nvPr>
        </p:nvSpPr>
        <p:spPr>
          <a:xfrm>
            <a:off x="837877" y="999463"/>
            <a:ext cx="4454100" cy="544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49" name="Google Shape;2249;p67"/>
          <p:cNvSpPr>
            <a:spLocks noGrp="1"/>
          </p:cNvSpPr>
          <p:nvPr>
            <p:ph type="pic" idx="2"/>
          </p:nvPr>
        </p:nvSpPr>
        <p:spPr>
          <a:xfrm>
            <a:off x="846834" y="1795838"/>
            <a:ext cx="1268400" cy="1268400"/>
          </a:xfrm>
          <a:prstGeom prst="ellipse">
            <a:avLst/>
          </a:prstGeom>
          <a:solidFill>
            <a:srgbClr val="BFBFBF"/>
          </a:solidFill>
          <a:ln>
            <a:noFill/>
          </a:ln>
        </p:spPr>
      </p:sp>
      <p:sp>
        <p:nvSpPr>
          <p:cNvPr id="2250" name="Google Shape;2250;p67"/>
          <p:cNvSpPr>
            <a:spLocks noGrp="1"/>
          </p:cNvSpPr>
          <p:nvPr>
            <p:ph type="pic" idx="3"/>
          </p:nvPr>
        </p:nvSpPr>
        <p:spPr>
          <a:xfrm>
            <a:off x="2991172" y="1795838"/>
            <a:ext cx="1268400" cy="1268400"/>
          </a:xfrm>
          <a:prstGeom prst="ellipse">
            <a:avLst/>
          </a:prstGeom>
          <a:solidFill>
            <a:srgbClr val="BFBFBF"/>
          </a:solidFill>
          <a:ln>
            <a:noFill/>
          </a:ln>
        </p:spPr>
      </p:sp>
      <p:sp>
        <p:nvSpPr>
          <p:cNvPr id="2251" name="Google Shape;2251;p67"/>
          <p:cNvSpPr>
            <a:spLocks noGrp="1"/>
          </p:cNvSpPr>
          <p:nvPr>
            <p:ph type="pic" idx="4"/>
          </p:nvPr>
        </p:nvSpPr>
        <p:spPr>
          <a:xfrm>
            <a:off x="5135511" y="1795838"/>
            <a:ext cx="1268400" cy="1268400"/>
          </a:xfrm>
          <a:prstGeom prst="ellipse">
            <a:avLst/>
          </a:prstGeom>
          <a:solidFill>
            <a:srgbClr val="BFBFBF"/>
          </a:solidFill>
          <a:ln>
            <a:noFill/>
          </a:ln>
        </p:spPr>
      </p:sp>
      <p:sp>
        <p:nvSpPr>
          <p:cNvPr id="2252" name="Google Shape;2252;p67"/>
          <p:cNvSpPr>
            <a:spLocks noGrp="1"/>
          </p:cNvSpPr>
          <p:nvPr>
            <p:ph type="pic" idx="5"/>
          </p:nvPr>
        </p:nvSpPr>
        <p:spPr>
          <a:xfrm>
            <a:off x="7279850" y="1795838"/>
            <a:ext cx="1268400" cy="1268400"/>
          </a:xfrm>
          <a:prstGeom prst="ellipse">
            <a:avLst/>
          </a:prstGeom>
          <a:solidFill>
            <a:srgbClr val="BFBFBF"/>
          </a:solidFill>
          <a:ln>
            <a:noFill/>
          </a:ln>
        </p:spPr>
      </p:sp>
      <p:sp>
        <p:nvSpPr>
          <p:cNvPr id="2253" name="Google Shape;2253;p67"/>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254" name="Google Shape;2254;p67"/>
          <p:cNvSpPr txBox="1">
            <a:spLocks noGrp="1"/>
          </p:cNvSpPr>
          <p:nvPr>
            <p:ph type="body" idx="6"/>
          </p:nvPr>
        </p:nvSpPr>
        <p:spPr>
          <a:xfrm>
            <a:off x="84684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5" name="Google Shape;2255;p67"/>
          <p:cNvSpPr txBox="1">
            <a:spLocks noGrp="1"/>
          </p:cNvSpPr>
          <p:nvPr>
            <p:ph type="title"/>
          </p:nvPr>
        </p:nvSpPr>
        <p:spPr>
          <a:xfrm>
            <a:off x="841250" y="615400"/>
            <a:ext cx="7964400" cy="372600"/>
          </a:xfrm>
          <a:prstGeom prst="rect">
            <a:avLst/>
          </a:prstGeom>
        </p:spPr>
        <p:txBody>
          <a:bodyPr spcFirstLastPara="1" wrap="square" lIns="0" tIns="0" rIns="0" bIns="0" anchor="t" anchorCtr="0">
            <a:sp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56" name="Google Shape;2256;p67"/>
          <p:cNvSpPr txBox="1">
            <a:spLocks noGrp="1"/>
          </p:cNvSpPr>
          <p:nvPr>
            <p:ph type="body" idx="7"/>
          </p:nvPr>
        </p:nvSpPr>
        <p:spPr>
          <a:xfrm>
            <a:off x="299117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7" name="Google Shape;2257;p67"/>
          <p:cNvSpPr txBox="1">
            <a:spLocks noGrp="1"/>
          </p:cNvSpPr>
          <p:nvPr>
            <p:ph type="body" idx="8"/>
          </p:nvPr>
        </p:nvSpPr>
        <p:spPr>
          <a:xfrm>
            <a:off x="5135511"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8" name="Google Shape;2258;p67"/>
          <p:cNvSpPr txBox="1">
            <a:spLocks noGrp="1"/>
          </p:cNvSpPr>
          <p:nvPr>
            <p:ph type="body" idx="9"/>
          </p:nvPr>
        </p:nvSpPr>
        <p:spPr>
          <a:xfrm>
            <a:off x="7279826"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2259"/>
        <p:cNvGrpSpPr/>
        <p:nvPr/>
      </p:nvGrpSpPr>
      <p:grpSpPr>
        <a:xfrm>
          <a:off x="0" y="0"/>
          <a:ext cx="0" cy="0"/>
          <a:chOff x="0" y="0"/>
          <a:chExt cx="0" cy="0"/>
        </a:xfrm>
      </p:grpSpPr>
      <p:sp>
        <p:nvSpPr>
          <p:cNvPr id="2260" name="Google Shape;2260;p68"/>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61" name="Google Shape;2261;p68"/>
          <p:cNvSpPr>
            <a:spLocks noGrp="1"/>
          </p:cNvSpPr>
          <p:nvPr>
            <p:ph type="pic" idx="2"/>
          </p:nvPr>
        </p:nvSpPr>
        <p:spPr>
          <a:xfrm>
            <a:off x="2514600" y="1863319"/>
            <a:ext cx="1371600" cy="1371600"/>
          </a:xfrm>
          <a:prstGeom prst="ellipse">
            <a:avLst/>
          </a:prstGeom>
          <a:noFill/>
          <a:ln>
            <a:noFill/>
          </a:ln>
        </p:spPr>
      </p:sp>
      <p:sp>
        <p:nvSpPr>
          <p:cNvPr id="2262" name="Google Shape;2262;p68"/>
          <p:cNvSpPr>
            <a:spLocks noGrp="1"/>
          </p:cNvSpPr>
          <p:nvPr>
            <p:ph type="pic" idx="3"/>
          </p:nvPr>
        </p:nvSpPr>
        <p:spPr>
          <a:xfrm>
            <a:off x="4620525" y="1863319"/>
            <a:ext cx="1371600" cy="1371600"/>
          </a:xfrm>
          <a:prstGeom prst="ellipse">
            <a:avLst/>
          </a:prstGeom>
          <a:noFill/>
          <a:ln>
            <a:noFill/>
          </a:ln>
        </p:spPr>
      </p:sp>
      <p:sp>
        <p:nvSpPr>
          <p:cNvPr id="2263" name="Google Shape;2263;p68"/>
          <p:cNvSpPr>
            <a:spLocks noGrp="1"/>
          </p:cNvSpPr>
          <p:nvPr>
            <p:ph type="pic" idx="4"/>
          </p:nvPr>
        </p:nvSpPr>
        <p:spPr>
          <a:xfrm>
            <a:off x="6726450" y="1863319"/>
            <a:ext cx="1371600" cy="1371600"/>
          </a:xfrm>
          <a:prstGeom prst="ellipse">
            <a:avLst/>
          </a:prstGeom>
          <a:noFill/>
          <a:ln>
            <a:noFill/>
          </a:ln>
        </p:spPr>
      </p:sp>
      <p:sp>
        <p:nvSpPr>
          <p:cNvPr id="2264" name="Google Shape;2264;p68"/>
          <p:cNvSpPr txBox="1">
            <a:spLocks noGrp="1"/>
          </p:cNvSpPr>
          <p:nvPr>
            <p:ph type="body" idx="1"/>
          </p:nvPr>
        </p:nvSpPr>
        <p:spPr>
          <a:xfrm>
            <a:off x="251460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65" name="Google Shape;2265;p68"/>
          <p:cNvSpPr txBox="1">
            <a:spLocks noGrp="1"/>
          </p:cNvSpPr>
          <p:nvPr>
            <p:ph type="body" idx="5"/>
          </p:nvPr>
        </p:nvSpPr>
        <p:spPr>
          <a:xfrm>
            <a:off x="4620525"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66" name="Google Shape;2266;p68"/>
          <p:cNvSpPr txBox="1">
            <a:spLocks noGrp="1"/>
          </p:cNvSpPr>
          <p:nvPr>
            <p:ph type="body" idx="6"/>
          </p:nvPr>
        </p:nvSpPr>
        <p:spPr>
          <a:xfrm>
            <a:off x="672645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2267"/>
        <p:cNvGrpSpPr/>
        <p:nvPr/>
      </p:nvGrpSpPr>
      <p:grpSpPr>
        <a:xfrm>
          <a:off x="0" y="0"/>
          <a:ext cx="0" cy="0"/>
          <a:chOff x="0" y="0"/>
          <a:chExt cx="0" cy="0"/>
        </a:xfrm>
      </p:grpSpPr>
      <p:sp>
        <p:nvSpPr>
          <p:cNvPr id="2268" name="Google Shape;2268;p69"/>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69" name="Google Shape;2269;p69"/>
          <p:cNvSpPr>
            <a:spLocks noGrp="1"/>
          </p:cNvSpPr>
          <p:nvPr>
            <p:ph type="pic" idx="2"/>
          </p:nvPr>
        </p:nvSpPr>
        <p:spPr>
          <a:xfrm>
            <a:off x="419750" y="1884157"/>
            <a:ext cx="1371600" cy="1371600"/>
          </a:xfrm>
          <a:prstGeom prst="ellipse">
            <a:avLst/>
          </a:prstGeom>
          <a:noFill/>
          <a:ln>
            <a:noFill/>
          </a:ln>
        </p:spPr>
      </p:sp>
      <p:sp>
        <p:nvSpPr>
          <p:cNvPr id="2270" name="Google Shape;2270;p69"/>
          <p:cNvSpPr>
            <a:spLocks noGrp="1"/>
          </p:cNvSpPr>
          <p:nvPr>
            <p:ph type="pic" idx="3"/>
          </p:nvPr>
        </p:nvSpPr>
        <p:spPr>
          <a:xfrm>
            <a:off x="2514600" y="1884157"/>
            <a:ext cx="1371600" cy="1371600"/>
          </a:xfrm>
          <a:prstGeom prst="ellipse">
            <a:avLst/>
          </a:prstGeom>
          <a:noFill/>
          <a:ln>
            <a:noFill/>
          </a:ln>
        </p:spPr>
      </p:sp>
      <p:sp>
        <p:nvSpPr>
          <p:cNvPr id="2271" name="Google Shape;2271;p69"/>
          <p:cNvSpPr>
            <a:spLocks noGrp="1"/>
          </p:cNvSpPr>
          <p:nvPr>
            <p:ph type="pic" idx="4"/>
          </p:nvPr>
        </p:nvSpPr>
        <p:spPr>
          <a:xfrm>
            <a:off x="4620525" y="1884157"/>
            <a:ext cx="1371600" cy="1371600"/>
          </a:xfrm>
          <a:prstGeom prst="ellipse">
            <a:avLst/>
          </a:prstGeom>
          <a:noFill/>
          <a:ln>
            <a:noFill/>
          </a:ln>
        </p:spPr>
      </p:sp>
      <p:sp>
        <p:nvSpPr>
          <p:cNvPr id="2272" name="Google Shape;2272;p69"/>
          <p:cNvSpPr>
            <a:spLocks noGrp="1"/>
          </p:cNvSpPr>
          <p:nvPr>
            <p:ph type="pic" idx="5"/>
          </p:nvPr>
        </p:nvSpPr>
        <p:spPr>
          <a:xfrm>
            <a:off x="6726450" y="1884157"/>
            <a:ext cx="1371600" cy="1371600"/>
          </a:xfrm>
          <a:prstGeom prst="ellipse">
            <a:avLst/>
          </a:prstGeom>
          <a:noFill/>
          <a:ln>
            <a:noFill/>
          </a:ln>
        </p:spPr>
      </p:sp>
      <p:sp>
        <p:nvSpPr>
          <p:cNvPr id="2273" name="Google Shape;2273;p69"/>
          <p:cNvSpPr txBox="1">
            <a:spLocks noGrp="1"/>
          </p:cNvSpPr>
          <p:nvPr>
            <p:ph type="body" idx="1"/>
          </p:nvPr>
        </p:nvSpPr>
        <p:spPr>
          <a:xfrm>
            <a:off x="4206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4" name="Google Shape;2274;p69"/>
          <p:cNvSpPr txBox="1">
            <a:spLocks noGrp="1"/>
          </p:cNvSpPr>
          <p:nvPr>
            <p:ph type="body" idx="6"/>
          </p:nvPr>
        </p:nvSpPr>
        <p:spPr>
          <a:xfrm>
            <a:off x="25265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5" name="Google Shape;2275;p69"/>
          <p:cNvSpPr txBox="1">
            <a:spLocks noGrp="1"/>
          </p:cNvSpPr>
          <p:nvPr>
            <p:ph type="body" idx="7"/>
          </p:nvPr>
        </p:nvSpPr>
        <p:spPr>
          <a:xfrm>
            <a:off x="46177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6" name="Google Shape;2276;p69"/>
          <p:cNvSpPr txBox="1">
            <a:spLocks noGrp="1"/>
          </p:cNvSpPr>
          <p:nvPr>
            <p:ph type="body" idx="8"/>
          </p:nvPr>
        </p:nvSpPr>
        <p:spPr>
          <a:xfrm>
            <a:off x="67236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2277"/>
        <p:cNvGrpSpPr/>
        <p:nvPr/>
      </p:nvGrpSpPr>
      <p:grpSpPr>
        <a:xfrm>
          <a:off x="0" y="0"/>
          <a:ext cx="0" cy="0"/>
          <a:chOff x="0" y="0"/>
          <a:chExt cx="0" cy="0"/>
        </a:xfrm>
      </p:grpSpPr>
      <p:sp>
        <p:nvSpPr>
          <p:cNvPr id="2278" name="Google Shape;2278;p70"/>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79" name="Google Shape;2279;p70"/>
          <p:cNvSpPr>
            <a:spLocks noGrp="1"/>
          </p:cNvSpPr>
          <p:nvPr>
            <p:ph type="pic" idx="2"/>
          </p:nvPr>
        </p:nvSpPr>
        <p:spPr>
          <a:xfrm>
            <a:off x="3355850" y="888077"/>
            <a:ext cx="2627100" cy="3003300"/>
          </a:xfrm>
          <a:prstGeom prst="rect">
            <a:avLst/>
          </a:prstGeom>
          <a:noFill/>
          <a:ln>
            <a:noFill/>
          </a:ln>
        </p:spPr>
      </p:sp>
      <p:sp>
        <p:nvSpPr>
          <p:cNvPr id="2280" name="Google Shape;2280;p70"/>
          <p:cNvSpPr>
            <a:spLocks noGrp="1"/>
          </p:cNvSpPr>
          <p:nvPr>
            <p:ph type="pic" idx="3"/>
          </p:nvPr>
        </p:nvSpPr>
        <p:spPr>
          <a:xfrm>
            <a:off x="6178675" y="888024"/>
            <a:ext cx="2627100" cy="3003300"/>
          </a:xfrm>
          <a:prstGeom prst="rect">
            <a:avLst/>
          </a:prstGeom>
          <a:noFill/>
          <a:ln>
            <a:noFill/>
          </a:ln>
        </p:spPr>
      </p:sp>
      <p:sp>
        <p:nvSpPr>
          <p:cNvPr id="2281" name="Google Shape;2281;p70"/>
          <p:cNvSpPr txBox="1">
            <a:spLocks noGrp="1"/>
          </p:cNvSpPr>
          <p:nvPr>
            <p:ph type="body" idx="1"/>
          </p:nvPr>
        </p:nvSpPr>
        <p:spPr>
          <a:xfrm>
            <a:off x="3355800" y="4050675"/>
            <a:ext cx="26271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82" name="Google Shape;2282;p70"/>
          <p:cNvSpPr txBox="1">
            <a:spLocks noGrp="1"/>
          </p:cNvSpPr>
          <p:nvPr>
            <p:ph type="body" idx="4"/>
          </p:nvPr>
        </p:nvSpPr>
        <p:spPr>
          <a:xfrm>
            <a:off x="6208408" y="4050675"/>
            <a:ext cx="25974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23: Agenda slide options divider &gt;&gt;&gt; choose from following templates →">
  <p:cSld name="CUSTOM_21_1">
    <p:bg>
      <p:bgPr>
        <a:solidFill>
          <a:schemeClr val="lt2"/>
        </a:solidFill>
        <a:effectLst/>
      </p:bgPr>
    </p:bg>
    <p:spTree>
      <p:nvGrpSpPr>
        <p:cNvPr id="1" name="Shape 31"/>
        <p:cNvGrpSpPr/>
        <p:nvPr/>
      </p:nvGrpSpPr>
      <p:grpSpPr>
        <a:xfrm>
          <a:off x="0" y="0"/>
          <a:ext cx="0" cy="0"/>
          <a:chOff x="0" y="0"/>
          <a:chExt cx="0" cy="0"/>
        </a:xfrm>
      </p:grpSpPr>
      <p:sp>
        <p:nvSpPr>
          <p:cNvPr id="32" name="Google Shape;32;p8"/>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Agenda or schedule slide options</a:t>
            </a:r>
            <a:endParaRPr sz="7200" b="1">
              <a:solidFill>
                <a:srgbClr val="FFFFFF"/>
              </a:solidFill>
              <a:highlight>
                <a:srgbClr val="191919"/>
              </a:highlight>
            </a:endParaRPr>
          </a:p>
        </p:txBody>
      </p:sp>
      <p:sp>
        <p:nvSpPr>
          <p:cNvPr id="33" name="Google Shape;33;p8"/>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2283"/>
        <p:cNvGrpSpPr/>
        <p:nvPr/>
      </p:nvGrpSpPr>
      <p:grpSpPr>
        <a:xfrm>
          <a:off x="0" y="0"/>
          <a:ext cx="0" cy="0"/>
          <a:chOff x="0" y="0"/>
          <a:chExt cx="0" cy="0"/>
        </a:xfrm>
      </p:grpSpPr>
      <p:sp>
        <p:nvSpPr>
          <p:cNvPr id="2284" name="Google Shape;2284;p71"/>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85" name="Google Shape;2285;p71"/>
          <p:cNvSpPr>
            <a:spLocks noGrp="1"/>
          </p:cNvSpPr>
          <p:nvPr>
            <p:ph type="pic" idx="2"/>
          </p:nvPr>
        </p:nvSpPr>
        <p:spPr>
          <a:xfrm>
            <a:off x="3355850" y="890401"/>
            <a:ext cx="1730700" cy="2355900"/>
          </a:xfrm>
          <a:prstGeom prst="rect">
            <a:avLst/>
          </a:prstGeom>
          <a:noFill/>
          <a:ln>
            <a:noFill/>
          </a:ln>
        </p:spPr>
      </p:sp>
      <p:sp>
        <p:nvSpPr>
          <p:cNvPr id="2286" name="Google Shape;2286;p71"/>
          <p:cNvSpPr>
            <a:spLocks noGrp="1"/>
          </p:cNvSpPr>
          <p:nvPr>
            <p:ph type="pic" idx="3"/>
          </p:nvPr>
        </p:nvSpPr>
        <p:spPr>
          <a:xfrm>
            <a:off x="5215455" y="890360"/>
            <a:ext cx="1730700" cy="2355900"/>
          </a:xfrm>
          <a:prstGeom prst="rect">
            <a:avLst/>
          </a:prstGeom>
          <a:noFill/>
          <a:ln>
            <a:noFill/>
          </a:ln>
        </p:spPr>
      </p:sp>
      <p:sp>
        <p:nvSpPr>
          <p:cNvPr id="2287" name="Google Shape;2287;p71"/>
          <p:cNvSpPr>
            <a:spLocks noGrp="1"/>
          </p:cNvSpPr>
          <p:nvPr>
            <p:ph type="pic" idx="4"/>
          </p:nvPr>
        </p:nvSpPr>
        <p:spPr>
          <a:xfrm>
            <a:off x="7075073" y="890387"/>
            <a:ext cx="1730700" cy="2355900"/>
          </a:xfrm>
          <a:prstGeom prst="rect">
            <a:avLst/>
          </a:prstGeom>
          <a:noFill/>
          <a:ln>
            <a:noFill/>
          </a:ln>
        </p:spPr>
      </p:sp>
      <p:sp>
        <p:nvSpPr>
          <p:cNvPr id="2288" name="Google Shape;2288;p71"/>
          <p:cNvSpPr txBox="1">
            <a:spLocks noGrp="1"/>
          </p:cNvSpPr>
          <p:nvPr>
            <p:ph type="body" idx="1"/>
          </p:nvPr>
        </p:nvSpPr>
        <p:spPr>
          <a:xfrm>
            <a:off x="3355800"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89" name="Google Shape;2289;p71"/>
          <p:cNvSpPr txBox="1">
            <a:spLocks noGrp="1"/>
          </p:cNvSpPr>
          <p:nvPr>
            <p:ph type="body" idx="5"/>
          </p:nvPr>
        </p:nvSpPr>
        <p:spPr>
          <a:xfrm>
            <a:off x="52565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90" name="Google Shape;2290;p71"/>
          <p:cNvSpPr txBox="1">
            <a:spLocks noGrp="1"/>
          </p:cNvSpPr>
          <p:nvPr>
            <p:ph type="body" idx="6"/>
          </p:nvPr>
        </p:nvSpPr>
        <p:spPr>
          <a:xfrm>
            <a:off x="70990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91" name="Google Shape;2291;p71"/>
          <p:cNvSpPr txBox="1">
            <a:spLocks noGrp="1"/>
          </p:cNvSpPr>
          <p:nvPr>
            <p:ph type="subTitle" idx="7"/>
          </p:nvPr>
        </p:nvSpPr>
        <p:spPr>
          <a:xfrm>
            <a:off x="420625" y="890400"/>
            <a:ext cx="2418900" cy="1679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2292"/>
        <p:cNvGrpSpPr/>
        <p:nvPr/>
      </p:nvGrpSpPr>
      <p:grpSpPr>
        <a:xfrm>
          <a:off x="0" y="0"/>
          <a:ext cx="0" cy="0"/>
          <a:chOff x="0" y="0"/>
          <a:chExt cx="0" cy="0"/>
        </a:xfrm>
      </p:grpSpPr>
      <p:sp>
        <p:nvSpPr>
          <p:cNvPr id="2293" name="Google Shape;2293;p72"/>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94" name="Google Shape;2294;p72"/>
          <p:cNvSpPr>
            <a:spLocks noGrp="1"/>
          </p:cNvSpPr>
          <p:nvPr>
            <p:ph type="pic" idx="2"/>
          </p:nvPr>
        </p:nvSpPr>
        <p:spPr>
          <a:xfrm>
            <a:off x="3355850" y="895435"/>
            <a:ext cx="1290300" cy="1666500"/>
          </a:xfrm>
          <a:prstGeom prst="rect">
            <a:avLst/>
          </a:prstGeom>
          <a:noFill/>
          <a:ln>
            <a:noFill/>
          </a:ln>
        </p:spPr>
      </p:sp>
      <p:sp>
        <p:nvSpPr>
          <p:cNvPr id="2295" name="Google Shape;2295;p72"/>
          <p:cNvSpPr>
            <a:spLocks noGrp="1"/>
          </p:cNvSpPr>
          <p:nvPr>
            <p:ph type="pic" idx="3"/>
          </p:nvPr>
        </p:nvSpPr>
        <p:spPr>
          <a:xfrm>
            <a:off x="4747126" y="895435"/>
            <a:ext cx="1290300" cy="1666500"/>
          </a:xfrm>
          <a:prstGeom prst="rect">
            <a:avLst/>
          </a:prstGeom>
          <a:noFill/>
          <a:ln>
            <a:noFill/>
          </a:ln>
        </p:spPr>
      </p:sp>
      <p:sp>
        <p:nvSpPr>
          <p:cNvPr id="2296" name="Google Shape;2296;p72"/>
          <p:cNvSpPr>
            <a:spLocks noGrp="1"/>
          </p:cNvSpPr>
          <p:nvPr>
            <p:ph type="pic" idx="4"/>
          </p:nvPr>
        </p:nvSpPr>
        <p:spPr>
          <a:xfrm>
            <a:off x="6131302" y="895435"/>
            <a:ext cx="1290300" cy="1666500"/>
          </a:xfrm>
          <a:prstGeom prst="rect">
            <a:avLst/>
          </a:prstGeom>
          <a:noFill/>
          <a:ln>
            <a:noFill/>
          </a:ln>
        </p:spPr>
      </p:sp>
      <p:sp>
        <p:nvSpPr>
          <p:cNvPr id="2297" name="Google Shape;2297;p72"/>
          <p:cNvSpPr>
            <a:spLocks noGrp="1"/>
          </p:cNvSpPr>
          <p:nvPr>
            <p:ph type="pic" idx="5"/>
          </p:nvPr>
        </p:nvSpPr>
        <p:spPr>
          <a:xfrm>
            <a:off x="7515479" y="895435"/>
            <a:ext cx="1290300" cy="1666500"/>
          </a:xfrm>
          <a:prstGeom prst="rect">
            <a:avLst/>
          </a:prstGeom>
          <a:noFill/>
          <a:ln>
            <a:noFill/>
          </a:ln>
        </p:spPr>
      </p:sp>
      <p:sp>
        <p:nvSpPr>
          <p:cNvPr id="2298" name="Google Shape;2298;p72"/>
          <p:cNvSpPr txBox="1">
            <a:spLocks noGrp="1"/>
          </p:cNvSpPr>
          <p:nvPr>
            <p:ph type="subTitle" idx="1"/>
          </p:nvPr>
        </p:nvSpPr>
        <p:spPr>
          <a:xfrm>
            <a:off x="420625" y="903050"/>
            <a:ext cx="2418900" cy="1666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2299" name="Google Shape;2299;p72"/>
          <p:cNvSpPr txBox="1">
            <a:spLocks noGrp="1"/>
          </p:cNvSpPr>
          <p:nvPr>
            <p:ph type="body" idx="6"/>
          </p:nvPr>
        </p:nvSpPr>
        <p:spPr>
          <a:xfrm>
            <a:off x="3355850"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0" name="Google Shape;2300;p72"/>
          <p:cNvSpPr txBox="1">
            <a:spLocks noGrp="1"/>
          </p:cNvSpPr>
          <p:nvPr>
            <p:ph type="body" idx="7"/>
          </p:nvPr>
        </p:nvSpPr>
        <p:spPr>
          <a:xfrm>
            <a:off x="4759429"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1" name="Google Shape;2301;p72"/>
          <p:cNvSpPr txBox="1">
            <a:spLocks noGrp="1"/>
          </p:cNvSpPr>
          <p:nvPr>
            <p:ph type="body" idx="8"/>
          </p:nvPr>
        </p:nvSpPr>
        <p:spPr>
          <a:xfrm>
            <a:off x="6131296"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2" name="Google Shape;2302;p72"/>
          <p:cNvSpPr txBox="1">
            <a:spLocks noGrp="1"/>
          </p:cNvSpPr>
          <p:nvPr>
            <p:ph type="body" idx="9"/>
          </p:nvPr>
        </p:nvSpPr>
        <p:spPr>
          <a:xfrm>
            <a:off x="7534875"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CUSTOM_23_1_1_1_1_1_1_2_1_1_1_1_1">
    <p:spTree>
      <p:nvGrpSpPr>
        <p:cNvPr id="1" name="Shape 2303"/>
        <p:cNvGrpSpPr/>
        <p:nvPr/>
      </p:nvGrpSpPr>
      <p:grpSpPr>
        <a:xfrm>
          <a:off x="0" y="0"/>
          <a:ext cx="0" cy="0"/>
          <a:chOff x="0" y="0"/>
          <a:chExt cx="0" cy="0"/>
        </a:xfrm>
      </p:grpSpPr>
      <p:sp>
        <p:nvSpPr>
          <p:cNvPr id="2304" name="Google Shape;2304;p73"/>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73"/>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06" name="Google Shape;2306;p73"/>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07" name="Google Shape;2307;p73"/>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08" name="Google Shape;2308;p73"/>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09" name="Google Shape;2309;p73"/>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0" name="Google Shape;2310;p73"/>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2311"/>
        <p:cNvGrpSpPr/>
        <p:nvPr/>
      </p:nvGrpSpPr>
      <p:grpSpPr>
        <a:xfrm>
          <a:off x="0" y="0"/>
          <a:ext cx="0" cy="0"/>
          <a:chOff x="0" y="0"/>
          <a:chExt cx="0" cy="0"/>
        </a:xfrm>
      </p:grpSpPr>
      <p:sp>
        <p:nvSpPr>
          <p:cNvPr id="2312" name="Google Shape;2312;p74"/>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74"/>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14" name="Google Shape;2314;p74"/>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15" name="Google Shape;2315;p74"/>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6" name="Google Shape;2316;p74"/>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7" name="Google Shape;2317;p74"/>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8" name="Google Shape;2318;p74"/>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2319"/>
        <p:cNvGrpSpPr/>
        <p:nvPr/>
      </p:nvGrpSpPr>
      <p:grpSpPr>
        <a:xfrm>
          <a:off x="0" y="0"/>
          <a:ext cx="0" cy="0"/>
          <a:chOff x="0" y="0"/>
          <a:chExt cx="0" cy="0"/>
        </a:xfrm>
      </p:grpSpPr>
      <p:sp>
        <p:nvSpPr>
          <p:cNvPr id="2320" name="Google Shape;2320;p75"/>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75"/>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22" name="Google Shape;2322;p75"/>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23" name="Google Shape;2323;p75"/>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4" name="Google Shape;2324;p75"/>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5" name="Google Shape;2325;p75"/>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6" name="Google Shape;2326;p75"/>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2327"/>
        <p:cNvGrpSpPr/>
        <p:nvPr/>
      </p:nvGrpSpPr>
      <p:grpSpPr>
        <a:xfrm>
          <a:off x="0" y="0"/>
          <a:ext cx="0" cy="0"/>
          <a:chOff x="0" y="0"/>
          <a:chExt cx="0" cy="0"/>
        </a:xfrm>
      </p:grpSpPr>
      <p:sp>
        <p:nvSpPr>
          <p:cNvPr id="2328" name="Google Shape;2328;p76"/>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29" name="Google Shape;2329;p76"/>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0" name="Google Shape;2330;p76"/>
          <p:cNvSpPr txBox="1">
            <a:spLocks noGrp="1"/>
          </p:cNvSpPr>
          <p:nvPr>
            <p:ph type="title" idx="2"/>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1" name="Google Shape;2331;p76"/>
          <p:cNvSpPr txBox="1">
            <a:spLocks noGrp="1"/>
          </p:cNvSpPr>
          <p:nvPr>
            <p:ph type="body" idx="3"/>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2" name="Google Shape;2332;p76"/>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3" name="Google Shape;2333;p76"/>
          <p:cNvSpPr txBox="1">
            <a:spLocks noGrp="1"/>
          </p:cNvSpPr>
          <p:nvPr>
            <p:ph type="body" idx="5"/>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4" name="Google Shape;2334;p76"/>
          <p:cNvSpPr txBox="1">
            <a:spLocks noGrp="1"/>
          </p:cNvSpPr>
          <p:nvPr>
            <p:ph type="title" idx="6"/>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5" name="Google Shape;2335;p76"/>
          <p:cNvSpPr txBox="1">
            <a:spLocks noGrp="1"/>
          </p:cNvSpPr>
          <p:nvPr>
            <p:ph type="body" idx="7"/>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6" name="Google Shape;2336;p76"/>
          <p:cNvSpPr txBox="1">
            <a:spLocks noGrp="1"/>
          </p:cNvSpPr>
          <p:nvPr>
            <p:ph type="title" idx="8"/>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2337"/>
        <p:cNvGrpSpPr/>
        <p:nvPr/>
      </p:nvGrpSpPr>
      <p:grpSpPr>
        <a:xfrm>
          <a:off x="0" y="0"/>
          <a:ext cx="0" cy="0"/>
          <a:chOff x="0" y="0"/>
          <a:chExt cx="0" cy="0"/>
        </a:xfrm>
      </p:grpSpPr>
      <p:sp>
        <p:nvSpPr>
          <p:cNvPr id="2338" name="Google Shape;2338;p77"/>
          <p:cNvSpPr>
            <a:spLocks noGrp="1"/>
          </p:cNvSpPr>
          <p:nvPr>
            <p:ph type="pic" idx="2"/>
          </p:nvPr>
        </p:nvSpPr>
        <p:spPr>
          <a:xfrm>
            <a:off x="0" y="-9225"/>
            <a:ext cx="9144000" cy="5143500"/>
          </a:xfrm>
          <a:prstGeom prst="rect">
            <a:avLst/>
          </a:prstGeom>
          <a:noFill/>
          <a:ln>
            <a:noFill/>
          </a:ln>
        </p:spPr>
      </p:sp>
      <p:sp>
        <p:nvSpPr>
          <p:cNvPr id="2339" name="Google Shape;2339;p77"/>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0" name="Google Shape;2340;p77"/>
          <p:cNvSpPr txBox="1">
            <a:spLocks noGrp="1"/>
          </p:cNvSpPr>
          <p:nvPr>
            <p:ph type="title" idx="3"/>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1" name="Google Shape;2341;p77"/>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2" name="Google Shape;2342;p77"/>
          <p:cNvSpPr txBox="1">
            <a:spLocks noGrp="1"/>
          </p:cNvSpPr>
          <p:nvPr>
            <p:ph type="title" idx="5"/>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3" name="Google Shape;2343;p77"/>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44" name="Google Shape;2344;p77"/>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5" name="Google Shape;2345;p77"/>
          <p:cNvSpPr txBox="1">
            <a:spLocks noGrp="1"/>
          </p:cNvSpPr>
          <p:nvPr>
            <p:ph type="body" idx="7"/>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6" name="Google Shape;2346;p77"/>
          <p:cNvSpPr txBox="1">
            <a:spLocks noGrp="1"/>
          </p:cNvSpPr>
          <p:nvPr>
            <p:ph type="body" idx="8"/>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7" name="Google Shape;2347;p77"/>
          <p:cNvSpPr txBox="1">
            <a:spLocks noGrp="1"/>
          </p:cNvSpPr>
          <p:nvPr>
            <p:ph type="body" idx="9"/>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2348"/>
        <p:cNvGrpSpPr/>
        <p:nvPr/>
      </p:nvGrpSpPr>
      <p:grpSpPr>
        <a:xfrm>
          <a:off x="0" y="0"/>
          <a:ext cx="0" cy="0"/>
          <a:chOff x="0" y="0"/>
          <a:chExt cx="0" cy="0"/>
        </a:xfrm>
      </p:grpSpPr>
      <p:sp>
        <p:nvSpPr>
          <p:cNvPr id="2349" name="Google Shape;2349;p78"/>
          <p:cNvSpPr txBox="1">
            <a:spLocks noGrp="1"/>
          </p:cNvSpPr>
          <p:nvPr>
            <p:ph type="title"/>
          </p:nvPr>
        </p:nvSpPr>
        <p:spPr>
          <a:xfrm>
            <a:off x="420625"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0" name="Google Shape;2350;p78"/>
          <p:cNvSpPr txBox="1">
            <a:spLocks noGrp="1"/>
          </p:cNvSpPr>
          <p:nvPr>
            <p:ph type="body" idx="1"/>
          </p:nvPr>
        </p:nvSpPr>
        <p:spPr>
          <a:xfrm>
            <a:off x="4206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1" name="Google Shape;2351;p78"/>
          <p:cNvSpPr txBox="1">
            <a:spLocks noGrp="1"/>
          </p:cNvSpPr>
          <p:nvPr>
            <p:ph type="title" idx="2"/>
          </p:nvPr>
        </p:nvSpPr>
        <p:spPr>
          <a:xfrm>
            <a:off x="6295200"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2" name="Google Shape;2352;p78"/>
          <p:cNvSpPr txBox="1">
            <a:spLocks noGrp="1"/>
          </p:cNvSpPr>
          <p:nvPr>
            <p:ph type="body" idx="3"/>
          </p:nvPr>
        </p:nvSpPr>
        <p:spPr>
          <a:xfrm>
            <a:off x="63074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3" name="Google Shape;2353;p78"/>
          <p:cNvSpPr txBox="1">
            <a:spLocks noGrp="1"/>
          </p:cNvSpPr>
          <p:nvPr>
            <p:ph type="title" idx="4"/>
          </p:nvPr>
        </p:nvSpPr>
        <p:spPr>
          <a:xfrm>
            <a:off x="3357926"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4" name="Google Shape;2354;p78"/>
          <p:cNvSpPr txBox="1">
            <a:spLocks noGrp="1"/>
          </p:cNvSpPr>
          <p:nvPr>
            <p:ph type="body" idx="5"/>
          </p:nvPr>
        </p:nvSpPr>
        <p:spPr>
          <a:xfrm>
            <a:off x="3364950" y="2265274"/>
            <a:ext cx="2086800" cy="25629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5" name="Google Shape;2355;p78"/>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2356" name="Google Shape;2356;p78"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2357"/>
        <p:cNvGrpSpPr/>
        <p:nvPr/>
      </p:nvGrpSpPr>
      <p:grpSpPr>
        <a:xfrm>
          <a:off x="0" y="0"/>
          <a:ext cx="0" cy="0"/>
          <a:chOff x="0" y="0"/>
          <a:chExt cx="0" cy="0"/>
        </a:xfrm>
      </p:grpSpPr>
      <p:sp>
        <p:nvSpPr>
          <p:cNvPr id="2358" name="Google Shape;2358;p79"/>
          <p:cNvSpPr txBox="1">
            <a:spLocks noGrp="1"/>
          </p:cNvSpPr>
          <p:nvPr>
            <p:ph type="title"/>
          </p:nvPr>
        </p:nvSpPr>
        <p:spPr>
          <a:xfrm>
            <a:off x="420625"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9" name="Google Shape;2359;p79"/>
          <p:cNvSpPr txBox="1">
            <a:spLocks noGrp="1"/>
          </p:cNvSpPr>
          <p:nvPr>
            <p:ph type="body" idx="1"/>
          </p:nvPr>
        </p:nvSpPr>
        <p:spPr>
          <a:xfrm>
            <a:off x="420625" y="2214475"/>
            <a:ext cx="24210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0" name="Google Shape;2360;p79"/>
          <p:cNvSpPr txBox="1">
            <a:spLocks noGrp="1"/>
          </p:cNvSpPr>
          <p:nvPr>
            <p:ph type="title" idx="2"/>
          </p:nvPr>
        </p:nvSpPr>
        <p:spPr>
          <a:xfrm>
            <a:off x="6295200"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61" name="Google Shape;2361;p79"/>
          <p:cNvSpPr txBox="1">
            <a:spLocks noGrp="1"/>
          </p:cNvSpPr>
          <p:nvPr>
            <p:ph type="body" idx="3"/>
          </p:nvPr>
        </p:nvSpPr>
        <p:spPr>
          <a:xfrm>
            <a:off x="6307425" y="2214475"/>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2" name="Google Shape;2362;p79"/>
          <p:cNvSpPr txBox="1">
            <a:spLocks noGrp="1"/>
          </p:cNvSpPr>
          <p:nvPr>
            <p:ph type="title" idx="4"/>
          </p:nvPr>
        </p:nvSpPr>
        <p:spPr>
          <a:xfrm>
            <a:off x="3357925" y="1721225"/>
            <a:ext cx="24210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63" name="Google Shape;2363;p79"/>
          <p:cNvSpPr txBox="1">
            <a:spLocks noGrp="1"/>
          </p:cNvSpPr>
          <p:nvPr>
            <p:ph type="body" idx="5"/>
          </p:nvPr>
        </p:nvSpPr>
        <p:spPr>
          <a:xfrm>
            <a:off x="3364950" y="2232177"/>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4" name="Google Shape;2364;p79"/>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highlight>
                  <a:schemeClr val="dk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2365"/>
        <p:cNvGrpSpPr/>
        <p:nvPr/>
      </p:nvGrpSpPr>
      <p:grpSpPr>
        <a:xfrm>
          <a:off x="0" y="0"/>
          <a:ext cx="0" cy="0"/>
          <a:chOff x="0" y="0"/>
          <a:chExt cx="0" cy="0"/>
        </a:xfrm>
      </p:grpSpPr>
      <p:sp>
        <p:nvSpPr>
          <p:cNvPr id="2366" name="Google Shape;2366;p8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67" name="Google Shape;2367;p80"/>
          <p:cNvSpPr txBox="1">
            <a:spLocks noGrp="1"/>
          </p:cNvSpPr>
          <p:nvPr>
            <p:ph type="subTitle" idx="1"/>
          </p:nvPr>
        </p:nvSpPr>
        <p:spPr>
          <a:xfrm>
            <a:off x="428425" y="9945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68" name="Google Shape;2368;p80"/>
          <p:cNvSpPr txBox="1">
            <a:spLocks noGrp="1"/>
          </p:cNvSpPr>
          <p:nvPr>
            <p:ph type="body" idx="2"/>
          </p:nvPr>
        </p:nvSpPr>
        <p:spPr>
          <a:xfrm>
            <a:off x="419675" y="2915850"/>
            <a:ext cx="24009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9" name="Google Shape;2369;p80"/>
          <p:cNvSpPr>
            <a:spLocks noGrp="1"/>
          </p:cNvSpPr>
          <p:nvPr>
            <p:ph type="pic" idx="3"/>
          </p:nvPr>
        </p:nvSpPr>
        <p:spPr>
          <a:xfrm>
            <a:off x="433675" y="998600"/>
            <a:ext cx="2395800" cy="1333200"/>
          </a:xfrm>
          <a:prstGeom prst="rect">
            <a:avLst/>
          </a:prstGeom>
          <a:noFill/>
          <a:ln>
            <a:noFill/>
          </a:ln>
        </p:spPr>
      </p:sp>
      <p:sp>
        <p:nvSpPr>
          <p:cNvPr id="2370" name="Google Shape;2370;p80"/>
          <p:cNvSpPr txBox="1">
            <a:spLocks noGrp="1"/>
          </p:cNvSpPr>
          <p:nvPr>
            <p:ph type="subTitle" idx="4"/>
          </p:nvPr>
        </p:nvSpPr>
        <p:spPr>
          <a:xfrm>
            <a:off x="3365398" y="99450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1" name="Google Shape;2371;p80"/>
          <p:cNvSpPr txBox="1">
            <a:spLocks noGrp="1"/>
          </p:cNvSpPr>
          <p:nvPr>
            <p:ph type="body" idx="5"/>
          </p:nvPr>
        </p:nvSpPr>
        <p:spPr>
          <a:xfrm>
            <a:off x="3356648" y="2915805"/>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72" name="Google Shape;2372;p80"/>
          <p:cNvSpPr>
            <a:spLocks noGrp="1"/>
          </p:cNvSpPr>
          <p:nvPr>
            <p:ph type="pic" idx="6"/>
          </p:nvPr>
        </p:nvSpPr>
        <p:spPr>
          <a:xfrm>
            <a:off x="3370648" y="998550"/>
            <a:ext cx="2395800" cy="1333200"/>
          </a:xfrm>
          <a:prstGeom prst="rect">
            <a:avLst/>
          </a:prstGeom>
          <a:noFill/>
          <a:ln>
            <a:noFill/>
          </a:ln>
        </p:spPr>
      </p:sp>
      <p:sp>
        <p:nvSpPr>
          <p:cNvPr id="2373" name="Google Shape;2373;p80"/>
          <p:cNvSpPr txBox="1">
            <a:spLocks noGrp="1"/>
          </p:cNvSpPr>
          <p:nvPr>
            <p:ph type="subTitle" idx="7"/>
          </p:nvPr>
        </p:nvSpPr>
        <p:spPr>
          <a:xfrm>
            <a:off x="6292250" y="9944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4" name="Google Shape;2374;p80"/>
          <p:cNvSpPr txBox="1">
            <a:spLocks noGrp="1"/>
          </p:cNvSpPr>
          <p:nvPr>
            <p:ph type="body" idx="8"/>
          </p:nvPr>
        </p:nvSpPr>
        <p:spPr>
          <a:xfrm>
            <a:off x="6283500" y="2915750"/>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75" name="Google Shape;2375;p80"/>
          <p:cNvSpPr>
            <a:spLocks noGrp="1"/>
          </p:cNvSpPr>
          <p:nvPr>
            <p:ph type="pic" idx="9"/>
          </p:nvPr>
        </p:nvSpPr>
        <p:spPr>
          <a:xfrm>
            <a:off x="6297500" y="998500"/>
            <a:ext cx="2395800" cy="1333200"/>
          </a:xfrm>
          <a:prstGeom prst="rect">
            <a:avLst/>
          </a:prstGeom>
          <a:noFill/>
          <a:ln>
            <a:noFill/>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3: Agenda — white">
  <p:cSld name="CUSTOM_20_1">
    <p:bg>
      <p:bgPr>
        <a:solidFill>
          <a:schemeClr val="lt1"/>
        </a:solidFill>
        <a:effectLst/>
      </p:bgPr>
    </p:bg>
    <p:spTree>
      <p:nvGrpSpPr>
        <p:cNvPr id="1" name="Shape 34"/>
        <p:cNvGrpSpPr/>
        <p:nvPr/>
      </p:nvGrpSpPr>
      <p:grpSpPr>
        <a:xfrm>
          <a:off x="0" y="0"/>
          <a:ext cx="0" cy="0"/>
          <a:chOff x="0" y="0"/>
          <a:chExt cx="0" cy="0"/>
        </a:xfrm>
      </p:grpSpPr>
      <p:sp>
        <p:nvSpPr>
          <p:cNvPr id="35" name="Google Shape;35;p9"/>
          <p:cNvSpPr txBox="1">
            <a:spLocks noGrp="1"/>
          </p:cNvSpPr>
          <p:nvPr>
            <p:ph type="title"/>
          </p:nvPr>
        </p:nvSpPr>
        <p:spPr>
          <a:xfrm>
            <a:off x="320050" y="320050"/>
            <a:ext cx="3035700" cy="4508100"/>
          </a:xfrm>
          <a:prstGeom prst="rect">
            <a:avLst/>
          </a:prstGeom>
        </p:spPr>
        <p:txBody>
          <a:bodyPr spcFirstLastPara="1" wrap="square" lIns="0" tIns="0" rIns="0" bIns="0" anchor="ctr" anchorCtr="0">
            <a:noAutofit/>
          </a:bodyPr>
          <a:lstStyle>
            <a:lvl1pPr lvl="0" algn="r"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cxnSp>
        <p:nvCxnSpPr>
          <p:cNvPr id="36" name="Google Shape;36;p9"/>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37" name="Google Shape;37;p9"/>
          <p:cNvSpPr txBox="1">
            <a:spLocks noGrp="1"/>
          </p:cNvSpPr>
          <p:nvPr>
            <p:ph type="body" idx="1"/>
          </p:nvPr>
        </p:nvSpPr>
        <p:spPr>
          <a:xfrm>
            <a:off x="4197100" y="322950"/>
            <a:ext cx="4608600" cy="4508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2376"/>
        <p:cNvGrpSpPr/>
        <p:nvPr/>
      </p:nvGrpSpPr>
      <p:grpSpPr>
        <a:xfrm>
          <a:off x="0" y="0"/>
          <a:ext cx="0" cy="0"/>
          <a:chOff x="0" y="0"/>
          <a:chExt cx="0" cy="0"/>
        </a:xfrm>
      </p:grpSpPr>
      <p:sp>
        <p:nvSpPr>
          <p:cNvPr id="2377" name="Google Shape;2377;p81"/>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1"/>
          <p:cNvSpPr>
            <a:spLocks noGrp="1"/>
          </p:cNvSpPr>
          <p:nvPr>
            <p:ph type="pic" idx="2"/>
          </p:nvPr>
        </p:nvSpPr>
        <p:spPr>
          <a:xfrm>
            <a:off x="420625" y="886975"/>
            <a:ext cx="2743200" cy="1837500"/>
          </a:xfrm>
          <a:prstGeom prst="rect">
            <a:avLst/>
          </a:prstGeom>
          <a:noFill/>
          <a:ln>
            <a:noFill/>
          </a:ln>
        </p:spPr>
      </p:sp>
      <p:sp>
        <p:nvSpPr>
          <p:cNvPr id="2379" name="Google Shape;2379;p8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80" name="Google Shape;2380;p81"/>
          <p:cNvSpPr txBox="1">
            <a:spLocks noGrp="1"/>
          </p:cNvSpPr>
          <p:nvPr>
            <p:ph type="title" idx="3"/>
          </p:nvPr>
        </p:nvSpPr>
        <p:spPr>
          <a:xfrm>
            <a:off x="539375"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1" name="Google Shape;2381;p81"/>
          <p:cNvSpPr txBox="1">
            <a:spLocks noGrp="1"/>
          </p:cNvSpPr>
          <p:nvPr>
            <p:ph type="body" idx="1"/>
          </p:nvPr>
        </p:nvSpPr>
        <p:spPr>
          <a:xfrm>
            <a:off x="539375"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382" name="Google Shape;2382;p81"/>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1"/>
          <p:cNvSpPr>
            <a:spLocks noGrp="1"/>
          </p:cNvSpPr>
          <p:nvPr>
            <p:ph type="pic" idx="4"/>
          </p:nvPr>
        </p:nvSpPr>
        <p:spPr>
          <a:xfrm>
            <a:off x="3279654" y="886975"/>
            <a:ext cx="2743200" cy="1837500"/>
          </a:xfrm>
          <a:prstGeom prst="rect">
            <a:avLst/>
          </a:prstGeom>
          <a:noFill/>
          <a:ln>
            <a:noFill/>
          </a:ln>
        </p:spPr>
      </p:sp>
      <p:sp>
        <p:nvSpPr>
          <p:cNvPr id="2384" name="Google Shape;2384;p81"/>
          <p:cNvSpPr txBox="1">
            <a:spLocks noGrp="1"/>
          </p:cNvSpPr>
          <p:nvPr>
            <p:ph type="title" idx="5"/>
          </p:nvPr>
        </p:nvSpPr>
        <p:spPr>
          <a:xfrm>
            <a:off x="339840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5" name="Google Shape;2385;p81"/>
          <p:cNvSpPr txBox="1">
            <a:spLocks noGrp="1"/>
          </p:cNvSpPr>
          <p:nvPr>
            <p:ph type="body" idx="6"/>
          </p:nvPr>
        </p:nvSpPr>
        <p:spPr>
          <a:xfrm>
            <a:off x="3398403"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386" name="Google Shape;2386;p81"/>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1"/>
          <p:cNvSpPr>
            <a:spLocks noGrp="1"/>
          </p:cNvSpPr>
          <p:nvPr>
            <p:ph type="pic" idx="7"/>
          </p:nvPr>
        </p:nvSpPr>
        <p:spPr>
          <a:xfrm>
            <a:off x="6140024" y="886975"/>
            <a:ext cx="2743200" cy="1837500"/>
          </a:xfrm>
          <a:prstGeom prst="rect">
            <a:avLst/>
          </a:prstGeom>
          <a:noFill/>
          <a:ln>
            <a:noFill/>
          </a:ln>
        </p:spPr>
      </p:sp>
      <p:sp>
        <p:nvSpPr>
          <p:cNvPr id="2388" name="Google Shape;2388;p81"/>
          <p:cNvSpPr txBox="1">
            <a:spLocks noGrp="1"/>
          </p:cNvSpPr>
          <p:nvPr>
            <p:ph type="title" idx="8"/>
          </p:nvPr>
        </p:nvSpPr>
        <p:spPr>
          <a:xfrm>
            <a:off x="625877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9" name="Google Shape;2389;p81"/>
          <p:cNvSpPr txBox="1">
            <a:spLocks noGrp="1"/>
          </p:cNvSpPr>
          <p:nvPr>
            <p:ph type="body" idx="9"/>
          </p:nvPr>
        </p:nvSpPr>
        <p:spPr>
          <a:xfrm>
            <a:off x="6258772"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3: Title only slide options divider &gt;&gt;&gt; choose from following templates →">
  <p:cSld name="CUSTOM_23_1_1_1_1_2_1_1_1_1_1_1_1_1_1_2_1">
    <p:bg>
      <p:bgPr>
        <a:solidFill>
          <a:schemeClr val="lt2"/>
        </a:solidFill>
        <a:effectLst/>
      </p:bgPr>
    </p:bg>
    <p:spTree>
      <p:nvGrpSpPr>
        <p:cNvPr id="1" name="Shape 2390"/>
        <p:cNvGrpSpPr/>
        <p:nvPr/>
      </p:nvGrpSpPr>
      <p:grpSpPr>
        <a:xfrm>
          <a:off x="0" y="0"/>
          <a:ext cx="0" cy="0"/>
          <a:chOff x="0" y="0"/>
          <a:chExt cx="0" cy="0"/>
        </a:xfrm>
      </p:grpSpPr>
      <p:sp>
        <p:nvSpPr>
          <p:cNvPr id="2391" name="Google Shape;2391;p82"/>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only slide options</a:t>
            </a:r>
            <a:endParaRPr sz="7200" b="1">
              <a:solidFill>
                <a:srgbClr val="FFFFFF"/>
              </a:solidFill>
              <a:highlight>
                <a:schemeClr val="dk1"/>
              </a:highlight>
            </a:endParaRPr>
          </a:p>
        </p:txBody>
      </p:sp>
      <p:sp>
        <p:nvSpPr>
          <p:cNvPr id="2392" name="Google Shape;2392;p82"/>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2393"/>
        <p:cNvGrpSpPr/>
        <p:nvPr/>
      </p:nvGrpSpPr>
      <p:grpSpPr>
        <a:xfrm>
          <a:off x="0" y="0"/>
          <a:ext cx="0" cy="0"/>
          <a:chOff x="0" y="0"/>
          <a:chExt cx="0" cy="0"/>
        </a:xfrm>
      </p:grpSpPr>
      <p:sp>
        <p:nvSpPr>
          <p:cNvPr id="2394" name="Google Shape;2394;p8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2395"/>
        <p:cNvGrpSpPr/>
        <p:nvPr/>
      </p:nvGrpSpPr>
      <p:grpSpPr>
        <a:xfrm>
          <a:off x="0" y="0"/>
          <a:ext cx="0" cy="0"/>
          <a:chOff x="0" y="0"/>
          <a:chExt cx="0" cy="0"/>
        </a:xfrm>
      </p:grpSpPr>
      <p:sp>
        <p:nvSpPr>
          <p:cNvPr id="2396" name="Google Shape;2396;p84"/>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2397"/>
        <p:cNvGrpSpPr/>
        <p:nvPr/>
      </p:nvGrpSpPr>
      <p:grpSpPr>
        <a:xfrm>
          <a:off x="0" y="0"/>
          <a:ext cx="0" cy="0"/>
          <a:chOff x="0" y="0"/>
          <a:chExt cx="0" cy="0"/>
        </a:xfrm>
      </p:grpSpPr>
      <p:sp>
        <p:nvSpPr>
          <p:cNvPr id="2398" name="Google Shape;2398;p85"/>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2399" name="Google Shape;2399;p8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2400"/>
        <p:cNvGrpSpPr/>
        <p:nvPr/>
      </p:nvGrpSpPr>
      <p:grpSpPr>
        <a:xfrm>
          <a:off x="0" y="0"/>
          <a:ext cx="0" cy="0"/>
          <a:chOff x="0" y="0"/>
          <a:chExt cx="0" cy="0"/>
        </a:xfrm>
      </p:grpSpPr>
      <p:sp>
        <p:nvSpPr>
          <p:cNvPr id="2401" name="Google Shape;2401;p86"/>
          <p:cNvSpPr txBox="1">
            <a:spLocks noGrp="1"/>
          </p:cNvSpPr>
          <p:nvPr>
            <p:ph type="title"/>
          </p:nvPr>
        </p:nvSpPr>
        <p:spPr>
          <a:xfrm>
            <a:off x="420625" y="320050"/>
            <a:ext cx="1993500" cy="567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02" name="Google Shape;2402;p86"/>
          <p:cNvSpPr>
            <a:spLocks noGrp="1"/>
          </p:cNvSpPr>
          <p:nvPr>
            <p:ph type="pic" idx="2"/>
          </p:nvPr>
        </p:nvSpPr>
        <p:spPr>
          <a:xfrm>
            <a:off x="2514600" y="0"/>
            <a:ext cx="6629700" cy="5143500"/>
          </a:xfrm>
          <a:prstGeom prst="rect">
            <a:avLst/>
          </a:prstGeom>
          <a:noFill/>
          <a:ln>
            <a:noFill/>
          </a:ln>
        </p:spPr>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2403"/>
        <p:cNvGrpSpPr/>
        <p:nvPr/>
      </p:nvGrpSpPr>
      <p:grpSpPr>
        <a:xfrm>
          <a:off x="0" y="0"/>
          <a:ext cx="0" cy="0"/>
          <a:chOff x="0" y="0"/>
          <a:chExt cx="0" cy="0"/>
        </a:xfrm>
      </p:grpSpPr>
      <p:sp>
        <p:nvSpPr>
          <p:cNvPr id="2404" name="Google Shape;2404;p87"/>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05" name="Google Shape;2405;p87"/>
          <p:cNvSpPr>
            <a:spLocks noGrp="1"/>
          </p:cNvSpPr>
          <p:nvPr>
            <p:ph type="pic" idx="2"/>
          </p:nvPr>
        </p:nvSpPr>
        <p:spPr>
          <a:xfrm>
            <a:off x="2935225" y="0"/>
            <a:ext cx="6209100" cy="5143500"/>
          </a:xfrm>
          <a:prstGeom prst="rect">
            <a:avLst/>
          </a:prstGeom>
          <a:noFill/>
          <a:ln>
            <a:noFill/>
          </a:ln>
        </p:spPr>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2406"/>
        <p:cNvGrpSpPr/>
        <p:nvPr/>
      </p:nvGrpSpPr>
      <p:grpSpPr>
        <a:xfrm>
          <a:off x="0" y="0"/>
          <a:ext cx="0" cy="0"/>
          <a:chOff x="0" y="0"/>
          <a:chExt cx="0" cy="0"/>
        </a:xfrm>
      </p:grpSpPr>
      <p:sp>
        <p:nvSpPr>
          <p:cNvPr id="2407" name="Google Shape;2407;p88"/>
          <p:cNvSpPr txBox="1">
            <a:spLocks noGrp="1"/>
          </p:cNvSpPr>
          <p:nvPr>
            <p:ph type="title"/>
          </p:nvPr>
        </p:nvSpPr>
        <p:spPr>
          <a:xfrm>
            <a:off x="420625" y="320050"/>
            <a:ext cx="1993500" cy="4508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08" name="Google Shape;2408;p88"/>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CUSTOM_23_1_1_2_1_1_1_1_1_1_1_1_2">
    <p:spTree>
      <p:nvGrpSpPr>
        <p:cNvPr id="1" name="Shape 2409"/>
        <p:cNvGrpSpPr/>
        <p:nvPr/>
      </p:nvGrpSpPr>
      <p:grpSpPr>
        <a:xfrm>
          <a:off x="0" y="0"/>
          <a:ext cx="0" cy="0"/>
          <a:chOff x="0" y="0"/>
          <a:chExt cx="0" cy="0"/>
        </a:xfrm>
      </p:grpSpPr>
      <p:sp>
        <p:nvSpPr>
          <p:cNvPr id="2410" name="Google Shape;2410;p89"/>
          <p:cNvSpPr>
            <a:spLocks noGrp="1"/>
          </p:cNvSpPr>
          <p:nvPr>
            <p:ph type="pic" idx="2"/>
          </p:nvPr>
        </p:nvSpPr>
        <p:spPr>
          <a:xfrm>
            <a:off x="9225" y="-9225"/>
            <a:ext cx="9144000" cy="5143500"/>
          </a:xfrm>
          <a:prstGeom prst="rect">
            <a:avLst/>
          </a:prstGeom>
          <a:noFill/>
          <a:ln>
            <a:noFill/>
          </a:ln>
        </p:spPr>
      </p:sp>
      <p:sp>
        <p:nvSpPr>
          <p:cNvPr id="2411" name="Google Shape;2411;p89"/>
          <p:cNvSpPr txBox="1">
            <a:spLocks noGrp="1"/>
          </p:cNvSpPr>
          <p:nvPr>
            <p:ph type="title"/>
          </p:nvPr>
        </p:nvSpPr>
        <p:spPr>
          <a:xfrm>
            <a:off x="320175" y="320050"/>
            <a:ext cx="2514600" cy="8694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SzPts val="3200"/>
              <a:buNone/>
              <a:defRPr>
                <a:highlight>
                  <a:schemeClr val="accent1"/>
                </a:highlight>
              </a:defRPr>
            </a:lvl1pPr>
            <a:lvl2pPr lvl="1" rtl="0">
              <a:lnSpc>
                <a:spcPct val="90000"/>
              </a:lnSpc>
              <a:spcBef>
                <a:spcPts val="0"/>
              </a:spcBef>
              <a:spcAft>
                <a:spcPts val="0"/>
              </a:spcAft>
              <a:buSzPts val="3200"/>
              <a:buNone/>
              <a:defRPr sz="3200">
                <a:highlight>
                  <a:schemeClr val="accent1"/>
                </a:highlight>
              </a:defRPr>
            </a:lvl2pPr>
            <a:lvl3pPr lvl="2" rtl="0">
              <a:lnSpc>
                <a:spcPct val="90000"/>
              </a:lnSpc>
              <a:spcBef>
                <a:spcPts val="800"/>
              </a:spcBef>
              <a:spcAft>
                <a:spcPts val="0"/>
              </a:spcAft>
              <a:buSzPts val="3200"/>
              <a:buNone/>
              <a:defRPr sz="3200">
                <a:highlight>
                  <a:schemeClr val="accent1"/>
                </a:highlight>
              </a:defRPr>
            </a:lvl3pPr>
            <a:lvl4pPr lvl="3" rtl="0">
              <a:lnSpc>
                <a:spcPct val="90000"/>
              </a:lnSpc>
              <a:spcBef>
                <a:spcPts val="800"/>
              </a:spcBef>
              <a:spcAft>
                <a:spcPts val="0"/>
              </a:spcAft>
              <a:buSzPts val="3200"/>
              <a:buNone/>
              <a:defRPr sz="3200">
                <a:highlight>
                  <a:schemeClr val="accent1"/>
                </a:highlight>
              </a:defRPr>
            </a:lvl4pPr>
            <a:lvl5pPr lvl="4" rtl="0">
              <a:lnSpc>
                <a:spcPct val="90000"/>
              </a:lnSpc>
              <a:spcBef>
                <a:spcPts val="800"/>
              </a:spcBef>
              <a:spcAft>
                <a:spcPts val="0"/>
              </a:spcAft>
              <a:buSzPts val="3200"/>
              <a:buNone/>
              <a:defRPr sz="3200">
                <a:highlight>
                  <a:schemeClr val="accent1"/>
                </a:highlight>
              </a:defRPr>
            </a:lvl5pPr>
            <a:lvl6pPr lvl="5" rtl="0">
              <a:lnSpc>
                <a:spcPct val="90000"/>
              </a:lnSpc>
              <a:spcBef>
                <a:spcPts val="800"/>
              </a:spcBef>
              <a:spcAft>
                <a:spcPts val="0"/>
              </a:spcAft>
              <a:buSzPts val="3200"/>
              <a:buNone/>
              <a:defRPr sz="3200">
                <a:highlight>
                  <a:schemeClr val="accent1"/>
                </a:highlight>
              </a:defRPr>
            </a:lvl6pPr>
            <a:lvl7pPr lvl="6" rtl="0">
              <a:lnSpc>
                <a:spcPct val="90000"/>
              </a:lnSpc>
              <a:spcBef>
                <a:spcPts val="800"/>
              </a:spcBef>
              <a:spcAft>
                <a:spcPts val="0"/>
              </a:spcAft>
              <a:buSzPts val="3200"/>
              <a:buNone/>
              <a:defRPr sz="3200">
                <a:highlight>
                  <a:schemeClr val="accent1"/>
                </a:highlight>
              </a:defRPr>
            </a:lvl7pPr>
            <a:lvl8pPr lvl="7" rtl="0">
              <a:lnSpc>
                <a:spcPct val="90000"/>
              </a:lnSpc>
              <a:spcBef>
                <a:spcPts val="800"/>
              </a:spcBef>
              <a:spcAft>
                <a:spcPts val="0"/>
              </a:spcAft>
              <a:buSzPts val="3200"/>
              <a:buNone/>
              <a:defRPr sz="3200">
                <a:highlight>
                  <a:schemeClr val="accent1"/>
                </a:highlight>
              </a:defRPr>
            </a:lvl8pPr>
            <a:lvl9pPr lvl="8" rtl="0">
              <a:lnSpc>
                <a:spcPct val="90000"/>
              </a:lnSpc>
              <a:spcBef>
                <a:spcPts val="800"/>
              </a:spcBef>
              <a:spcAft>
                <a:spcPts val="800"/>
              </a:spcAft>
              <a:buSzPts val="3200"/>
              <a:buNone/>
              <a:defRPr sz="3200">
                <a:highlight>
                  <a:schemeClr val="accent1"/>
                </a:highlight>
              </a:defRPr>
            </a:lvl9pPr>
          </a:lstStyle>
          <a:p>
            <a:endParaRPr/>
          </a:p>
        </p:txBody>
      </p:sp>
      <p:sp>
        <p:nvSpPr>
          <p:cNvPr id="2412" name="Google Shape;2412;p89"/>
          <p:cNvSpPr txBox="1">
            <a:spLocks noGrp="1"/>
          </p:cNvSpPr>
          <p:nvPr>
            <p:ph type="subTitle" idx="1"/>
          </p:nvPr>
        </p:nvSpPr>
        <p:spPr>
          <a:xfrm>
            <a:off x="320050" y="1189450"/>
            <a:ext cx="2514600" cy="12003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Clr>
                <a:schemeClr val="lt1"/>
              </a:buClr>
              <a:buSzPts val="2000"/>
              <a:buNone/>
              <a:defRPr b="1">
                <a:solidFill>
                  <a:schemeClr val="lt1"/>
                </a:solidFill>
                <a:highlight>
                  <a:schemeClr val="dk1"/>
                </a:highlight>
              </a:defRPr>
            </a:lvl1pPr>
            <a:lvl2pPr lvl="1" rtl="0">
              <a:lnSpc>
                <a:spcPct val="90000"/>
              </a:lnSpc>
              <a:spcBef>
                <a:spcPts val="800"/>
              </a:spcBef>
              <a:spcAft>
                <a:spcPts val="0"/>
              </a:spcAft>
              <a:buClr>
                <a:schemeClr val="lt1"/>
              </a:buClr>
              <a:buSzPts val="2000"/>
              <a:buNone/>
              <a:defRPr b="1">
                <a:solidFill>
                  <a:schemeClr val="lt1"/>
                </a:solidFill>
                <a:highlight>
                  <a:schemeClr val="dk1"/>
                </a:highlight>
              </a:defRPr>
            </a:lvl2pPr>
            <a:lvl3pPr lvl="2" rtl="0">
              <a:lnSpc>
                <a:spcPct val="90000"/>
              </a:lnSpc>
              <a:spcBef>
                <a:spcPts val="800"/>
              </a:spcBef>
              <a:spcAft>
                <a:spcPts val="0"/>
              </a:spcAft>
              <a:buClr>
                <a:schemeClr val="lt1"/>
              </a:buClr>
              <a:buSzPts val="2000"/>
              <a:buNone/>
              <a:defRPr b="1">
                <a:solidFill>
                  <a:schemeClr val="lt1"/>
                </a:solidFill>
                <a:highlight>
                  <a:schemeClr val="dk1"/>
                </a:highlight>
              </a:defRPr>
            </a:lvl3pPr>
            <a:lvl4pPr lvl="3" rtl="0">
              <a:lnSpc>
                <a:spcPct val="90000"/>
              </a:lnSpc>
              <a:spcBef>
                <a:spcPts val="800"/>
              </a:spcBef>
              <a:spcAft>
                <a:spcPts val="0"/>
              </a:spcAft>
              <a:buClr>
                <a:schemeClr val="lt1"/>
              </a:buClr>
              <a:buSzPts val="2000"/>
              <a:buNone/>
              <a:defRPr b="1">
                <a:solidFill>
                  <a:schemeClr val="lt1"/>
                </a:solidFill>
                <a:highlight>
                  <a:schemeClr val="dk1"/>
                </a:highlight>
              </a:defRPr>
            </a:lvl4pPr>
            <a:lvl5pPr lvl="4" rtl="0">
              <a:lnSpc>
                <a:spcPct val="90000"/>
              </a:lnSpc>
              <a:spcBef>
                <a:spcPts val="800"/>
              </a:spcBef>
              <a:spcAft>
                <a:spcPts val="0"/>
              </a:spcAft>
              <a:buClr>
                <a:schemeClr val="lt1"/>
              </a:buClr>
              <a:buSzPts val="2000"/>
              <a:buNone/>
              <a:defRPr b="1">
                <a:solidFill>
                  <a:schemeClr val="lt1"/>
                </a:solidFill>
                <a:highlight>
                  <a:schemeClr val="dk1"/>
                </a:highlight>
              </a:defRPr>
            </a:lvl5pPr>
            <a:lvl6pPr lvl="5" rtl="0">
              <a:lnSpc>
                <a:spcPct val="90000"/>
              </a:lnSpc>
              <a:spcBef>
                <a:spcPts val="800"/>
              </a:spcBef>
              <a:spcAft>
                <a:spcPts val="0"/>
              </a:spcAft>
              <a:buClr>
                <a:schemeClr val="lt1"/>
              </a:buClr>
              <a:buSzPts val="2000"/>
              <a:buNone/>
              <a:defRPr b="1">
                <a:solidFill>
                  <a:schemeClr val="lt1"/>
                </a:solidFill>
                <a:highlight>
                  <a:schemeClr val="dk1"/>
                </a:highlight>
              </a:defRPr>
            </a:lvl6pPr>
            <a:lvl7pPr lvl="6" rtl="0">
              <a:lnSpc>
                <a:spcPct val="90000"/>
              </a:lnSpc>
              <a:spcBef>
                <a:spcPts val="800"/>
              </a:spcBef>
              <a:spcAft>
                <a:spcPts val="0"/>
              </a:spcAft>
              <a:buClr>
                <a:schemeClr val="lt1"/>
              </a:buClr>
              <a:buSzPts val="2000"/>
              <a:buNone/>
              <a:defRPr b="1">
                <a:solidFill>
                  <a:schemeClr val="lt1"/>
                </a:solidFill>
                <a:highlight>
                  <a:schemeClr val="dk1"/>
                </a:highlight>
              </a:defRPr>
            </a:lvl7pPr>
            <a:lvl8pPr lvl="7" rtl="0">
              <a:lnSpc>
                <a:spcPct val="90000"/>
              </a:lnSpc>
              <a:spcBef>
                <a:spcPts val="800"/>
              </a:spcBef>
              <a:spcAft>
                <a:spcPts val="0"/>
              </a:spcAft>
              <a:buClr>
                <a:schemeClr val="lt1"/>
              </a:buClr>
              <a:buSzPts val="2000"/>
              <a:buNone/>
              <a:defRPr b="1">
                <a:solidFill>
                  <a:schemeClr val="lt1"/>
                </a:solidFill>
                <a:highlight>
                  <a:schemeClr val="dk1"/>
                </a:highlight>
              </a:defRPr>
            </a:lvl8pPr>
            <a:lvl9pPr lvl="8" rtl="0">
              <a:lnSpc>
                <a:spcPct val="90000"/>
              </a:lnSpc>
              <a:spcBef>
                <a:spcPts val="800"/>
              </a:spcBef>
              <a:spcAft>
                <a:spcPts val="800"/>
              </a:spcAft>
              <a:buClr>
                <a:schemeClr val="lt1"/>
              </a:buClr>
              <a:buSzPts val="2000"/>
              <a:buNone/>
              <a:defRPr b="1">
                <a:solidFill>
                  <a:schemeClr val="lt1"/>
                </a:solidFill>
                <a:highlight>
                  <a:schemeClr val="dk1"/>
                </a:highlight>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3: Quote slide options divider — choose from following templates →">
  <p:cSld name="CUSTOM_23_1_1_1_1_2_1_1_1_1_1_1_1_1_1_2">
    <p:bg>
      <p:bgPr>
        <a:solidFill>
          <a:schemeClr val="lt2"/>
        </a:solidFill>
        <a:effectLst/>
      </p:bgPr>
    </p:bg>
    <p:spTree>
      <p:nvGrpSpPr>
        <p:cNvPr id="1" name="Shape 2413"/>
        <p:cNvGrpSpPr/>
        <p:nvPr/>
      </p:nvGrpSpPr>
      <p:grpSpPr>
        <a:xfrm>
          <a:off x="0" y="0"/>
          <a:ext cx="0" cy="0"/>
          <a:chOff x="0" y="0"/>
          <a:chExt cx="0" cy="0"/>
        </a:xfrm>
      </p:grpSpPr>
      <p:sp>
        <p:nvSpPr>
          <p:cNvPr id="2414" name="Google Shape;2414;p90"/>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Quote slide options</a:t>
            </a:r>
            <a:endParaRPr sz="7200" b="1">
              <a:solidFill>
                <a:srgbClr val="FFFFFF"/>
              </a:solidFill>
              <a:highlight>
                <a:schemeClr val="dk1"/>
              </a:highlight>
            </a:endParaRPr>
          </a:p>
        </p:txBody>
      </p:sp>
      <p:sp>
        <p:nvSpPr>
          <p:cNvPr id="2415" name="Google Shape;2415;p90"/>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38"/>
        <p:cNvGrpSpPr/>
        <p:nvPr/>
      </p:nvGrpSpPr>
      <p:grpSpPr>
        <a:xfrm>
          <a:off x="0" y="0"/>
          <a:ext cx="0" cy="0"/>
          <a:chOff x="0" y="0"/>
          <a:chExt cx="0" cy="0"/>
        </a:xfrm>
      </p:grpSpPr>
      <p:sp>
        <p:nvSpPr>
          <p:cNvPr id="39" name="Google Shape;39;p10"/>
          <p:cNvSpPr txBox="1">
            <a:spLocks noGrp="1"/>
          </p:cNvSpPr>
          <p:nvPr>
            <p:ph type="title"/>
          </p:nvPr>
        </p:nvSpPr>
        <p:spPr>
          <a:xfrm>
            <a:off x="420625" y="320050"/>
            <a:ext cx="2935200" cy="4508100"/>
          </a:xfrm>
          <a:prstGeom prst="rect">
            <a:avLst/>
          </a:prstGeom>
        </p:spPr>
        <p:txBody>
          <a:bodyPr spcFirstLastPara="1" wrap="square" lIns="0" tIns="0" rIns="0" bIns="0" anchor="ctr" anchorCtr="0">
            <a:noAutofit/>
          </a:bodyPr>
          <a:lstStyle>
            <a:lvl1pPr lvl="0" algn="r"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0" name="Google Shape;40;p10"/>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a:solidFill>
                <a:srgbClr val="FFC627"/>
              </a:solidFill>
              <a:latin typeface="Arial"/>
              <a:ea typeface="Arial"/>
              <a:cs typeface="Arial"/>
              <a:sym typeface="Arial"/>
            </a:endParaRPr>
          </a:p>
        </p:txBody>
      </p:sp>
      <p:sp>
        <p:nvSpPr>
          <p:cNvPr id="41" name="Google Shape;41;p10"/>
          <p:cNvSpPr txBox="1">
            <a:spLocks noGrp="1"/>
          </p:cNvSpPr>
          <p:nvPr>
            <p:ph type="subTitle" idx="1"/>
          </p:nvPr>
        </p:nvSpPr>
        <p:spPr>
          <a:xfrm>
            <a:off x="4937750" y="319950"/>
            <a:ext cx="3867900" cy="4508100"/>
          </a:xfrm>
          <a:prstGeom prst="rect">
            <a:avLst/>
          </a:prstGeom>
        </p:spPr>
        <p:txBody>
          <a:bodyPr spcFirstLastPara="1" wrap="square" lIns="0" tIns="0" rIns="0" bIns="0" anchor="ctr" anchorCtr="0">
            <a:noAutofit/>
          </a:bodyPr>
          <a:lstStyle>
            <a:lvl1pPr lvl="0" rtl="0">
              <a:lnSpc>
                <a:spcPct val="115000"/>
              </a:lnSpc>
              <a:spcBef>
                <a:spcPts val="0"/>
              </a:spcBef>
              <a:spcAft>
                <a:spcPts val="0"/>
              </a:spcAft>
              <a:buClr>
                <a:schemeClr val="lt1"/>
              </a:buClr>
              <a:buSzPts val="2000"/>
              <a:buNone/>
              <a:defRPr b="1">
                <a:solidFill>
                  <a:schemeClr val="lt1"/>
                </a:solidFill>
              </a:defRPr>
            </a:lvl1pPr>
            <a:lvl2pPr lvl="1" rtl="0">
              <a:lnSpc>
                <a:spcPct val="115000"/>
              </a:lnSpc>
              <a:spcBef>
                <a:spcPts val="800"/>
              </a:spcBef>
              <a:spcAft>
                <a:spcPts val="0"/>
              </a:spcAft>
              <a:buClr>
                <a:schemeClr val="lt1"/>
              </a:buClr>
              <a:buSzPts val="2000"/>
              <a:buNone/>
              <a:defRPr b="1">
                <a:solidFill>
                  <a:schemeClr val="lt1"/>
                </a:solidFill>
              </a:defRPr>
            </a:lvl2pPr>
            <a:lvl3pPr lvl="2" rtl="0">
              <a:lnSpc>
                <a:spcPct val="115000"/>
              </a:lnSpc>
              <a:spcBef>
                <a:spcPts val="800"/>
              </a:spcBef>
              <a:spcAft>
                <a:spcPts val="0"/>
              </a:spcAft>
              <a:buClr>
                <a:schemeClr val="lt1"/>
              </a:buClr>
              <a:buSzPts val="2000"/>
              <a:buNone/>
              <a:defRPr b="1">
                <a:solidFill>
                  <a:schemeClr val="lt1"/>
                </a:solidFill>
              </a:defRPr>
            </a:lvl3pPr>
            <a:lvl4pPr lvl="3" rtl="0">
              <a:lnSpc>
                <a:spcPct val="115000"/>
              </a:lnSpc>
              <a:spcBef>
                <a:spcPts val="800"/>
              </a:spcBef>
              <a:spcAft>
                <a:spcPts val="0"/>
              </a:spcAft>
              <a:buClr>
                <a:schemeClr val="lt1"/>
              </a:buClr>
              <a:buSzPts val="2000"/>
              <a:buNone/>
              <a:defRPr b="1">
                <a:solidFill>
                  <a:schemeClr val="lt1"/>
                </a:solidFill>
              </a:defRPr>
            </a:lvl4pPr>
            <a:lvl5pPr lvl="4" rtl="0">
              <a:lnSpc>
                <a:spcPct val="115000"/>
              </a:lnSpc>
              <a:spcBef>
                <a:spcPts val="800"/>
              </a:spcBef>
              <a:spcAft>
                <a:spcPts val="0"/>
              </a:spcAft>
              <a:buClr>
                <a:schemeClr val="lt1"/>
              </a:buClr>
              <a:buSzPts val="2000"/>
              <a:buNone/>
              <a:defRPr b="1">
                <a:solidFill>
                  <a:schemeClr val="lt1"/>
                </a:solidFill>
              </a:defRPr>
            </a:lvl5pPr>
            <a:lvl6pPr lvl="5" rtl="0">
              <a:lnSpc>
                <a:spcPct val="115000"/>
              </a:lnSpc>
              <a:spcBef>
                <a:spcPts val="800"/>
              </a:spcBef>
              <a:spcAft>
                <a:spcPts val="0"/>
              </a:spcAft>
              <a:buClr>
                <a:schemeClr val="lt1"/>
              </a:buClr>
              <a:buSzPts val="2000"/>
              <a:buNone/>
              <a:defRPr b="1">
                <a:solidFill>
                  <a:schemeClr val="lt1"/>
                </a:solidFill>
              </a:defRPr>
            </a:lvl6pPr>
            <a:lvl7pPr lvl="6" rtl="0">
              <a:lnSpc>
                <a:spcPct val="115000"/>
              </a:lnSpc>
              <a:spcBef>
                <a:spcPts val="800"/>
              </a:spcBef>
              <a:spcAft>
                <a:spcPts val="0"/>
              </a:spcAft>
              <a:buClr>
                <a:schemeClr val="lt1"/>
              </a:buClr>
              <a:buSzPts val="2000"/>
              <a:buNone/>
              <a:defRPr b="1">
                <a:solidFill>
                  <a:schemeClr val="lt1"/>
                </a:solidFill>
              </a:defRPr>
            </a:lvl7pPr>
            <a:lvl8pPr lvl="7" rtl="0">
              <a:lnSpc>
                <a:spcPct val="115000"/>
              </a:lnSpc>
              <a:spcBef>
                <a:spcPts val="800"/>
              </a:spcBef>
              <a:spcAft>
                <a:spcPts val="0"/>
              </a:spcAft>
              <a:buClr>
                <a:schemeClr val="lt1"/>
              </a:buClr>
              <a:buSzPts val="2000"/>
              <a:buNone/>
              <a:defRPr b="1">
                <a:solidFill>
                  <a:schemeClr val="lt1"/>
                </a:solidFill>
              </a:defRPr>
            </a:lvl8pPr>
            <a:lvl9pPr lvl="8" rtl="0">
              <a:lnSpc>
                <a:spcPct val="115000"/>
              </a:lnSpc>
              <a:spcBef>
                <a:spcPts val="800"/>
              </a:spcBef>
              <a:spcAft>
                <a:spcPts val="8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2416"/>
        <p:cNvGrpSpPr/>
        <p:nvPr/>
      </p:nvGrpSpPr>
      <p:grpSpPr>
        <a:xfrm>
          <a:off x="0" y="0"/>
          <a:ext cx="0" cy="0"/>
          <a:chOff x="0" y="0"/>
          <a:chExt cx="0" cy="0"/>
        </a:xfrm>
      </p:grpSpPr>
      <p:sp>
        <p:nvSpPr>
          <p:cNvPr id="2417" name="Google Shape;2417;p9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highlight>
                  <a:schemeClr val="accent1"/>
                </a:highlight>
              </a:defRPr>
            </a:lvl2pPr>
            <a:lvl3pPr lvl="2" rtl="0">
              <a:spcBef>
                <a:spcPts val="800"/>
              </a:spcBef>
              <a:spcAft>
                <a:spcPts val="0"/>
              </a:spcAft>
              <a:buSzPts val="2800"/>
              <a:buNone/>
              <a:defRPr>
                <a:highlight>
                  <a:schemeClr val="accent1"/>
                </a:highlight>
              </a:defRPr>
            </a:lvl3pPr>
            <a:lvl4pPr lvl="3" rtl="0">
              <a:spcBef>
                <a:spcPts val="800"/>
              </a:spcBef>
              <a:spcAft>
                <a:spcPts val="0"/>
              </a:spcAft>
              <a:buSzPts val="2800"/>
              <a:buNone/>
              <a:defRPr>
                <a:highlight>
                  <a:schemeClr val="accent1"/>
                </a:highlight>
              </a:defRPr>
            </a:lvl4pPr>
            <a:lvl5pPr lvl="4" rtl="0">
              <a:spcBef>
                <a:spcPts val="800"/>
              </a:spcBef>
              <a:spcAft>
                <a:spcPts val="0"/>
              </a:spcAft>
              <a:buSzPts val="2800"/>
              <a:buNone/>
              <a:defRPr>
                <a:highlight>
                  <a:schemeClr val="accent1"/>
                </a:highlight>
              </a:defRPr>
            </a:lvl5pPr>
            <a:lvl6pPr lvl="5" rtl="0">
              <a:spcBef>
                <a:spcPts val="800"/>
              </a:spcBef>
              <a:spcAft>
                <a:spcPts val="0"/>
              </a:spcAft>
              <a:buSzPts val="2800"/>
              <a:buNone/>
              <a:defRPr>
                <a:highlight>
                  <a:schemeClr val="accent1"/>
                </a:highlight>
              </a:defRPr>
            </a:lvl6pPr>
            <a:lvl7pPr lvl="6" rtl="0">
              <a:spcBef>
                <a:spcPts val="800"/>
              </a:spcBef>
              <a:spcAft>
                <a:spcPts val="0"/>
              </a:spcAft>
              <a:buSzPts val="2800"/>
              <a:buNone/>
              <a:defRPr>
                <a:highlight>
                  <a:schemeClr val="accent1"/>
                </a:highlight>
              </a:defRPr>
            </a:lvl7pPr>
            <a:lvl8pPr lvl="7" rtl="0">
              <a:spcBef>
                <a:spcPts val="800"/>
              </a:spcBef>
              <a:spcAft>
                <a:spcPts val="0"/>
              </a:spcAft>
              <a:buSzPts val="2800"/>
              <a:buNone/>
              <a:defRPr>
                <a:highlight>
                  <a:schemeClr val="accent1"/>
                </a:highlight>
              </a:defRPr>
            </a:lvl8pPr>
            <a:lvl9pPr lvl="8" rtl="0">
              <a:spcBef>
                <a:spcPts val="800"/>
              </a:spcBef>
              <a:spcAft>
                <a:spcPts val="800"/>
              </a:spcAft>
              <a:buSzPts val="2800"/>
              <a:buNone/>
              <a:defRPr>
                <a:highlight>
                  <a:schemeClr val="accent1"/>
                </a:highlight>
              </a:defRPr>
            </a:lvl9pPr>
          </a:lstStyle>
          <a:p>
            <a:endParaRPr/>
          </a:p>
        </p:txBody>
      </p:sp>
      <p:sp>
        <p:nvSpPr>
          <p:cNvPr id="2418" name="Google Shape;2418;p91"/>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
        <p:nvSpPr>
          <p:cNvPr id="2419" name="Google Shape;2419;p91"/>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2420"/>
        <p:cNvGrpSpPr/>
        <p:nvPr/>
      </p:nvGrpSpPr>
      <p:grpSpPr>
        <a:xfrm>
          <a:off x="0" y="0"/>
          <a:ext cx="0" cy="0"/>
          <a:chOff x="0" y="0"/>
          <a:chExt cx="0" cy="0"/>
        </a:xfrm>
      </p:grpSpPr>
      <p:sp>
        <p:nvSpPr>
          <p:cNvPr id="2421" name="Google Shape;2421;p9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22" name="Google Shape;2422;p92"/>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a:solidFill>
                <a:srgbClr val="FFC627"/>
              </a:solidFill>
              <a:latin typeface="Arial"/>
              <a:ea typeface="Arial"/>
              <a:cs typeface="Arial"/>
              <a:sym typeface="Arial"/>
            </a:endParaRPr>
          </a:p>
        </p:txBody>
      </p:sp>
      <p:sp>
        <p:nvSpPr>
          <p:cNvPr id="2423" name="Google Shape;2423;p92"/>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2424"/>
        <p:cNvGrpSpPr/>
        <p:nvPr/>
      </p:nvGrpSpPr>
      <p:grpSpPr>
        <a:xfrm>
          <a:off x="0" y="0"/>
          <a:ext cx="0" cy="0"/>
          <a:chOff x="0" y="0"/>
          <a:chExt cx="0" cy="0"/>
        </a:xfrm>
      </p:grpSpPr>
      <p:sp>
        <p:nvSpPr>
          <p:cNvPr id="2425" name="Google Shape;2425;p9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26" name="Google Shape;2426;p93"/>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a:solidFill>
                <a:schemeClr val="accent2"/>
              </a:solidFill>
              <a:latin typeface="Arial"/>
              <a:ea typeface="Arial"/>
              <a:cs typeface="Arial"/>
              <a:sym typeface="Arial"/>
            </a:endParaRPr>
          </a:p>
        </p:txBody>
      </p:sp>
      <p:sp>
        <p:nvSpPr>
          <p:cNvPr id="2427" name="Google Shape;2427;p93"/>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2428"/>
        <p:cNvGrpSpPr/>
        <p:nvPr/>
      </p:nvGrpSpPr>
      <p:grpSpPr>
        <a:xfrm>
          <a:off x="0" y="0"/>
          <a:ext cx="0" cy="0"/>
          <a:chOff x="0" y="0"/>
          <a:chExt cx="0" cy="0"/>
        </a:xfrm>
      </p:grpSpPr>
      <p:sp>
        <p:nvSpPr>
          <p:cNvPr id="2429" name="Google Shape;2429;p94"/>
          <p:cNvSpPr>
            <a:spLocks noGrp="1"/>
          </p:cNvSpPr>
          <p:nvPr>
            <p:ph type="pic" idx="2"/>
          </p:nvPr>
        </p:nvSpPr>
        <p:spPr>
          <a:xfrm>
            <a:off x="-41200" y="-37575"/>
            <a:ext cx="9253200" cy="5204700"/>
          </a:xfrm>
          <a:prstGeom prst="rect">
            <a:avLst/>
          </a:prstGeom>
          <a:noFill/>
          <a:ln>
            <a:noFill/>
          </a:ln>
        </p:spPr>
      </p:sp>
      <p:sp>
        <p:nvSpPr>
          <p:cNvPr id="2430" name="Google Shape;2430;p94"/>
          <p:cNvSpPr txBox="1">
            <a:spLocks noGrp="1"/>
          </p:cNvSpPr>
          <p:nvPr>
            <p:ph type="body" idx="1"/>
          </p:nvPr>
        </p:nvSpPr>
        <p:spPr>
          <a:xfrm>
            <a:off x="424893"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431" name="Google Shape;2431;p94"/>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2432"/>
        <p:cNvGrpSpPr/>
        <p:nvPr/>
      </p:nvGrpSpPr>
      <p:grpSpPr>
        <a:xfrm>
          <a:off x="0" y="0"/>
          <a:ext cx="0" cy="0"/>
          <a:chOff x="0" y="0"/>
          <a:chExt cx="0" cy="0"/>
        </a:xfrm>
      </p:grpSpPr>
      <p:sp>
        <p:nvSpPr>
          <p:cNvPr id="2433" name="Google Shape;2433;p95"/>
          <p:cNvSpPr>
            <a:spLocks noGrp="1"/>
          </p:cNvSpPr>
          <p:nvPr>
            <p:ph type="pic" idx="2"/>
          </p:nvPr>
        </p:nvSpPr>
        <p:spPr>
          <a:xfrm>
            <a:off x="-47625" y="-41200"/>
            <a:ext cx="9277200" cy="5218500"/>
          </a:xfrm>
          <a:prstGeom prst="rect">
            <a:avLst/>
          </a:prstGeom>
          <a:noFill/>
          <a:ln>
            <a:noFill/>
          </a:ln>
        </p:spPr>
      </p:sp>
      <p:sp>
        <p:nvSpPr>
          <p:cNvPr id="2434" name="Google Shape;2434;p95"/>
          <p:cNvSpPr txBox="1">
            <a:spLocks noGrp="1"/>
          </p:cNvSpPr>
          <p:nvPr>
            <p:ph type="body" idx="1"/>
          </p:nvPr>
        </p:nvSpPr>
        <p:spPr>
          <a:xfrm>
            <a:off x="4930769"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435" name="Google Shape;2435;p95"/>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23: z-Blank slide options divider &gt;&gt;&gt; choose from following templates →">
  <p:cSld name="CUSTOM_23_1_1_1_1_2_1_1_1_1_1_1_1_1_1">
    <p:bg>
      <p:bgPr>
        <a:solidFill>
          <a:schemeClr val="lt2"/>
        </a:solidFill>
        <a:effectLst/>
      </p:bgPr>
    </p:bg>
    <p:spTree>
      <p:nvGrpSpPr>
        <p:cNvPr id="1" name="Shape 2436"/>
        <p:cNvGrpSpPr/>
        <p:nvPr/>
      </p:nvGrpSpPr>
      <p:grpSpPr>
        <a:xfrm>
          <a:off x="0" y="0"/>
          <a:ext cx="0" cy="0"/>
          <a:chOff x="0" y="0"/>
          <a:chExt cx="0" cy="0"/>
        </a:xfrm>
      </p:grpSpPr>
      <p:sp>
        <p:nvSpPr>
          <p:cNvPr id="2437" name="Google Shape;2437;p96"/>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Blank slide options</a:t>
            </a:r>
            <a:endParaRPr sz="7200" b="1">
              <a:solidFill>
                <a:srgbClr val="FFFFFF"/>
              </a:solidFill>
              <a:highlight>
                <a:schemeClr val="dk1"/>
              </a:highlight>
            </a:endParaRPr>
          </a:p>
        </p:txBody>
      </p:sp>
      <p:sp>
        <p:nvSpPr>
          <p:cNvPr id="2438" name="Google Shape;2438;p96"/>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2439"/>
        <p:cNvGrpSpPr/>
        <p:nvPr/>
      </p:nvGrpSpPr>
      <p:grpSpPr>
        <a:xfrm>
          <a:off x="0" y="0"/>
          <a:ext cx="0" cy="0"/>
          <a:chOff x="0" y="0"/>
          <a:chExt cx="0" cy="0"/>
        </a:xfrm>
      </p:grpSpPr>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2440"/>
        <p:cNvGrpSpPr/>
        <p:nvPr/>
      </p:nvGrpSpPr>
      <p:grpSpPr>
        <a:xfrm>
          <a:off x="0" y="0"/>
          <a:ext cx="0" cy="0"/>
          <a:chOff x="0" y="0"/>
          <a:chExt cx="0" cy="0"/>
        </a:xfrm>
      </p:grpSpPr>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2441"/>
        <p:cNvGrpSpPr/>
        <p:nvPr/>
      </p:nvGrpSpPr>
      <p:grpSpPr>
        <a:xfrm>
          <a:off x="0" y="0"/>
          <a:ext cx="0" cy="0"/>
          <a:chOff x="0" y="0"/>
          <a:chExt cx="0" cy="0"/>
        </a:xfrm>
      </p:grpSpPr>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2442"/>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theme" Target="../theme/theme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133.xml"/><Relationship Id="rId18" Type="http://schemas.openxmlformats.org/officeDocument/2006/relationships/slideLayout" Target="../slideLayouts/slideLayout138.xml"/><Relationship Id="rId26" Type="http://schemas.openxmlformats.org/officeDocument/2006/relationships/slideLayout" Target="../slideLayouts/slideLayout146.xml"/><Relationship Id="rId21" Type="http://schemas.openxmlformats.org/officeDocument/2006/relationships/slideLayout" Target="../slideLayouts/slideLayout141.xml"/><Relationship Id="rId34" Type="http://schemas.openxmlformats.org/officeDocument/2006/relationships/slideLayout" Target="../slideLayouts/slideLayout154.xml"/><Relationship Id="rId7" Type="http://schemas.openxmlformats.org/officeDocument/2006/relationships/slideLayout" Target="../slideLayouts/slideLayout127.xml"/><Relationship Id="rId12" Type="http://schemas.openxmlformats.org/officeDocument/2006/relationships/slideLayout" Target="../slideLayouts/slideLayout132.xml"/><Relationship Id="rId17" Type="http://schemas.openxmlformats.org/officeDocument/2006/relationships/slideLayout" Target="../slideLayouts/slideLayout137.xml"/><Relationship Id="rId25" Type="http://schemas.openxmlformats.org/officeDocument/2006/relationships/slideLayout" Target="../slideLayouts/slideLayout145.xml"/><Relationship Id="rId33" Type="http://schemas.openxmlformats.org/officeDocument/2006/relationships/slideLayout" Target="../slideLayouts/slideLayout153.xml"/><Relationship Id="rId38" Type="http://schemas.openxmlformats.org/officeDocument/2006/relationships/theme" Target="../theme/theme2.xml"/><Relationship Id="rId2" Type="http://schemas.openxmlformats.org/officeDocument/2006/relationships/slideLayout" Target="../slideLayouts/slideLayout122.xml"/><Relationship Id="rId16" Type="http://schemas.openxmlformats.org/officeDocument/2006/relationships/slideLayout" Target="../slideLayouts/slideLayout136.xml"/><Relationship Id="rId20" Type="http://schemas.openxmlformats.org/officeDocument/2006/relationships/slideLayout" Target="../slideLayouts/slideLayout140.xml"/><Relationship Id="rId29" Type="http://schemas.openxmlformats.org/officeDocument/2006/relationships/slideLayout" Target="../slideLayouts/slideLayout149.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slideLayout" Target="../slideLayouts/slideLayout131.xml"/><Relationship Id="rId24" Type="http://schemas.openxmlformats.org/officeDocument/2006/relationships/slideLayout" Target="../slideLayouts/slideLayout144.xml"/><Relationship Id="rId32" Type="http://schemas.openxmlformats.org/officeDocument/2006/relationships/slideLayout" Target="../slideLayouts/slideLayout152.xml"/><Relationship Id="rId37" Type="http://schemas.openxmlformats.org/officeDocument/2006/relationships/slideLayout" Target="../slideLayouts/slideLayout157.xml"/><Relationship Id="rId5" Type="http://schemas.openxmlformats.org/officeDocument/2006/relationships/slideLayout" Target="../slideLayouts/slideLayout125.xml"/><Relationship Id="rId15" Type="http://schemas.openxmlformats.org/officeDocument/2006/relationships/slideLayout" Target="../slideLayouts/slideLayout135.xml"/><Relationship Id="rId23" Type="http://schemas.openxmlformats.org/officeDocument/2006/relationships/slideLayout" Target="../slideLayouts/slideLayout143.xml"/><Relationship Id="rId28" Type="http://schemas.openxmlformats.org/officeDocument/2006/relationships/slideLayout" Target="../slideLayouts/slideLayout148.xml"/><Relationship Id="rId36" Type="http://schemas.openxmlformats.org/officeDocument/2006/relationships/slideLayout" Target="../slideLayouts/slideLayout156.xml"/><Relationship Id="rId10" Type="http://schemas.openxmlformats.org/officeDocument/2006/relationships/slideLayout" Target="../slideLayouts/slideLayout130.xml"/><Relationship Id="rId19" Type="http://schemas.openxmlformats.org/officeDocument/2006/relationships/slideLayout" Target="../slideLayouts/slideLayout139.xml"/><Relationship Id="rId31" Type="http://schemas.openxmlformats.org/officeDocument/2006/relationships/slideLayout" Target="../slideLayouts/slideLayout151.xml"/><Relationship Id="rId4" Type="http://schemas.openxmlformats.org/officeDocument/2006/relationships/slideLayout" Target="../slideLayouts/slideLayout124.xml"/><Relationship Id="rId9" Type="http://schemas.openxmlformats.org/officeDocument/2006/relationships/slideLayout" Target="../slideLayouts/slideLayout129.xml"/><Relationship Id="rId14" Type="http://schemas.openxmlformats.org/officeDocument/2006/relationships/slideLayout" Target="../slideLayouts/slideLayout134.xml"/><Relationship Id="rId22" Type="http://schemas.openxmlformats.org/officeDocument/2006/relationships/slideLayout" Target="../slideLayouts/slideLayout142.xml"/><Relationship Id="rId27" Type="http://schemas.openxmlformats.org/officeDocument/2006/relationships/slideLayout" Target="../slideLayouts/slideLayout147.xml"/><Relationship Id="rId30" Type="http://schemas.openxmlformats.org/officeDocument/2006/relationships/slideLayout" Target="../slideLayouts/slideLayout150.xml"/><Relationship Id="rId35" Type="http://schemas.openxmlformats.org/officeDocument/2006/relationships/slideLayout" Target="../slideLayouts/slideLayout155.xml"/><Relationship Id="rId8" Type="http://schemas.openxmlformats.org/officeDocument/2006/relationships/slideLayout" Target="../slideLayouts/slideLayout128.xml"/><Relationship Id="rId3" Type="http://schemas.openxmlformats.org/officeDocument/2006/relationships/slideLayout" Target="../slideLayouts/slideLayout123.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183.xml"/><Relationship Id="rId117" Type="http://schemas.openxmlformats.org/officeDocument/2006/relationships/slideLayout" Target="../slideLayouts/slideLayout274.xml"/><Relationship Id="rId21" Type="http://schemas.openxmlformats.org/officeDocument/2006/relationships/slideLayout" Target="../slideLayouts/slideLayout178.xml"/><Relationship Id="rId42" Type="http://schemas.openxmlformats.org/officeDocument/2006/relationships/slideLayout" Target="../slideLayouts/slideLayout199.xml"/><Relationship Id="rId47" Type="http://schemas.openxmlformats.org/officeDocument/2006/relationships/slideLayout" Target="../slideLayouts/slideLayout204.xml"/><Relationship Id="rId63" Type="http://schemas.openxmlformats.org/officeDocument/2006/relationships/slideLayout" Target="../slideLayouts/slideLayout220.xml"/><Relationship Id="rId68" Type="http://schemas.openxmlformats.org/officeDocument/2006/relationships/slideLayout" Target="../slideLayouts/slideLayout225.xml"/><Relationship Id="rId84" Type="http://schemas.openxmlformats.org/officeDocument/2006/relationships/slideLayout" Target="../slideLayouts/slideLayout241.xml"/><Relationship Id="rId89" Type="http://schemas.openxmlformats.org/officeDocument/2006/relationships/slideLayout" Target="../slideLayouts/slideLayout246.xml"/><Relationship Id="rId112" Type="http://schemas.openxmlformats.org/officeDocument/2006/relationships/slideLayout" Target="../slideLayouts/slideLayout269.xml"/><Relationship Id="rId16" Type="http://schemas.openxmlformats.org/officeDocument/2006/relationships/slideLayout" Target="../slideLayouts/slideLayout173.xml"/><Relationship Id="rId107" Type="http://schemas.openxmlformats.org/officeDocument/2006/relationships/slideLayout" Target="../slideLayouts/slideLayout264.xml"/><Relationship Id="rId11" Type="http://schemas.openxmlformats.org/officeDocument/2006/relationships/slideLayout" Target="../slideLayouts/slideLayout168.xml"/><Relationship Id="rId32" Type="http://schemas.openxmlformats.org/officeDocument/2006/relationships/slideLayout" Target="../slideLayouts/slideLayout189.xml"/><Relationship Id="rId37" Type="http://schemas.openxmlformats.org/officeDocument/2006/relationships/slideLayout" Target="../slideLayouts/slideLayout194.xml"/><Relationship Id="rId53" Type="http://schemas.openxmlformats.org/officeDocument/2006/relationships/slideLayout" Target="../slideLayouts/slideLayout210.xml"/><Relationship Id="rId58" Type="http://schemas.openxmlformats.org/officeDocument/2006/relationships/slideLayout" Target="../slideLayouts/slideLayout215.xml"/><Relationship Id="rId74" Type="http://schemas.openxmlformats.org/officeDocument/2006/relationships/slideLayout" Target="../slideLayouts/slideLayout231.xml"/><Relationship Id="rId79" Type="http://schemas.openxmlformats.org/officeDocument/2006/relationships/slideLayout" Target="../slideLayouts/slideLayout236.xml"/><Relationship Id="rId102" Type="http://schemas.openxmlformats.org/officeDocument/2006/relationships/slideLayout" Target="../slideLayouts/slideLayout259.xml"/><Relationship Id="rId5" Type="http://schemas.openxmlformats.org/officeDocument/2006/relationships/slideLayout" Target="../slideLayouts/slideLayout162.xml"/><Relationship Id="rId90" Type="http://schemas.openxmlformats.org/officeDocument/2006/relationships/slideLayout" Target="../slideLayouts/slideLayout247.xml"/><Relationship Id="rId95" Type="http://schemas.openxmlformats.org/officeDocument/2006/relationships/slideLayout" Target="../slideLayouts/slideLayout252.xml"/><Relationship Id="rId22" Type="http://schemas.openxmlformats.org/officeDocument/2006/relationships/slideLayout" Target="../slideLayouts/slideLayout179.xml"/><Relationship Id="rId27" Type="http://schemas.openxmlformats.org/officeDocument/2006/relationships/slideLayout" Target="../slideLayouts/slideLayout184.xml"/><Relationship Id="rId43" Type="http://schemas.openxmlformats.org/officeDocument/2006/relationships/slideLayout" Target="../slideLayouts/slideLayout200.xml"/><Relationship Id="rId48" Type="http://schemas.openxmlformats.org/officeDocument/2006/relationships/slideLayout" Target="../slideLayouts/slideLayout205.xml"/><Relationship Id="rId64" Type="http://schemas.openxmlformats.org/officeDocument/2006/relationships/slideLayout" Target="../slideLayouts/slideLayout221.xml"/><Relationship Id="rId69" Type="http://schemas.openxmlformats.org/officeDocument/2006/relationships/slideLayout" Target="../slideLayouts/slideLayout226.xml"/><Relationship Id="rId113" Type="http://schemas.openxmlformats.org/officeDocument/2006/relationships/slideLayout" Target="../slideLayouts/slideLayout270.xml"/><Relationship Id="rId118" Type="http://schemas.openxmlformats.org/officeDocument/2006/relationships/slideLayout" Target="../slideLayouts/slideLayout275.xml"/><Relationship Id="rId80" Type="http://schemas.openxmlformats.org/officeDocument/2006/relationships/slideLayout" Target="../slideLayouts/slideLayout237.xml"/><Relationship Id="rId85" Type="http://schemas.openxmlformats.org/officeDocument/2006/relationships/slideLayout" Target="../slideLayouts/slideLayout242.xml"/><Relationship Id="rId12" Type="http://schemas.openxmlformats.org/officeDocument/2006/relationships/slideLayout" Target="../slideLayouts/slideLayout169.xml"/><Relationship Id="rId17" Type="http://schemas.openxmlformats.org/officeDocument/2006/relationships/slideLayout" Target="../slideLayouts/slideLayout174.xml"/><Relationship Id="rId33" Type="http://schemas.openxmlformats.org/officeDocument/2006/relationships/slideLayout" Target="../slideLayouts/slideLayout190.xml"/><Relationship Id="rId38" Type="http://schemas.openxmlformats.org/officeDocument/2006/relationships/slideLayout" Target="../slideLayouts/slideLayout195.xml"/><Relationship Id="rId59" Type="http://schemas.openxmlformats.org/officeDocument/2006/relationships/slideLayout" Target="../slideLayouts/slideLayout216.xml"/><Relationship Id="rId103" Type="http://schemas.openxmlformats.org/officeDocument/2006/relationships/slideLayout" Target="../slideLayouts/slideLayout260.xml"/><Relationship Id="rId108" Type="http://schemas.openxmlformats.org/officeDocument/2006/relationships/slideLayout" Target="../slideLayouts/slideLayout265.xml"/><Relationship Id="rId54" Type="http://schemas.openxmlformats.org/officeDocument/2006/relationships/slideLayout" Target="../slideLayouts/slideLayout211.xml"/><Relationship Id="rId70" Type="http://schemas.openxmlformats.org/officeDocument/2006/relationships/slideLayout" Target="../slideLayouts/slideLayout227.xml"/><Relationship Id="rId75" Type="http://schemas.openxmlformats.org/officeDocument/2006/relationships/slideLayout" Target="../slideLayouts/slideLayout232.xml"/><Relationship Id="rId91" Type="http://schemas.openxmlformats.org/officeDocument/2006/relationships/slideLayout" Target="../slideLayouts/slideLayout248.xml"/><Relationship Id="rId96" Type="http://schemas.openxmlformats.org/officeDocument/2006/relationships/slideLayout" Target="../slideLayouts/slideLayout253.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23" Type="http://schemas.openxmlformats.org/officeDocument/2006/relationships/slideLayout" Target="../slideLayouts/slideLayout180.xml"/><Relationship Id="rId28" Type="http://schemas.openxmlformats.org/officeDocument/2006/relationships/slideLayout" Target="../slideLayouts/slideLayout185.xml"/><Relationship Id="rId49" Type="http://schemas.openxmlformats.org/officeDocument/2006/relationships/slideLayout" Target="../slideLayouts/slideLayout206.xml"/><Relationship Id="rId114" Type="http://schemas.openxmlformats.org/officeDocument/2006/relationships/slideLayout" Target="../slideLayouts/slideLayout271.xml"/><Relationship Id="rId119" Type="http://schemas.openxmlformats.org/officeDocument/2006/relationships/slideLayout" Target="../slideLayouts/slideLayout276.xml"/><Relationship Id="rId44" Type="http://schemas.openxmlformats.org/officeDocument/2006/relationships/slideLayout" Target="../slideLayouts/slideLayout201.xml"/><Relationship Id="rId60" Type="http://schemas.openxmlformats.org/officeDocument/2006/relationships/slideLayout" Target="../slideLayouts/slideLayout217.xml"/><Relationship Id="rId65" Type="http://schemas.openxmlformats.org/officeDocument/2006/relationships/slideLayout" Target="../slideLayouts/slideLayout222.xml"/><Relationship Id="rId81" Type="http://schemas.openxmlformats.org/officeDocument/2006/relationships/slideLayout" Target="../slideLayouts/slideLayout238.xml"/><Relationship Id="rId86" Type="http://schemas.openxmlformats.org/officeDocument/2006/relationships/slideLayout" Target="../slideLayouts/slideLayout243.xml"/><Relationship Id="rId4" Type="http://schemas.openxmlformats.org/officeDocument/2006/relationships/slideLayout" Target="../slideLayouts/slideLayout161.xml"/><Relationship Id="rId9" Type="http://schemas.openxmlformats.org/officeDocument/2006/relationships/slideLayout" Target="../slideLayouts/slideLayout166.xml"/><Relationship Id="rId13" Type="http://schemas.openxmlformats.org/officeDocument/2006/relationships/slideLayout" Target="../slideLayouts/slideLayout170.xml"/><Relationship Id="rId18" Type="http://schemas.openxmlformats.org/officeDocument/2006/relationships/slideLayout" Target="../slideLayouts/slideLayout175.xml"/><Relationship Id="rId39" Type="http://schemas.openxmlformats.org/officeDocument/2006/relationships/slideLayout" Target="../slideLayouts/slideLayout196.xml"/><Relationship Id="rId109" Type="http://schemas.openxmlformats.org/officeDocument/2006/relationships/slideLayout" Target="../slideLayouts/slideLayout266.xml"/><Relationship Id="rId34" Type="http://schemas.openxmlformats.org/officeDocument/2006/relationships/slideLayout" Target="../slideLayouts/slideLayout191.xml"/><Relationship Id="rId50" Type="http://schemas.openxmlformats.org/officeDocument/2006/relationships/slideLayout" Target="../slideLayouts/slideLayout207.xml"/><Relationship Id="rId55" Type="http://schemas.openxmlformats.org/officeDocument/2006/relationships/slideLayout" Target="../slideLayouts/slideLayout212.xml"/><Relationship Id="rId76" Type="http://schemas.openxmlformats.org/officeDocument/2006/relationships/slideLayout" Target="../slideLayouts/slideLayout233.xml"/><Relationship Id="rId97" Type="http://schemas.openxmlformats.org/officeDocument/2006/relationships/slideLayout" Target="../slideLayouts/slideLayout254.xml"/><Relationship Id="rId104" Type="http://schemas.openxmlformats.org/officeDocument/2006/relationships/slideLayout" Target="../slideLayouts/slideLayout261.xml"/><Relationship Id="rId120" Type="http://schemas.openxmlformats.org/officeDocument/2006/relationships/slideLayout" Target="../slideLayouts/slideLayout277.xml"/><Relationship Id="rId7" Type="http://schemas.openxmlformats.org/officeDocument/2006/relationships/slideLayout" Target="../slideLayouts/slideLayout164.xml"/><Relationship Id="rId71" Type="http://schemas.openxmlformats.org/officeDocument/2006/relationships/slideLayout" Target="../slideLayouts/slideLayout228.xml"/><Relationship Id="rId92" Type="http://schemas.openxmlformats.org/officeDocument/2006/relationships/slideLayout" Target="../slideLayouts/slideLayout249.xml"/><Relationship Id="rId2" Type="http://schemas.openxmlformats.org/officeDocument/2006/relationships/slideLayout" Target="../slideLayouts/slideLayout159.xml"/><Relationship Id="rId29" Type="http://schemas.openxmlformats.org/officeDocument/2006/relationships/slideLayout" Target="../slideLayouts/slideLayout186.xml"/><Relationship Id="rId24" Type="http://schemas.openxmlformats.org/officeDocument/2006/relationships/slideLayout" Target="../slideLayouts/slideLayout181.xml"/><Relationship Id="rId40" Type="http://schemas.openxmlformats.org/officeDocument/2006/relationships/slideLayout" Target="../slideLayouts/slideLayout197.xml"/><Relationship Id="rId45" Type="http://schemas.openxmlformats.org/officeDocument/2006/relationships/slideLayout" Target="../slideLayouts/slideLayout202.xml"/><Relationship Id="rId66" Type="http://schemas.openxmlformats.org/officeDocument/2006/relationships/slideLayout" Target="../slideLayouts/slideLayout223.xml"/><Relationship Id="rId87" Type="http://schemas.openxmlformats.org/officeDocument/2006/relationships/slideLayout" Target="../slideLayouts/slideLayout244.xml"/><Relationship Id="rId110" Type="http://schemas.openxmlformats.org/officeDocument/2006/relationships/slideLayout" Target="../slideLayouts/slideLayout267.xml"/><Relationship Id="rId115" Type="http://schemas.openxmlformats.org/officeDocument/2006/relationships/slideLayout" Target="../slideLayouts/slideLayout272.xml"/><Relationship Id="rId61" Type="http://schemas.openxmlformats.org/officeDocument/2006/relationships/slideLayout" Target="../slideLayouts/slideLayout218.xml"/><Relationship Id="rId82" Type="http://schemas.openxmlformats.org/officeDocument/2006/relationships/slideLayout" Target="../slideLayouts/slideLayout239.xml"/><Relationship Id="rId19" Type="http://schemas.openxmlformats.org/officeDocument/2006/relationships/slideLayout" Target="../slideLayouts/slideLayout176.xml"/><Relationship Id="rId14" Type="http://schemas.openxmlformats.org/officeDocument/2006/relationships/slideLayout" Target="../slideLayouts/slideLayout171.xml"/><Relationship Id="rId30" Type="http://schemas.openxmlformats.org/officeDocument/2006/relationships/slideLayout" Target="../slideLayouts/slideLayout187.xml"/><Relationship Id="rId35" Type="http://schemas.openxmlformats.org/officeDocument/2006/relationships/slideLayout" Target="../slideLayouts/slideLayout192.xml"/><Relationship Id="rId56" Type="http://schemas.openxmlformats.org/officeDocument/2006/relationships/slideLayout" Target="../slideLayouts/slideLayout213.xml"/><Relationship Id="rId77" Type="http://schemas.openxmlformats.org/officeDocument/2006/relationships/slideLayout" Target="../slideLayouts/slideLayout234.xml"/><Relationship Id="rId100" Type="http://schemas.openxmlformats.org/officeDocument/2006/relationships/slideLayout" Target="../slideLayouts/slideLayout257.xml"/><Relationship Id="rId105" Type="http://schemas.openxmlformats.org/officeDocument/2006/relationships/slideLayout" Target="../slideLayouts/slideLayout262.xml"/><Relationship Id="rId8" Type="http://schemas.openxmlformats.org/officeDocument/2006/relationships/slideLayout" Target="../slideLayouts/slideLayout165.xml"/><Relationship Id="rId51" Type="http://schemas.openxmlformats.org/officeDocument/2006/relationships/slideLayout" Target="../slideLayouts/slideLayout208.xml"/><Relationship Id="rId72" Type="http://schemas.openxmlformats.org/officeDocument/2006/relationships/slideLayout" Target="../slideLayouts/slideLayout229.xml"/><Relationship Id="rId93" Type="http://schemas.openxmlformats.org/officeDocument/2006/relationships/slideLayout" Target="../slideLayouts/slideLayout250.xml"/><Relationship Id="rId98" Type="http://schemas.openxmlformats.org/officeDocument/2006/relationships/slideLayout" Target="../slideLayouts/slideLayout255.xml"/><Relationship Id="rId121" Type="http://schemas.openxmlformats.org/officeDocument/2006/relationships/theme" Target="../theme/theme3.xml"/><Relationship Id="rId3" Type="http://schemas.openxmlformats.org/officeDocument/2006/relationships/slideLayout" Target="../slideLayouts/slideLayout160.xml"/><Relationship Id="rId25" Type="http://schemas.openxmlformats.org/officeDocument/2006/relationships/slideLayout" Target="../slideLayouts/slideLayout182.xml"/><Relationship Id="rId46" Type="http://schemas.openxmlformats.org/officeDocument/2006/relationships/slideLayout" Target="../slideLayouts/slideLayout203.xml"/><Relationship Id="rId67" Type="http://schemas.openxmlformats.org/officeDocument/2006/relationships/slideLayout" Target="../slideLayouts/slideLayout224.xml"/><Relationship Id="rId116" Type="http://schemas.openxmlformats.org/officeDocument/2006/relationships/slideLayout" Target="../slideLayouts/slideLayout273.xml"/><Relationship Id="rId20" Type="http://schemas.openxmlformats.org/officeDocument/2006/relationships/slideLayout" Target="../slideLayouts/slideLayout177.xml"/><Relationship Id="rId41" Type="http://schemas.openxmlformats.org/officeDocument/2006/relationships/slideLayout" Target="../slideLayouts/slideLayout198.xml"/><Relationship Id="rId62" Type="http://schemas.openxmlformats.org/officeDocument/2006/relationships/slideLayout" Target="../slideLayouts/slideLayout219.xml"/><Relationship Id="rId83" Type="http://schemas.openxmlformats.org/officeDocument/2006/relationships/slideLayout" Target="../slideLayouts/slideLayout240.xml"/><Relationship Id="rId88" Type="http://schemas.openxmlformats.org/officeDocument/2006/relationships/slideLayout" Target="../slideLayouts/slideLayout245.xml"/><Relationship Id="rId111" Type="http://schemas.openxmlformats.org/officeDocument/2006/relationships/slideLayout" Target="../slideLayouts/slideLayout268.xml"/><Relationship Id="rId15" Type="http://schemas.openxmlformats.org/officeDocument/2006/relationships/slideLayout" Target="../slideLayouts/slideLayout172.xml"/><Relationship Id="rId36" Type="http://schemas.openxmlformats.org/officeDocument/2006/relationships/slideLayout" Target="../slideLayouts/slideLayout193.xml"/><Relationship Id="rId57" Type="http://schemas.openxmlformats.org/officeDocument/2006/relationships/slideLayout" Target="../slideLayouts/slideLayout214.xml"/><Relationship Id="rId106" Type="http://schemas.openxmlformats.org/officeDocument/2006/relationships/slideLayout" Target="../slideLayouts/slideLayout263.xml"/><Relationship Id="rId10" Type="http://schemas.openxmlformats.org/officeDocument/2006/relationships/slideLayout" Target="../slideLayouts/slideLayout167.xml"/><Relationship Id="rId31" Type="http://schemas.openxmlformats.org/officeDocument/2006/relationships/slideLayout" Target="../slideLayouts/slideLayout188.xml"/><Relationship Id="rId52" Type="http://schemas.openxmlformats.org/officeDocument/2006/relationships/slideLayout" Target="../slideLayouts/slideLayout209.xml"/><Relationship Id="rId73" Type="http://schemas.openxmlformats.org/officeDocument/2006/relationships/slideLayout" Target="../slideLayouts/slideLayout230.xml"/><Relationship Id="rId78" Type="http://schemas.openxmlformats.org/officeDocument/2006/relationships/slideLayout" Target="../slideLayouts/slideLayout235.xml"/><Relationship Id="rId94" Type="http://schemas.openxmlformats.org/officeDocument/2006/relationships/slideLayout" Target="../slideLayouts/slideLayout251.xml"/><Relationship Id="rId99" Type="http://schemas.openxmlformats.org/officeDocument/2006/relationships/slideLayout" Target="../slideLayouts/slideLayout256.xml"/><Relationship Id="rId101" Type="http://schemas.openxmlformats.org/officeDocument/2006/relationships/slideLayout" Target="../slideLayouts/slideLayout25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nSpc>
                <a:spcPct val="90000"/>
              </a:lnSpc>
              <a:spcBef>
                <a:spcPts val="0"/>
              </a:spcBef>
              <a:spcAft>
                <a:spcPts val="0"/>
              </a:spcAft>
              <a:buClr>
                <a:schemeClr val="dk1"/>
              </a:buClr>
              <a:buSzPts val="3200"/>
              <a:buNone/>
              <a:defRPr sz="3200" b="1">
                <a:solidFill>
                  <a:schemeClr val="dk1"/>
                </a:solidFill>
              </a:defRPr>
            </a:lvl1pPr>
            <a:lvl2pPr lvl="1">
              <a:lnSpc>
                <a:spcPct val="115000"/>
              </a:lnSpc>
              <a:spcBef>
                <a:spcPts val="0"/>
              </a:spcBef>
              <a:spcAft>
                <a:spcPts val="0"/>
              </a:spcAft>
              <a:buClr>
                <a:schemeClr val="dk1"/>
              </a:buClr>
              <a:buSzPts val="2800"/>
              <a:buNone/>
              <a:defRPr sz="2800">
                <a:solidFill>
                  <a:schemeClr val="dk1"/>
                </a:solidFill>
              </a:defRPr>
            </a:lvl2pPr>
            <a:lvl3pPr lvl="2">
              <a:lnSpc>
                <a:spcPct val="115000"/>
              </a:lnSpc>
              <a:spcBef>
                <a:spcPts val="800"/>
              </a:spcBef>
              <a:spcAft>
                <a:spcPts val="0"/>
              </a:spcAft>
              <a:buClr>
                <a:schemeClr val="dk1"/>
              </a:buClr>
              <a:buSzPts val="2800"/>
              <a:buNone/>
              <a:defRPr sz="2800">
                <a:solidFill>
                  <a:schemeClr val="dk1"/>
                </a:solidFill>
              </a:defRPr>
            </a:lvl3pPr>
            <a:lvl4pPr lvl="3">
              <a:lnSpc>
                <a:spcPct val="115000"/>
              </a:lnSpc>
              <a:spcBef>
                <a:spcPts val="800"/>
              </a:spcBef>
              <a:spcAft>
                <a:spcPts val="0"/>
              </a:spcAft>
              <a:buClr>
                <a:schemeClr val="dk1"/>
              </a:buClr>
              <a:buSzPts val="2800"/>
              <a:buNone/>
              <a:defRPr sz="2800">
                <a:solidFill>
                  <a:schemeClr val="dk1"/>
                </a:solidFill>
              </a:defRPr>
            </a:lvl4pPr>
            <a:lvl5pPr lvl="4">
              <a:lnSpc>
                <a:spcPct val="115000"/>
              </a:lnSpc>
              <a:spcBef>
                <a:spcPts val="800"/>
              </a:spcBef>
              <a:spcAft>
                <a:spcPts val="0"/>
              </a:spcAft>
              <a:buClr>
                <a:schemeClr val="dk1"/>
              </a:buClr>
              <a:buSzPts val="2800"/>
              <a:buNone/>
              <a:defRPr sz="2800">
                <a:solidFill>
                  <a:schemeClr val="dk1"/>
                </a:solidFill>
              </a:defRPr>
            </a:lvl5pPr>
            <a:lvl6pPr lvl="5">
              <a:lnSpc>
                <a:spcPct val="115000"/>
              </a:lnSpc>
              <a:spcBef>
                <a:spcPts val="800"/>
              </a:spcBef>
              <a:spcAft>
                <a:spcPts val="0"/>
              </a:spcAft>
              <a:buClr>
                <a:schemeClr val="dk1"/>
              </a:buClr>
              <a:buSzPts val="2800"/>
              <a:buNone/>
              <a:defRPr sz="2800">
                <a:solidFill>
                  <a:schemeClr val="dk1"/>
                </a:solidFill>
              </a:defRPr>
            </a:lvl6pPr>
            <a:lvl7pPr lvl="6">
              <a:lnSpc>
                <a:spcPct val="115000"/>
              </a:lnSpc>
              <a:spcBef>
                <a:spcPts val="800"/>
              </a:spcBef>
              <a:spcAft>
                <a:spcPts val="0"/>
              </a:spcAft>
              <a:buClr>
                <a:schemeClr val="dk1"/>
              </a:buClr>
              <a:buSzPts val="2800"/>
              <a:buNone/>
              <a:defRPr sz="2800">
                <a:solidFill>
                  <a:schemeClr val="dk1"/>
                </a:solidFill>
              </a:defRPr>
            </a:lvl7pPr>
            <a:lvl8pPr lvl="7">
              <a:lnSpc>
                <a:spcPct val="115000"/>
              </a:lnSpc>
              <a:spcBef>
                <a:spcPts val="800"/>
              </a:spcBef>
              <a:spcAft>
                <a:spcPts val="0"/>
              </a:spcAft>
              <a:buClr>
                <a:schemeClr val="dk1"/>
              </a:buClr>
              <a:buSzPts val="2800"/>
              <a:buNone/>
              <a:defRPr sz="2800">
                <a:solidFill>
                  <a:schemeClr val="dk1"/>
                </a:solidFill>
              </a:defRPr>
            </a:lvl8pPr>
            <a:lvl9pPr lvl="8">
              <a:lnSpc>
                <a:spcPct val="115000"/>
              </a:lnSpc>
              <a:spcBef>
                <a:spcPts val="800"/>
              </a:spcBef>
              <a:spcAft>
                <a:spcPts val="80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nSpc>
                <a:spcPct val="115000"/>
              </a:lnSpc>
              <a:spcBef>
                <a:spcPts val="0"/>
              </a:spcBef>
              <a:spcAft>
                <a:spcPts val="0"/>
              </a:spcAft>
              <a:buClr>
                <a:schemeClr val="dk1"/>
              </a:buClr>
              <a:buSzPts val="2000"/>
              <a:buChar char="●"/>
              <a:defRPr sz="2000">
                <a:solidFill>
                  <a:schemeClr val="dk1"/>
                </a:solidFill>
              </a:defRPr>
            </a:lvl1pPr>
            <a:lvl2pPr marL="914400" lvl="1" indent="-355600">
              <a:lnSpc>
                <a:spcPct val="115000"/>
              </a:lnSpc>
              <a:spcBef>
                <a:spcPts val="800"/>
              </a:spcBef>
              <a:spcAft>
                <a:spcPts val="0"/>
              </a:spcAft>
              <a:buClr>
                <a:schemeClr val="dk1"/>
              </a:buClr>
              <a:buSzPts val="2000"/>
              <a:buChar char="○"/>
              <a:defRPr sz="2000">
                <a:solidFill>
                  <a:schemeClr val="dk1"/>
                </a:solidFill>
              </a:defRPr>
            </a:lvl2pPr>
            <a:lvl3pPr marL="1371600" lvl="2" indent="-355600">
              <a:lnSpc>
                <a:spcPct val="115000"/>
              </a:lnSpc>
              <a:spcBef>
                <a:spcPts val="800"/>
              </a:spcBef>
              <a:spcAft>
                <a:spcPts val="0"/>
              </a:spcAft>
              <a:buClr>
                <a:schemeClr val="dk1"/>
              </a:buClr>
              <a:buSzPts val="2000"/>
              <a:buChar char="■"/>
              <a:defRPr sz="2000">
                <a:solidFill>
                  <a:schemeClr val="dk1"/>
                </a:solidFill>
              </a:defRPr>
            </a:lvl3pPr>
            <a:lvl4pPr marL="1828800" lvl="3" indent="-355600">
              <a:lnSpc>
                <a:spcPct val="115000"/>
              </a:lnSpc>
              <a:spcBef>
                <a:spcPts val="800"/>
              </a:spcBef>
              <a:spcAft>
                <a:spcPts val="0"/>
              </a:spcAft>
              <a:buClr>
                <a:schemeClr val="dk1"/>
              </a:buClr>
              <a:buSzPts val="2000"/>
              <a:buChar char="●"/>
              <a:defRPr sz="2000">
                <a:solidFill>
                  <a:schemeClr val="dk1"/>
                </a:solidFill>
              </a:defRPr>
            </a:lvl4pPr>
            <a:lvl5pPr marL="2286000" lvl="4" indent="-355600">
              <a:lnSpc>
                <a:spcPct val="115000"/>
              </a:lnSpc>
              <a:spcBef>
                <a:spcPts val="800"/>
              </a:spcBef>
              <a:spcAft>
                <a:spcPts val="0"/>
              </a:spcAft>
              <a:buClr>
                <a:schemeClr val="dk1"/>
              </a:buClr>
              <a:buSzPts val="2000"/>
              <a:buChar char="○"/>
              <a:defRPr sz="2000">
                <a:solidFill>
                  <a:schemeClr val="dk1"/>
                </a:solidFill>
              </a:defRPr>
            </a:lvl5pPr>
            <a:lvl6pPr marL="2743200" lvl="5" indent="-355600">
              <a:lnSpc>
                <a:spcPct val="115000"/>
              </a:lnSpc>
              <a:spcBef>
                <a:spcPts val="800"/>
              </a:spcBef>
              <a:spcAft>
                <a:spcPts val="0"/>
              </a:spcAft>
              <a:buClr>
                <a:schemeClr val="dk1"/>
              </a:buClr>
              <a:buSzPts val="2000"/>
              <a:buChar char="■"/>
              <a:defRPr sz="2000">
                <a:solidFill>
                  <a:schemeClr val="dk1"/>
                </a:solidFill>
              </a:defRPr>
            </a:lvl6pPr>
            <a:lvl7pPr marL="3200400" lvl="6" indent="-355600">
              <a:lnSpc>
                <a:spcPct val="115000"/>
              </a:lnSpc>
              <a:spcBef>
                <a:spcPts val="800"/>
              </a:spcBef>
              <a:spcAft>
                <a:spcPts val="0"/>
              </a:spcAft>
              <a:buClr>
                <a:schemeClr val="dk1"/>
              </a:buClr>
              <a:buSzPts val="2000"/>
              <a:buChar char="●"/>
              <a:defRPr sz="2000">
                <a:solidFill>
                  <a:schemeClr val="dk1"/>
                </a:solidFill>
              </a:defRPr>
            </a:lvl7pPr>
            <a:lvl8pPr marL="3657600" lvl="7" indent="-355600">
              <a:lnSpc>
                <a:spcPct val="115000"/>
              </a:lnSpc>
              <a:spcBef>
                <a:spcPts val="800"/>
              </a:spcBef>
              <a:spcAft>
                <a:spcPts val="0"/>
              </a:spcAft>
              <a:buClr>
                <a:schemeClr val="dk1"/>
              </a:buClr>
              <a:buSzPts val="2000"/>
              <a:buChar char="○"/>
              <a:defRPr sz="2000">
                <a:solidFill>
                  <a:schemeClr val="dk1"/>
                </a:solidFill>
              </a:defRPr>
            </a:lvl8pPr>
            <a:lvl9pPr marL="4114800" lvl="8" indent="-355600">
              <a:lnSpc>
                <a:spcPct val="115000"/>
              </a:lnSpc>
              <a:spcBef>
                <a:spcPts val="800"/>
              </a:spcBef>
              <a:spcAft>
                <a:spcPts val="800"/>
              </a:spcAft>
              <a:buClr>
                <a:schemeClr val="dk1"/>
              </a:buClr>
              <a:buSzPts val="2000"/>
              <a:buChar char="■"/>
              <a:defRPr sz="2000">
                <a:solidFill>
                  <a:schemeClr val="dk1"/>
                </a:solidFill>
              </a:defRPr>
            </a:lvl9pPr>
          </a:lstStyle>
          <a:p>
            <a:endParaRPr/>
          </a:p>
        </p:txBody>
      </p:sp>
      <p:sp>
        <p:nvSpPr>
          <p:cNvPr id="8" name="Google Shape;8;p1"/>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i="0" u="none" strike="noStrike" cap="none">
                <a:solidFill>
                  <a:schemeClr val="lt2"/>
                </a:solidFill>
              </a:rPr>
              <a:t>Copyright © 202</a:t>
            </a:r>
            <a:r>
              <a:rPr lang="en" sz="400">
                <a:solidFill>
                  <a:schemeClr val="lt2"/>
                </a:solidFill>
              </a:rPr>
              <a:t>3 </a:t>
            </a:r>
            <a:r>
              <a:rPr lang="en" sz="400" i="0" u="none" strike="noStrike" cap="none">
                <a:solidFill>
                  <a:schemeClr val="lt2"/>
                </a:solidFill>
              </a:rPr>
              <a:t>Arizona Board of Regents</a:t>
            </a:r>
            <a:endParaRPr sz="400" i="0" u="none" strike="noStrike" cap="none">
              <a:solidFill>
                <a:schemeClr val="lt2"/>
              </a:solidFill>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 id="2147483709" r:id="rId62"/>
    <p:sldLayoutId id="2147483710" r:id="rId63"/>
    <p:sldLayoutId id="2147483711" r:id="rId64"/>
    <p:sldLayoutId id="2147483712" r:id="rId65"/>
    <p:sldLayoutId id="2147483713" r:id="rId66"/>
    <p:sldLayoutId id="2147483714" r:id="rId67"/>
    <p:sldLayoutId id="2147483715" r:id="rId68"/>
    <p:sldLayoutId id="2147483716" r:id="rId69"/>
    <p:sldLayoutId id="2147483717" r:id="rId70"/>
    <p:sldLayoutId id="2147483718" r:id="rId71"/>
    <p:sldLayoutId id="2147483719" r:id="rId72"/>
    <p:sldLayoutId id="2147483720" r:id="rId73"/>
    <p:sldLayoutId id="2147483721" r:id="rId74"/>
    <p:sldLayoutId id="2147483722" r:id="rId75"/>
    <p:sldLayoutId id="2147483723" r:id="rId76"/>
    <p:sldLayoutId id="2147483724" r:id="rId77"/>
    <p:sldLayoutId id="2147483725" r:id="rId78"/>
    <p:sldLayoutId id="2147483726" r:id="rId79"/>
    <p:sldLayoutId id="2147483727" r:id="rId80"/>
    <p:sldLayoutId id="2147483728" r:id="rId81"/>
    <p:sldLayoutId id="2147483729" r:id="rId82"/>
    <p:sldLayoutId id="2147483730" r:id="rId83"/>
    <p:sldLayoutId id="2147483731" r:id="rId84"/>
    <p:sldLayoutId id="2147483732" r:id="rId85"/>
    <p:sldLayoutId id="2147483733" r:id="rId86"/>
    <p:sldLayoutId id="2147483734" r:id="rId87"/>
    <p:sldLayoutId id="2147483735" r:id="rId88"/>
    <p:sldLayoutId id="2147483736" r:id="rId89"/>
    <p:sldLayoutId id="2147483737" r:id="rId90"/>
    <p:sldLayoutId id="2147483738" r:id="rId91"/>
    <p:sldLayoutId id="2147483739" r:id="rId92"/>
    <p:sldLayoutId id="2147483740" r:id="rId93"/>
    <p:sldLayoutId id="2147483741" r:id="rId94"/>
    <p:sldLayoutId id="2147483742" r:id="rId95"/>
    <p:sldLayoutId id="2147483743" r:id="rId96"/>
    <p:sldLayoutId id="2147483744" r:id="rId97"/>
    <p:sldLayoutId id="2147483745" r:id="rId98"/>
    <p:sldLayoutId id="2147483746" r:id="rId99"/>
    <p:sldLayoutId id="2147483747" r:id="rId100"/>
    <p:sldLayoutId id="2147483748" r:id="rId101"/>
    <p:sldLayoutId id="2147483749" r:id="rId102"/>
    <p:sldLayoutId id="2147483750" r:id="rId103"/>
    <p:sldLayoutId id="2147483751" r:id="rId104"/>
    <p:sldLayoutId id="2147483752" r:id="rId105"/>
    <p:sldLayoutId id="2147483753" r:id="rId106"/>
    <p:sldLayoutId id="2147483754" r:id="rId107"/>
    <p:sldLayoutId id="2147483755" r:id="rId108"/>
    <p:sldLayoutId id="2147483756" r:id="rId109"/>
    <p:sldLayoutId id="2147483757" r:id="rId110"/>
    <p:sldLayoutId id="2147483758" r:id="rId111"/>
    <p:sldLayoutId id="2147483759" r:id="rId112"/>
    <p:sldLayoutId id="2147483760" r:id="rId113"/>
    <p:sldLayoutId id="2147483761" r:id="rId114"/>
    <p:sldLayoutId id="2147483762" r:id="rId115"/>
    <p:sldLayoutId id="2147483763" r:id="rId116"/>
    <p:sldLayoutId id="2147483764" r:id="rId117"/>
    <p:sldLayoutId id="2147483765" r:id="rId118"/>
    <p:sldLayoutId id="2147483766" r:id="rId119"/>
    <p:sldLayoutId id="2147483767" r:id="rId1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641"/>
        <p:cNvGrpSpPr/>
        <p:nvPr/>
      </p:nvGrpSpPr>
      <p:grpSpPr>
        <a:xfrm>
          <a:off x="0" y="0"/>
          <a:ext cx="0" cy="0"/>
          <a:chOff x="0" y="0"/>
          <a:chExt cx="0" cy="0"/>
        </a:xfrm>
      </p:grpSpPr>
      <p:sp>
        <p:nvSpPr>
          <p:cNvPr id="4642" name="Google Shape;4642;p122"/>
          <p:cNvSpPr txBox="1">
            <a:spLocks noGrp="1"/>
          </p:cNvSpPr>
          <p:nvPr>
            <p:ph type="title"/>
          </p:nvPr>
        </p:nvSpPr>
        <p:spPr>
          <a:xfrm>
            <a:off x="311700" y="228600"/>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9pPr>
          </a:lstStyle>
          <a:p>
            <a:endParaRPr/>
          </a:p>
        </p:txBody>
      </p:sp>
      <p:sp>
        <p:nvSpPr>
          <p:cNvPr id="4643" name="Google Shape;4643;p122"/>
          <p:cNvSpPr txBox="1">
            <a:spLocks noGrp="1"/>
          </p:cNvSpPr>
          <p:nvPr>
            <p:ph type="body" idx="1"/>
          </p:nvPr>
        </p:nvSpPr>
        <p:spPr>
          <a:xfrm>
            <a:off x="311650" y="884250"/>
            <a:ext cx="8520600" cy="40308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9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1pPr>
            <a:lvl2pPr marL="914400" marR="0" lvl="1"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1371600" marR="0" lvl="2"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1828800" marR="0" lvl="3"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2286000" marR="0" lvl="4"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2743200" marR="0" lvl="5"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3200400" marR="0" lvl="6"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3657600" marR="0" lvl="7"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4114800" marR="0" lvl="8" indent="-228600" algn="l" rtl="0">
              <a:lnSpc>
                <a:spcPct val="9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4644" name="Google Shape;4644;p122"/>
          <p:cNvSpPr txBox="1"/>
          <p:nvPr/>
        </p:nvSpPr>
        <p:spPr>
          <a:xfrm>
            <a:off x="7465849" y="4859383"/>
            <a:ext cx="1428000" cy="2286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400"/>
              <a:buFont typeface="Arial"/>
              <a:buNone/>
            </a:pPr>
            <a:r>
              <a:rPr lang="en" sz="400" b="0" i="0" u="none" strike="noStrike" cap="none">
                <a:solidFill>
                  <a:srgbClr val="B7B7B7"/>
                </a:solidFill>
                <a:latin typeface="Arial"/>
                <a:ea typeface="Arial"/>
                <a:cs typeface="Arial"/>
                <a:sym typeface="Arial"/>
              </a:rPr>
              <a:t>Copyright © 2021 Arizona Board of Regents</a:t>
            </a:r>
            <a:endParaRPr sz="400" b="0" i="0" u="none" strike="noStrike" cap="none">
              <a:solidFill>
                <a:srgbClr val="B7B7B7"/>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sldLayoutIdLst>
    <p:sldLayoutId id="2147483768" r:id="rId1"/>
    <p:sldLayoutId id="2147483769" r:id="rId2"/>
    <p:sldLayoutId id="2147483770" r:id="rId3"/>
    <p:sldLayoutId id="2147483771" r:id="rId4"/>
    <p:sldLayoutId id="2147483772" r:id="rId5"/>
    <p:sldLayoutId id="2147483773" r:id="rId6"/>
    <p:sldLayoutId id="2147483774" r:id="rId7"/>
    <p:sldLayoutId id="2147483775" r:id="rId8"/>
    <p:sldLayoutId id="2147483776" r:id="rId9"/>
    <p:sldLayoutId id="2147483777" r:id="rId10"/>
    <p:sldLayoutId id="2147483778" r:id="rId11"/>
    <p:sldLayoutId id="2147483779" r:id="rId12"/>
    <p:sldLayoutId id="2147483780" r:id="rId13"/>
    <p:sldLayoutId id="2147483781" r:id="rId14"/>
    <p:sldLayoutId id="2147483782" r:id="rId15"/>
    <p:sldLayoutId id="2147483783" r:id="rId16"/>
    <p:sldLayoutId id="2147483784" r:id="rId17"/>
    <p:sldLayoutId id="2147483785" r:id="rId18"/>
    <p:sldLayoutId id="2147483786" r:id="rId19"/>
    <p:sldLayoutId id="2147483787" r:id="rId20"/>
    <p:sldLayoutId id="2147483788" r:id="rId21"/>
    <p:sldLayoutId id="2147483789" r:id="rId22"/>
    <p:sldLayoutId id="2147483790" r:id="rId23"/>
    <p:sldLayoutId id="2147483791" r:id="rId24"/>
    <p:sldLayoutId id="2147483792" r:id="rId25"/>
    <p:sldLayoutId id="2147483793" r:id="rId26"/>
    <p:sldLayoutId id="2147483794" r:id="rId27"/>
    <p:sldLayoutId id="2147483795" r:id="rId28"/>
    <p:sldLayoutId id="2147483796" r:id="rId29"/>
    <p:sldLayoutId id="2147483797" r:id="rId30"/>
    <p:sldLayoutId id="2147483798" r:id="rId31"/>
    <p:sldLayoutId id="2147483799" r:id="rId32"/>
    <p:sldLayoutId id="2147483800" r:id="rId33"/>
    <p:sldLayoutId id="2147483801" r:id="rId34"/>
    <p:sldLayoutId id="2147483802" r:id="rId35"/>
    <p:sldLayoutId id="2147483803" r:id="rId36"/>
    <p:sldLayoutId id="2147483804"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guide id="3" pos="196">
          <p15:clr>
            <a:srgbClr val="EA4335"/>
          </p15:clr>
        </p15:guide>
        <p15:guide id="4" pos="5564">
          <p15:clr>
            <a:srgbClr val="EA4335"/>
          </p15:clr>
        </p15:guide>
        <p15:guide id="5" orient="horz" pos="144">
          <p15:clr>
            <a:srgbClr val="EA4335"/>
          </p15:clr>
        </p15:guide>
        <p15:guide id="6" orient="horz" pos="89">
          <p15:clr>
            <a:srgbClr val="EA4335"/>
          </p15:clr>
        </p15:guide>
        <p15:guide id="7" pos="153">
          <p15:clr>
            <a:srgbClr val="EA4335"/>
          </p15:clr>
        </p15:guide>
        <p15:guide id="8" orient="horz" pos="3096">
          <p15:clr>
            <a:srgbClr val="EA4335"/>
          </p15:clr>
        </p15:guide>
        <p15:guide id="9" orient="horz" pos="199">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4780"/>
        <p:cNvGrpSpPr/>
        <p:nvPr/>
      </p:nvGrpSpPr>
      <p:grpSpPr>
        <a:xfrm>
          <a:off x="0" y="0"/>
          <a:ext cx="0" cy="0"/>
          <a:chOff x="0" y="0"/>
          <a:chExt cx="0" cy="0"/>
        </a:xfrm>
      </p:grpSpPr>
      <p:sp>
        <p:nvSpPr>
          <p:cNvPr id="4781" name="Google Shape;4781;p160"/>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latin typeface="Arial"/>
                <a:ea typeface="Arial"/>
                <a:cs typeface="Arial"/>
                <a:sym typeface="Arial"/>
              </a:defRPr>
            </a:lvl1pPr>
            <a:lvl2pPr marR="0" lvl="1" algn="l" rtl="0">
              <a:lnSpc>
                <a:spcPct val="115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15000"/>
              </a:lnSpc>
              <a:spcBef>
                <a:spcPts val="800"/>
              </a:spcBef>
              <a:spcAft>
                <a:spcPts val="80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4782" name="Google Shape;4782;p160"/>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marR="0" lvl="0" indent="-355600" algn="l" rtl="0">
              <a:lnSpc>
                <a:spcPct val="115000"/>
              </a:lnSpc>
              <a:spcBef>
                <a:spcPts val="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1pPr>
            <a:lvl2pPr marL="914400" marR="0" lvl="1"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lnSpc>
                <a:spcPct val="115000"/>
              </a:lnSpc>
              <a:spcBef>
                <a:spcPts val="800"/>
              </a:spcBef>
              <a:spcAft>
                <a:spcPts val="80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783" name="Google Shape;4783;p160"/>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b="0" i="0" u="none" strike="noStrike" cap="none">
                <a:solidFill>
                  <a:schemeClr val="lt2"/>
                </a:solidFill>
                <a:latin typeface="Arial"/>
                <a:ea typeface="Arial"/>
                <a:cs typeface="Arial"/>
                <a:sym typeface="Arial"/>
              </a:rPr>
              <a:t>Copyright © 2023 Arizona Board of Regents</a:t>
            </a:r>
            <a:endParaRPr sz="400" b="0" i="0" u="none" strike="noStrike" cap="none">
              <a:solidFill>
                <a:schemeClr val="lt2"/>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 id="2147483816" r:id="rId12"/>
    <p:sldLayoutId id="2147483817" r:id="rId13"/>
    <p:sldLayoutId id="2147483818" r:id="rId14"/>
    <p:sldLayoutId id="2147483819" r:id="rId15"/>
    <p:sldLayoutId id="2147483820" r:id="rId16"/>
    <p:sldLayoutId id="2147483821" r:id="rId17"/>
    <p:sldLayoutId id="2147483822" r:id="rId18"/>
    <p:sldLayoutId id="2147483823" r:id="rId19"/>
    <p:sldLayoutId id="2147483824" r:id="rId20"/>
    <p:sldLayoutId id="2147483825" r:id="rId21"/>
    <p:sldLayoutId id="2147483826" r:id="rId22"/>
    <p:sldLayoutId id="2147483827" r:id="rId23"/>
    <p:sldLayoutId id="2147483828" r:id="rId24"/>
    <p:sldLayoutId id="2147483829" r:id="rId25"/>
    <p:sldLayoutId id="2147483830" r:id="rId26"/>
    <p:sldLayoutId id="2147483831" r:id="rId27"/>
    <p:sldLayoutId id="2147483832" r:id="rId28"/>
    <p:sldLayoutId id="2147483833" r:id="rId29"/>
    <p:sldLayoutId id="2147483834" r:id="rId30"/>
    <p:sldLayoutId id="2147483835" r:id="rId31"/>
    <p:sldLayoutId id="2147483836" r:id="rId32"/>
    <p:sldLayoutId id="2147483837" r:id="rId33"/>
    <p:sldLayoutId id="2147483838" r:id="rId34"/>
    <p:sldLayoutId id="2147483839" r:id="rId35"/>
    <p:sldLayoutId id="2147483840" r:id="rId36"/>
    <p:sldLayoutId id="2147483841" r:id="rId37"/>
    <p:sldLayoutId id="2147483842" r:id="rId38"/>
    <p:sldLayoutId id="2147483843" r:id="rId39"/>
    <p:sldLayoutId id="2147483844" r:id="rId40"/>
    <p:sldLayoutId id="2147483845" r:id="rId41"/>
    <p:sldLayoutId id="2147483846" r:id="rId42"/>
    <p:sldLayoutId id="2147483847" r:id="rId43"/>
    <p:sldLayoutId id="2147483848" r:id="rId44"/>
    <p:sldLayoutId id="2147483849" r:id="rId45"/>
    <p:sldLayoutId id="2147483850" r:id="rId46"/>
    <p:sldLayoutId id="2147483851" r:id="rId47"/>
    <p:sldLayoutId id="2147483852" r:id="rId48"/>
    <p:sldLayoutId id="2147483853" r:id="rId49"/>
    <p:sldLayoutId id="2147483854" r:id="rId50"/>
    <p:sldLayoutId id="2147483855" r:id="rId51"/>
    <p:sldLayoutId id="2147483856" r:id="rId52"/>
    <p:sldLayoutId id="2147483857" r:id="rId53"/>
    <p:sldLayoutId id="2147483858" r:id="rId54"/>
    <p:sldLayoutId id="2147483859" r:id="rId55"/>
    <p:sldLayoutId id="2147483860" r:id="rId56"/>
    <p:sldLayoutId id="2147483861" r:id="rId57"/>
    <p:sldLayoutId id="2147483862" r:id="rId58"/>
    <p:sldLayoutId id="2147483863" r:id="rId59"/>
    <p:sldLayoutId id="2147483864" r:id="rId60"/>
    <p:sldLayoutId id="2147483865" r:id="rId61"/>
    <p:sldLayoutId id="2147483866" r:id="rId62"/>
    <p:sldLayoutId id="2147483867" r:id="rId63"/>
    <p:sldLayoutId id="2147483868" r:id="rId64"/>
    <p:sldLayoutId id="2147483869" r:id="rId65"/>
    <p:sldLayoutId id="2147483870" r:id="rId66"/>
    <p:sldLayoutId id="2147483871" r:id="rId67"/>
    <p:sldLayoutId id="2147483872" r:id="rId68"/>
    <p:sldLayoutId id="2147483873" r:id="rId69"/>
    <p:sldLayoutId id="2147483874" r:id="rId70"/>
    <p:sldLayoutId id="2147483875" r:id="rId71"/>
    <p:sldLayoutId id="2147483876" r:id="rId72"/>
    <p:sldLayoutId id="2147483877" r:id="rId73"/>
    <p:sldLayoutId id="2147483878" r:id="rId74"/>
    <p:sldLayoutId id="2147483879" r:id="rId75"/>
    <p:sldLayoutId id="2147483880" r:id="rId76"/>
    <p:sldLayoutId id="2147483881" r:id="rId77"/>
    <p:sldLayoutId id="2147483882" r:id="rId78"/>
    <p:sldLayoutId id="2147483883" r:id="rId79"/>
    <p:sldLayoutId id="2147483884" r:id="rId80"/>
    <p:sldLayoutId id="2147483885" r:id="rId81"/>
    <p:sldLayoutId id="2147483886" r:id="rId82"/>
    <p:sldLayoutId id="2147483887" r:id="rId83"/>
    <p:sldLayoutId id="2147483888" r:id="rId84"/>
    <p:sldLayoutId id="2147483889" r:id="rId85"/>
    <p:sldLayoutId id="2147483890" r:id="rId86"/>
    <p:sldLayoutId id="2147483891" r:id="rId87"/>
    <p:sldLayoutId id="2147483892" r:id="rId88"/>
    <p:sldLayoutId id="2147483893" r:id="rId89"/>
    <p:sldLayoutId id="2147483894" r:id="rId90"/>
    <p:sldLayoutId id="2147483895" r:id="rId91"/>
    <p:sldLayoutId id="2147483896" r:id="rId92"/>
    <p:sldLayoutId id="2147483897" r:id="rId93"/>
    <p:sldLayoutId id="2147483898" r:id="rId94"/>
    <p:sldLayoutId id="2147483899" r:id="rId95"/>
    <p:sldLayoutId id="2147483900" r:id="rId96"/>
    <p:sldLayoutId id="2147483901" r:id="rId97"/>
    <p:sldLayoutId id="2147483902" r:id="rId98"/>
    <p:sldLayoutId id="2147483903" r:id="rId99"/>
    <p:sldLayoutId id="2147483904" r:id="rId100"/>
    <p:sldLayoutId id="2147483905" r:id="rId101"/>
    <p:sldLayoutId id="2147483906" r:id="rId102"/>
    <p:sldLayoutId id="2147483907" r:id="rId103"/>
    <p:sldLayoutId id="2147483908" r:id="rId104"/>
    <p:sldLayoutId id="2147483909" r:id="rId105"/>
    <p:sldLayoutId id="2147483910" r:id="rId106"/>
    <p:sldLayoutId id="2147483911" r:id="rId107"/>
    <p:sldLayoutId id="2147483912" r:id="rId108"/>
    <p:sldLayoutId id="2147483913" r:id="rId109"/>
    <p:sldLayoutId id="2147483914" r:id="rId110"/>
    <p:sldLayoutId id="2147483915" r:id="rId111"/>
    <p:sldLayoutId id="2147483916" r:id="rId112"/>
    <p:sldLayoutId id="2147483917" r:id="rId113"/>
    <p:sldLayoutId id="2147483918" r:id="rId114"/>
    <p:sldLayoutId id="2147483919" r:id="rId115"/>
    <p:sldLayoutId id="2147483920" r:id="rId116"/>
    <p:sldLayoutId id="2147483921" r:id="rId117"/>
    <p:sldLayoutId id="2147483922" r:id="rId118"/>
    <p:sldLayoutId id="2147483923" r:id="rId119"/>
    <p:sldLayoutId id="2147483924" r:id="rId1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0.xml"/><Relationship Id="rId1" Type="http://schemas.openxmlformats.org/officeDocument/2006/relationships/slideLayout" Target="../slideLayouts/slideLayout15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71.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71.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71.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6.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6.xml"/><Relationship Id="rId1" Type="http://schemas.openxmlformats.org/officeDocument/2006/relationships/slideLayout" Target="../slideLayouts/slideLayout55.xml"/><Relationship Id="rId4" Type="http://schemas.openxmlformats.org/officeDocument/2006/relationships/image" Target="../media/image28.jpg"/></Relationships>
</file>

<file path=ppt/slides/_rels/slide7.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7.xml"/><Relationship Id="rId1" Type="http://schemas.openxmlformats.org/officeDocument/2006/relationships/slideLayout" Target="../slideLayouts/slideLayout94.xml"/><Relationship Id="rId4" Type="http://schemas.openxmlformats.org/officeDocument/2006/relationships/image" Target="../media/image30.png"/></Relationships>
</file>

<file path=ppt/slides/_rels/slide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8.xml"/><Relationship Id="rId1" Type="http://schemas.openxmlformats.org/officeDocument/2006/relationships/slideLayout" Target="../slideLayouts/slideLayout55.xml"/><Relationship Id="rId4" Type="http://schemas.openxmlformats.org/officeDocument/2006/relationships/image" Target="../media/image32.png"/></Relationships>
</file>

<file path=ppt/slides/_rels/slide9.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9.xml"/><Relationship Id="rId1" Type="http://schemas.openxmlformats.org/officeDocument/2006/relationships/slideLayout" Target="../slideLayouts/slideLayout1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416"/>
        <p:cNvGrpSpPr/>
        <p:nvPr/>
      </p:nvGrpSpPr>
      <p:grpSpPr>
        <a:xfrm>
          <a:off x="0" y="0"/>
          <a:ext cx="0" cy="0"/>
          <a:chOff x="0" y="0"/>
          <a:chExt cx="0" cy="0"/>
        </a:xfrm>
      </p:grpSpPr>
      <p:pic>
        <p:nvPicPr>
          <p:cNvPr id="9417" name="Google Shape;9417;p281"/>
          <p:cNvPicPr preferRelativeResize="0"/>
          <p:nvPr/>
        </p:nvPicPr>
        <p:blipFill>
          <a:blip r:embed="rId3">
            <a:alphaModFix/>
          </a:blip>
          <a:stretch>
            <a:fillRect/>
          </a:stretch>
        </p:blipFill>
        <p:spPr>
          <a:xfrm>
            <a:off x="0" y="-6"/>
            <a:ext cx="9143999" cy="4123562"/>
          </a:xfrm>
          <a:prstGeom prst="rect">
            <a:avLst/>
          </a:prstGeom>
          <a:noFill/>
          <a:ln>
            <a:noFill/>
          </a:ln>
        </p:spPr>
      </p:pic>
      <p:sp>
        <p:nvSpPr>
          <p:cNvPr id="9418" name="Google Shape;9418;p281"/>
          <p:cNvSpPr txBox="1">
            <a:spLocks noGrp="1"/>
          </p:cNvSpPr>
          <p:nvPr>
            <p:ph type="ctrTitle"/>
          </p:nvPr>
        </p:nvSpPr>
        <p:spPr>
          <a:xfrm>
            <a:off x="268225" y="2061350"/>
            <a:ext cx="8411700" cy="1469400"/>
          </a:xfrm>
          <a:prstGeom prst="rect">
            <a:avLst/>
          </a:prstGeom>
        </p:spPr>
        <p:txBody>
          <a:bodyPr spcFirstLastPara="1" wrap="square" lIns="0" tIns="0" rIns="0" bIns="0" anchor="b" anchorCtr="0">
            <a:normAutofit/>
          </a:bodyPr>
          <a:lstStyle/>
          <a:p>
            <a:pPr marL="0" lvl="0" indent="0" algn="l" rtl="0">
              <a:spcBef>
                <a:spcPts val="0"/>
              </a:spcBef>
              <a:spcAft>
                <a:spcPts val="0"/>
              </a:spcAft>
              <a:buNone/>
            </a:pPr>
            <a:r>
              <a:rPr lang="en" sz="4500"/>
              <a:t>Provost Welcome </a:t>
            </a:r>
            <a:endParaRPr sz="5500"/>
          </a:p>
        </p:txBody>
      </p:sp>
      <p:sp>
        <p:nvSpPr>
          <p:cNvPr id="9419" name="Google Shape;9419;p281"/>
          <p:cNvSpPr txBox="1">
            <a:spLocks noGrp="1"/>
          </p:cNvSpPr>
          <p:nvPr>
            <p:ph type="body" idx="1"/>
          </p:nvPr>
        </p:nvSpPr>
        <p:spPr>
          <a:xfrm>
            <a:off x="4197100" y="4253675"/>
            <a:ext cx="4608300" cy="656700"/>
          </a:xfrm>
          <a:prstGeom prst="rect">
            <a:avLst/>
          </a:prstGeom>
        </p:spPr>
        <p:txBody>
          <a:bodyPr spcFirstLastPara="1" wrap="square" lIns="0" tIns="0" rIns="0" bIns="0" anchor="t" anchorCtr="0">
            <a:spAutoFit/>
          </a:bodyPr>
          <a:lstStyle/>
          <a:p>
            <a:pPr marL="0" lvl="0" indent="0" algn="l" rtl="0">
              <a:lnSpc>
                <a:spcPct val="100000"/>
              </a:lnSpc>
              <a:spcBef>
                <a:spcPts val="0"/>
              </a:spcBef>
              <a:spcAft>
                <a:spcPts val="0"/>
              </a:spcAft>
              <a:buNone/>
            </a:pPr>
            <a:r>
              <a:rPr lang="en"/>
              <a:t>Nancy Gonzales</a:t>
            </a:r>
            <a:br>
              <a:rPr lang="en"/>
            </a:br>
            <a:r>
              <a:rPr lang="en" b="0"/>
              <a:t>Executive Vice President and University Provost</a:t>
            </a:r>
            <a:endParaRPr b="0"/>
          </a:p>
          <a:p>
            <a:pPr marL="0" lvl="0" indent="0" algn="l" rtl="0">
              <a:lnSpc>
                <a:spcPct val="100000"/>
              </a:lnSpc>
              <a:spcBef>
                <a:spcPts val="800"/>
              </a:spcBef>
              <a:spcAft>
                <a:spcPts val="800"/>
              </a:spcAft>
              <a:buNone/>
            </a:pPr>
            <a:r>
              <a:rPr lang="en"/>
              <a:t>November 27, 2023</a:t>
            </a:r>
            <a:endParaRPr/>
          </a:p>
        </p:txBody>
      </p:sp>
      <p:sp>
        <p:nvSpPr>
          <p:cNvPr id="9420" name="Google Shape;9420;p281"/>
          <p:cNvSpPr txBox="1"/>
          <p:nvPr/>
        </p:nvSpPr>
        <p:spPr>
          <a:xfrm>
            <a:off x="192025" y="2583775"/>
            <a:ext cx="4811700" cy="39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b="1">
                <a:solidFill>
                  <a:schemeClr val="dk1"/>
                </a:solidFill>
                <a:highlight>
                  <a:schemeClr val="accent1"/>
                </a:highlight>
              </a:rPr>
              <a:t>November 2023 University Senate meeting</a:t>
            </a:r>
            <a:endParaRPr sz="1600" b="1">
              <a:solidFill>
                <a:schemeClr val="dk1"/>
              </a:solidFill>
              <a:highlight>
                <a:schemeClr val="accent1"/>
              </a:highligh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505"/>
        <p:cNvGrpSpPr/>
        <p:nvPr/>
      </p:nvGrpSpPr>
      <p:grpSpPr>
        <a:xfrm>
          <a:off x="0" y="0"/>
          <a:ext cx="0" cy="0"/>
          <a:chOff x="0" y="0"/>
          <a:chExt cx="0" cy="0"/>
        </a:xfrm>
      </p:grpSpPr>
      <p:cxnSp>
        <p:nvCxnSpPr>
          <p:cNvPr id="9506" name="Google Shape;9506;p290"/>
          <p:cNvCxnSpPr/>
          <p:nvPr/>
        </p:nvCxnSpPr>
        <p:spPr>
          <a:xfrm>
            <a:off x="3764825" y="677625"/>
            <a:ext cx="7200" cy="3975600"/>
          </a:xfrm>
          <a:prstGeom prst="straightConnector1">
            <a:avLst/>
          </a:prstGeom>
          <a:noFill/>
          <a:ln w="38100" cap="flat" cmpd="sng">
            <a:solidFill>
              <a:srgbClr val="FFC627"/>
            </a:solidFill>
            <a:prstDash val="solid"/>
            <a:round/>
            <a:headEnd type="none" w="sm" len="sm"/>
            <a:tailEnd type="none" w="sm" len="sm"/>
          </a:ln>
        </p:spPr>
      </p:cxnSp>
      <p:sp>
        <p:nvSpPr>
          <p:cNvPr id="9507" name="Google Shape;9507;p290"/>
          <p:cNvSpPr txBox="1"/>
          <p:nvPr/>
        </p:nvSpPr>
        <p:spPr>
          <a:xfrm>
            <a:off x="1124150" y="601425"/>
            <a:ext cx="2430300" cy="40116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600"/>
              <a:buFont typeface="Arial"/>
              <a:buNone/>
            </a:pPr>
            <a:endParaRPr sz="26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2600"/>
              <a:buFont typeface="Arial"/>
              <a:buNone/>
            </a:pPr>
            <a:endParaRPr sz="2600" b="0" i="0" u="none" strike="noStrike" cap="none">
              <a:solidFill>
                <a:srgbClr val="000000"/>
              </a:solidFill>
              <a:latin typeface="Arial"/>
              <a:ea typeface="Arial"/>
              <a:cs typeface="Arial"/>
              <a:sym typeface="Arial"/>
            </a:endParaRPr>
          </a:p>
          <a:p>
            <a:pPr marL="0" marR="0" lvl="0" indent="0" algn="l" rtl="0">
              <a:lnSpc>
                <a:spcPct val="80000"/>
              </a:lnSpc>
              <a:spcBef>
                <a:spcPts val="0"/>
              </a:spcBef>
              <a:spcAft>
                <a:spcPts val="0"/>
              </a:spcAft>
              <a:buClr>
                <a:srgbClr val="000000"/>
              </a:buClr>
              <a:buSzPts val="2600"/>
              <a:buFont typeface="Arial"/>
              <a:buNone/>
            </a:pPr>
            <a:r>
              <a:rPr lang="en" sz="2600" b="1" i="0" u="none" strike="noStrike" cap="none">
                <a:solidFill>
                  <a:srgbClr val="000000"/>
                </a:solidFill>
                <a:highlight>
                  <a:srgbClr val="FFC627"/>
                </a:highlight>
                <a:latin typeface="Arial"/>
                <a:ea typeface="Arial"/>
                <a:cs typeface="Arial"/>
                <a:sym typeface="Arial"/>
              </a:rPr>
              <a:t>General Studies Gold</a:t>
            </a:r>
            <a:r>
              <a:rPr lang="en" sz="2600" b="1" i="0" u="none" strike="noStrike" cap="none">
                <a:solidFill>
                  <a:srgbClr val="000000"/>
                </a:solidFill>
                <a:latin typeface="Arial"/>
                <a:ea typeface="Arial"/>
                <a:cs typeface="Arial"/>
                <a:sym typeface="Arial"/>
              </a:rPr>
              <a:t> Proposed Requirements</a:t>
            </a:r>
            <a:endParaRPr sz="2600" b="1" i="0" u="none" strike="noStrike" cap="none">
              <a:solidFill>
                <a:srgbClr val="000000"/>
              </a:solidFill>
              <a:latin typeface="Arial"/>
              <a:ea typeface="Arial"/>
              <a:cs typeface="Arial"/>
              <a:sym typeface="Arial"/>
            </a:endParaRPr>
          </a:p>
        </p:txBody>
      </p:sp>
      <p:pic>
        <p:nvPicPr>
          <p:cNvPr id="9508" name="Google Shape;9508;p290"/>
          <p:cNvPicPr preferRelativeResize="0"/>
          <p:nvPr/>
        </p:nvPicPr>
        <p:blipFill rotWithShape="1">
          <a:blip r:embed="rId3">
            <a:alphaModFix/>
          </a:blip>
          <a:srcRect/>
          <a:stretch/>
        </p:blipFill>
        <p:spPr>
          <a:xfrm>
            <a:off x="1124150" y="4009426"/>
            <a:ext cx="2176348" cy="603599"/>
          </a:xfrm>
          <a:prstGeom prst="rect">
            <a:avLst/>
          </a:prstGeom>
          <a:noFill/>
          <a:ln>
            <a:noFill/>
          </a:ln>
        </p:spPr>
      </p:pic>
      <p:graphicFrame>
        <p:nvGraphicFramePr>
          <p:cNvPr id="9509" name="Google Shape;9509;p290"/>
          <p:cNvGraphicFramePr/>
          <p:nvPr/>
        </p:nvGraphicFramePr>
        <p:xfrm>
          <a:off x="3982400" y="120963"/>
          <a:ext cx="3000000" cy="3000000"/>
        </p:xfrm>
        <a:graphic>
          <a:graphicData uri="http://schemas.openxmlformats.org/drawingml/2006/table">
            <a:tbl>
              <a:tblPr>
                <a:noFill/>
                <a:tableStyleId>{89007B18-DE46-4C0B-A795-AAD1EFF7C612}</a:tableStyleId>
              </a:tblPr>
              <a:tblGrid>
                <a:gridCol w="4037450">
                  <a:extLst>
                    <a:ext uri="{9D8B030D-6E8A-4147-A177-3AD203B41FA5}">
                      <a16:colId xmlns:a16="http://schemas.microsoft.com/office/drawing/2014/main" val="20000"/>
                    </a:ext>
                  </a:extLst>
                </a:gridCol>
              </a:tblGrid>
              <a:tr h="614650">
                <a:tc>
                  <a:txBody>
                    <a:bodyPr/>
                    <a:lstStyle/>
                    <a:p>
                      <a:pPr marL="0" marR="0" lvl="0" indent="0" algn="ctr" rtl="0">
                        <a:lnSpc>
                          <a:spcPct val="100000"/>
                        </a:lnSpc>
                        <a:spcBef>
                          <a:spcPts val="0"/>
                        </a:spcBef>
                        <a:spcAft>
                          <a:spcPts val="0"/>
                        </a:spcAft>
                        <a:buClr>
                          <a:srgbClr val="000000"/>
                        </a:buClr>
                        <a:buSzPts val="1300"/>
                        <a:buFont typeface="Arial"/>
                        <a:buNone/>
                      </a:pPr>
                      <a:endParaRPr sz="1300" b="1" u="none" strike="noStrike" cap="none">
                        <a:solidFill>
                          <a:schemeClr val="dk1"/>
                        </a:solidFill>
                      </a:endParaRPr>
                    </a:p>
                    <a:p>
                      <a:pPr marL="0" marR="0" lvl="0" indent="0" algn="ctr" rtl="0">
                        <a:lnSpc>
                          <a:spcPct val="100000"/>
                        </a:lnSpc>
                        <a:spcBef>
                          <a:spcPts val="0"/>
                        </a:spcBef>
                        <a:spcAft>
                          <a:spcPts val="0"/>
                        </a:spcAft>
                        <a:buClr>
                          <a:schemeClr val="dk1"/>
                        </a:buClr>
                        <a:buSzPts val="1100"/>
                        <a:buFont typeface="Arial"/>
                        <a:buNone/>
                      </a:pPr>
                      <a:r>
                        <a:rPr lang="en" sz="1300" b="1" u="none" strike="noStrike" cap="none">
                          <a:solidFill>
                            <a:schemeClr val="dk1"/>
                          </a:solidFill>
                        </a:rPr>
                        <a:t>Knowledge Areas</a:t>
                      </a:r>
                      <a:endParaRPr sz="1300" u="none" strike="noStrike" cap="none"/>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404425">
                <a:tc>
                  <a:txBody>
                    <a:bodyPr/>
                    <a:lstStyle/>
                    <a:p>
                      <a:pPr marL="0" marR="0" lvl="0" indent="0" algn="ctr" rtl="0">
                        <a:lnSpc>
                          <a:spcPct val="100000"/>
                        </a:lnSpc>
                        <a:spcBef>
                          <a:spcPts val="0"/>
                        </a:spcBef>
                        <a:spcAft>
                          <a:spcPts val="0"/>
                        </a:spcAft>
                        <a:buClr>
                          <a:schemeClr val="dk1"/>
                        </a:buClr>
                        <a:buSzPts val="1100"/>
                        <a:buFont typeface="Arial"/>
                        <a:buNone/>
                      </a:pPr>
                      <a:r>
                        <a:rPr lang="en" sz="1200" b="1" u="none" strike="noStrike" cap="none">
                          <a:solidFill>
                            <a:schemeClr val="lt1"/>
                          </a:solidFill>
                          <a:latin typeface="Roboto"/>
                          <a:ea typeface="Roboto"/>
                          <a:cs typeface="Roboto"/>
                          <a:sym typeface="Roboto"/>
                        </a:rPr>
                        <a:t>Humanities, Arts and Design  (6 credits)</a:t>
                      </a:r>
                      <a:endParaRPr sz="1200" b="1" u="none" strike="noStrike" cap="none">
                        <a:solidFill>
                          <a:schemeClr val="lt1"/>
                        </a:solidFill>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FF7F32"/>
                    </a:solidFill>
                  </a:tcPr>
                </a:tc>
                <a:extLst>
                  <a:ext uri="{0D108BD9-81ED-4DB2-BD59-A6C34878D82A}">
                    <a16:rowId xmlns:a16="http://schemas.microsoft.com/office/drawing/2014/main" val="10001"/>
                  </a:ext>
                </a:extLst>
              </a:tr>
              <a:tr h="404425">
                <a:tc>
                  <a:txBody>
                    <a:bodyPr/>
                    <a:lstStyle/>
                    <a:p>
                      <a:pPr marL="0" marR="0" lvl="0" indent="0" algn="ctr" rtl="0">
                        <a:lnSpc>
                          <a:spcPct val="100000"/>
                        </a:lnSpc>
                        <a:spcBef>
                          <a:spcPts val="0"/>
                        </a:spcBef>
                        <a:spcAft>
                          <a:spcPts val="0"/>
                        </a:spcAft>
                        <a:buClr>
                          <a:schemeClr val="dk1"/>
                        </a:buClr>
                        <a:buSzPts val="1100"/>
                        <a:buFont typeface="Arial"/>
                        <a:buNone/>
                      </a:pPr>
                      <a:r>
                        <a:rPr lang="en" sz="1200" b="1" u="none" strike="noStrike" cap="none">
                          <a:solidFill>
                            <a:schemeClr val="lt1"/>
                          </a:solidFill>
                          <a:latin typeface="Roboto"/>
                          <a:ea typeface="Roboto"/>
                          <a:cs typeface="Roboto"/>
                          <a:sym typeface="Roboto"/>
                        </a:rPr>
                        <a:t>Social and Behavioral Sciences (3 credits)</a:t>
                      </a:r>
                      <a:endParaRPr sz="1200" b="1" u="none" strike="noStrike" cap="none">
                        <a:solidFill>
                          <a:schemeClr val="lt1"/>
                        </a:solidFill>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00A3E0"/>
                    </a:solidFill>
                  </a:tcPr>
                </a:tc>
                <a:extLst>
                  <a:ext uri="{0D108BD9-81ED-4DB2-BD59-A6C34878D82A}">
                    <a16:rowId xmlns:a16="http://schemas.microsoft.com/office/drawing/2014/main" val="10002"/>
                  </a:ext>
                </a:extLst>
              </a:tr>
              <a:tr h="404425">
                <a:tc>
                  <a:txBody>
                    <a:bodyPr/>
                    <a:lstStyle/>
                    <a:p>
                      <a:pPr marL="0" marR="0" lvl="0" indent="0" algn="ctr" rtl="0">
                        <a:lnSpc>
                          <a:spcPct val="100000"/>
                        </a:lnSpc>
                        <a:spcBef>
                          <a:spcPts val="0"/>
                        </a:spcBef>
                        <a:spcAft>
                          <a:spcPts val="0"/>
                        </a:spcAft>
                        <a:buClr>
                          <a:schemeClr val="dk1"/>
                        </a:buClr>
                        <a:buSzPts val="1100"/>
                        <a:buFont typeface="Arial"/>
                        <a:buNone/>
                      </a:pPr>
                      <a:r>
                        <a:rPr lang="en" sz="1200" b="1" u="none" strike="noStrike" cap="none">
                          <a:solidFill>
                            <a:schemeClr val="lt1"/>
                          </a:solidFill>
                          <a:latin typeface="Roboto"/>
                          <a:ea typeface="Roboto"/>
                          <a:cs typeface="Roboto"/>
                          <a:sym typeface="Roboto"/>
                        </a:rPr>
                        <a:t>Scientific Thinking in Natural Sciences (8 credits)</a:t>
                      </a:r>
                      <a:endParaRPr sz="1200" b="1" u="none" strike="noStrike" cap="none">
                        <a:solidFill>
                          <a:schemeClr val="lt1"/>
                        </a:solidFill>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78BE20"/>
                    </a:solidFill>
                  </a:tcPr>
                </a:tc>
                <a:extLst>
                  <a:ext uri="{0D108BD9-81ED-4DB2-BD59-A6C34878D82A}">
                    <a16:rowId xmlns:a16="http://schemas.microsoft.com/office/drawing/2014/main" val="10003"/>
                  </a:ext>
                </a:extLst>
              </a:tr>
              <a:tr h="395750">
                <a:tc>
                  <a:txBody>
                    <a:bodyPr/>
                    <a:lstStyle/>
                    <a:p>
                      <a:pPr marL="0" marR="0" lvl="0" indent="0" algn="ctr" rtl="0">
                        <a:lnSpc>
                          <a:spcPct val="100000"/>
                        </a:lnSpc>
                        <a:spcBef>
                          <a:spcPts val="0"/>
                        </a:spcBef>
                        <a:spcAft>
                          <a:spcPts val="0"/>
                        </a:spcAft>
                        <a:buClr>
                          <a:schemeClr val="dk1"/>
                        </a:buClr>
                        <a:buSzPts val="1100"/>
                        <a:buFont typeface="Arial"/>
                        <a:buNone/>
                      </a:pPr>
                      <a:r>
                        <a:rPr lang="en" sz="1200" b="1" u="none" strike="noStrike" cap="none">
                          <a:solidFill>
                            <a:schemeClr val="lt1"/>
                          </a:solidFill>
                          <a:latin typeface="Roboto"/>
                          <a:ea typeface="Roboto"/>
                          <a:cs typeface="Roboto"/>
                          <a:sym typeface="Roboto"/>
                        </a:rPr>
                        <a:t>Quantitative Reasoning (3 credits)</a:t>
                      </a:r>
                      <a:endParaRPr sz="1200" b="1" u="none" strike="noStrike" cap="none">
                        <a:solidFill>
                          <a:schemeClr val="lt1"/>
                        </a:solidFill>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747474"/>
                    </a:solidFill>
                  </a:tcPr>
                </a:tc>
                <a:extLst>
                  <a:ext uri="{0D108BD9-81ED-4DB2-BD59-A6C34878D82A}">
                    <a16:rowId xmlns:a16="http://schemas.microsoft.com/office/drawing/2014/main" val="10004"/>
                  </a:ext>
                </a:extLst>
              </a:tr>
              <a:tr h="404425">
                <a:tc>
                  <a:txBody>
                    <a:bodyPr/>
                    <a:lstStyle/>
                    <a:p>
                      <a:pPr marL="0" marR="0" lvl="0" indent="0" algn="ctr" rtl="0">
                        <a:lnSpc>
                          <a:spcPct val="100000"/>
                        </a:lnSpc>
                        <a:spcBef>
                          <a:spcPts val="0"/>
                        </a:spcBef>
                        <a:spcAft>
                          <a:spcPts val="0"/>
                        </a:spcAft>
                        <a:buClr>
                          <a:schemeClr val="dk1"/>
                        </a:buClr>
                        <a:buSzPts val="1100"/>
                        <a:buFont typeface="Arial"/>
                        <a:buNone/>
                      </a:pPr>
                      <a:r>
                        <a:rPr lang="en" sz="1200" b="1" u="none" strike="noStrike" cap="none">
                          <a:solidFill>
                            <a:schemeClr val="lt1"/>
                          </a:solidFill>
                          <a:latin typeface="Roboto"/>
                          <a:ea typeface="Roboto"/>
                          <a:cs typeface="Roboto"/>
                          <a:sym typeface="Roboto"/>
                        </a:rPr>
                        <a:t>Mathematics (3 credits)</a:t>
                      </a:r>
                      <a:endParaRPr sz="1200" b="1" u="none" strike="noStrike" cap="none">
                        <a:solidFill>
                          <a:schemeClr val="lt1"/>
                        </a:solidFill>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AF674B"/>
                    </a:solidFill>
                  </a:tcPr>
                </a:tc>
                <a:extLst>
                  <a:ext uri="{0D108BD9-81ED-4DB2-BD59-A6C34878D82A}">
                    <a16:rowId xmlns:a16="http://schemas.microsoft.com/office/drawing/2014/main" val="10005"/>
                  </a:ext>
                </a:extLst>
              </a:tr>
              <a:tr h="404425">
                <a:tc>
                  <a:txBody>
                    <a:bodyPr/>
                    <a:lstStyle/>
                    <a:p>
                      <a:pPr marL="0" marR="0" lvl="0" indent="0" algn="ctr" rtl="0">
                        <a:lnSpc>
                          <a:spcPct val="100000"/>
                        </a:lnSpc>
                        <a:spcBef>
                          <a:spcPts val="0"/>
                        </a:spcBef>
                        <a:spcAft>
                          <a:spcPts val="0"/>
                        </a:spcAft>
                        <a:buClr>
                          <a:schemeClr val="dk1"/>
                        </a:buClr>
                        <a:buSzPts val="1100"/>
                        <a:buFont typeface="Arial"/>
                        <a:buNone/>
                      </a:pPr>
                      <a:r>
                        <a:rPr lang="en" sz="1200" b="1" u="none" strike="noStrike" cap="none">
                          <a:solidFill>
                            <a:schemeClr val="lt1"/>
                          </a:solidFill>
                          <a:latin typeface="Roboto"/>
                          <a:ea typeface="Roboto"/>
                          <a:cs typeface="Roboto"/>
                          <a:sym typeface="Roboto"/>
                        </a:rPr>
                        <a:t>American Institutions (3 credits)</a:t>
                      </a:r>
                      <a:endParaRPr sz="1200" b="1" u="none" strike="noStrike" cap="none">
                        <a:solidFill>
                          <a:schemeClr val="lt1"/>
                        </a:solidFill>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E74973"/>
                    </a:solidFill>
                  </a:tcPr>
                </a:tc>
                <a:extLst>
                  <a:ext uri="{0D108BD9-81ED-4DB2-BD59-A6C34878D82A}">
                    <a16:rowId xmlns:a16="http://schemas.microsoft.com/office/drawing/2014/main" val="10006"/>
                  </a:ext>
                </a:extLst>
              </a:tr>
              <a:tr h="404425">
                <a:tc>
                  <a:txBody>
                    <a:bodyPr/>
                    <a:lstStyle/>
                    <a:p>
                      <a:pPr marL="0" marR="0" lvl="0" indent="0" algn="ctr" rtl="0">
                        <a:lnSpc>
                          <a:spcPct val="100000"/>
                        </a:lnSpc>
                        <a:spcBef>
                          <a:spcPts val="0"/>
                        </a:spcBef>
                        <a:spcAft>
                          <a:spcPts val="0"/>
                        </a:spcAft>
                        <a:buClr>
                          <a:srgbClr val="000000"/>
                        </a:buClr>
                        <a:buSzPts val="1200"/>
                        <a:buFont typeface="Arial"/>
                        <a:buNone/>
                      </a:pPr>
                      <a:r>
                        <a:rPr lang="en" sz="1200" b="1" u="none" strike="noStrike" cap="none">
                          <a:solidFill>
                            <a:schemeClr val="lt1"/>
                          </a:solidFill>
                          <a:latin typeface="Roboto"/>
                          <a:ea typeface="Roboto"/>
                          <a:cs typeface="Roboto"/>
                          <a:sym typeface="Roboto"/>
                        </a:rPr>
                        <a:t>Governance and Civic Engagement (3 credits)</a:t>
                      </a:r>
                      <a:endParaRPr sz="1200" b="1" u="none" strike="noStrike" cap="none">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8C1D40"/>
                    </a:solidFill>
                  </a:tcPr>
                </a:tc>
                <a:extLst>
                  <a:ext uri="{0D108BD9-81ED-4DB2-BD59-A6C34878D82A}">
                    <a16:rowId xmlns:a16="http://schemas.microsoft.com/office/drawing/2014/main" val="10007"/>
                  </a:ext>
                </a:extLst>
              </a:tr>
              <a:tr h="561475">
                <a:tc>
                  <a:txBody>
                    <a:bodyPr/>
                    <a:lstStyle/>
                    <a:p>
                      <a:pPr marL="0" marR="0" lvl="0" indent="0" algn="ctr" rtl="0">
                        <a:lnSpc>
                          <a:spcPct val="100000"/>
                        </a:lnSpc>
                        <a:spcBef>
                          <a:spcPts val="0"/>
                        </a:spcBef>
                        <a:spcAft>
                          <a:spcPts val="0"/>
                        </a:spcAft>
                        <a:buClr>
                          <a:schemeClr val="dk1"/>
                        </a:buClr>
                        <a:buSzPts val="1100"/>
                        <a:buFont typeface="Arial"/>
                        <a:buNone/>
                      </a:pPr>
                      <a:r>
                        <a:rPr lang="en" sz="1200" b="1" u="none" strike="noStrike" cap="none">
                          <a:solidFill>
                            <a:schemeClr val="lt1"/>
                          </a:solidFill>
                          <a:latin typeface="Roboto"/>
                          <a:ea typeface="Roboto"/>
                          <a:cs typeface="Roboto"/>
                          <a:sym typeface="Roboto"/>
                        </a:rPr>
                        <a:t>Global Communities, Societies and Individuals </a:t>
                      </a:r>
                      <a:endParaRPr sz="1200" b="1" u="none" strike="noStrike" cap="none">
                        <a:solidFill>
                          <a:schemeClr val="lt1"/>
                        </a:solidFill>
                        <a:latin typeface="Roboto"/>
                        <a:ea typeface="Roboto"/>
                        <a:cs typeface="Roboto"/>
                        <a:sym typeface="Roboto"/>
                      </a:endParaRPr>
                    </a:p>
                    <a:p>
                      <a:pPr marL="0" marR="0" lvl="0" indent="0" algn="ctr" rtl="0">
                        <a:lnSpc>
                          <a:spcPct val="100000"/>
                        </a:lnSpc>
                        <a:spcBef>
                          <a:spcPts val="0"/>
                        </a:spcBef>
                        <a:spcAft>
                          <a:spcPts val="0"/>
                        </a:spcAft>
                        <a:buClr>
                          <a:schemeClr val="dk1"/>
                        </a:buClr>
                        <a:buSzPts val="1100"/>
                        <a:buFont typeface="Arial"/>
                        <a:buNone/>
                      </a:pPr>
                      <a:r>
                        <a:rPr lang="en" sz="1200" b="1" u="none" strike="noStrike" cap="none">
                          <a:solidFill>
                            <a:schemeClr val="lt1"/>
                          </a:solidFill>
                          <a:latin typeface="Roboto"/>
                          <a:ea typeface="Roboto"/>
                          <a:cs typeface="Roboto"/>
                          <a:sym typeface="Roboto"/>
                        </a:rPr>
                        <a:t>(3 credits)</a:t>
                      </a:r>
                      <a:endParaRPr sz="1200" b="1" u="none" strike="noStrike" cap="none">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4AB7C4"/>
                    </a:solidFill>
                  </a:tcPr>
                </a:tc>
                <a:extLst>
                  <a:ext uri="{0D108BD9-81ED-4DB2-BD59-A6C34878D82A}">
                    <a16:rowId xmlns:a16="http://schemas.microsoft.com/office/drawing/2014/main" val="10008"/>
                  </a:ext>
                </a:extLst>
              </a:tr>
              <a:tr h="404425">
                <a:tc>
                  <a:txBody>
                    <a:bodyPr/>
                    <a:lstStyle/>
                    <a:p>
                      <a:pPr marL="0" marR="0" lvl="0" indent="0" algn="ctr" rtl="0">
                        <a:lnSpc>
                          <a:spcPct val="100000"/>
                        </a:lnSpc>
                        <a:spcBef>
                          <a:spcPts val="0"/>
                        </a:spcBef>
                        <a:spcAft>
                          <a:spcPts val="0"/>
                        </a:spcAft>
                        <a:buClr>
                          <a:srgbClr val="000000"/>
                        </a:buClr>
                        <a:buSzPts val="1200"/>
                        <a:buFont typeface="Arial"/>
                        <a:buNone/>
                      </a:pPr>
                      <a:r>
                        <a:rPr lang="en" sz="1200" b="1" u="none" strike="noStrike" cap="none">
                          <a:solidFill>
                            <a:schemeClr val="lt1"/>
                          </a:solidFill>
                          <a:latin typeface="Roboto"/>
                          <a:ea typeface="Roboto"/>
                          <a:cs typeface="Roboto"/>
                          <a:sym typeface="Roboto"/>
                        </a:rPr>
                        <a:t>Sustainability (3 credits)</a:t>
                      </a:r>
                      <a:endParaRPr sz="1200" b="1" u="none" strike="noStrike" cap="none">
                        <a:solidFill>
                          <a:schemeClr val="lt1"/>
                        </a:solidFill>
                        <a:latin typeface="Roboto"/>
                        <a:ea typeface="Roboto"/>
                        <a:cs typeface="Roboto"/>
                        <a:sym typeface="Roboto"/>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rgbClr val="78BE20"/>
                    </a:solidFill>
                  </a:tcPr>
                </a:tc>
                <a:extLst>
                  <a:ext uri="{0D108BD9-81ED-4DB2-BD59-A6C34878D82A}">
                    <a16:rowId xmlns:a16="http://schemas.microsoft.com/office/drawing/2014/main" val="10009"/>
                  </a:ext>
                </a:extLst>
              </a:tr>
            </a:tbl>
          </a:graphicData>
        </a:graphic>
      </p:graphicFrame>
      <p:sp>
        <p:nvSpPr>
          <p:cNvPr id="9510" name="Google Shape;9510;p290"/>
          <p:cNvSpPr txBox="1"/>
          <p:nvPr/>
        </p:nvSpPr>
        <p:spPr>
          <a:xfrm>
            <a:off x="4273275" y="4653225"/>
            <a:ext cx="3455700" cy="3693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0" i="0" u="none" strike="noStrike" cap="none">
                <a:solidFill>
                  <a:schemeClr val="dk1"/>
                </a:solidFill>
                <a:latin typeface="Roboto Medium"/>
                <a:ea typeface="Roboto Medium"/>
                <a:cs typeface="Roboto Medium"/>
                <a:sym typeface="Roboto Medium"/>
              </a:rPr>
              <a:t>Total Credits: 35 + First-year Composition</a:t>
            </a:r>
            <a:endParaRPr sz="1200" b="1" i="0" u="none" strike="noStrike" cap="none">
              <a:solidFill>
                <a:schemeClr val="lt1"/>
              </a:solidFill>
              <a:latin typeface="Roboto"/>
              <a:ea typeface="Roboto"/>
              <a:cs typeface="Roboto"/>
              <a:sym typeface="Roboto"/>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424"/>
        <p:cNvGrpSpPr/>
        <p:nvPr/>
      </p:nvGrpSpPr>
      <p:grpSpPr>
        <a:xfrm>
          <a:off x="0" y="0"/>
          <a:ext cx="0" cy="0"/>
          <a:chOff x="0" y="0"/>
          <a:chExt cx="0" cy="0"/>
        </a:xfrm>
      </p:grpSpPr>
      <p:sp>
        <p:nvSpPr>
          <p:cNvPr id="9425" name="Google Shape;9425;p282"/>
          <p:cNvSpPr txBox="1">
            <a:spLocks noGrp="1"/>
          </p:cNvSpPr>
          <p:nvPr>
            <p:ph type="title"/>
          </p:nvPr>
        </p:nvSpPr>
        <p:spPr>
          <a:xfrm>
            <a:off x="425225" y="1283775"/>
            <a:ext cx="8385000" cy="3684000"/>
          </a:xfrm>
          <a:prstGeom prst="rect">
            <a:avLst/>
          </a:prstGeom>
        </p:spPr>
        <p:txBody>
          <a:bodyPr spcFirstLastPara="1" wrap="square" lIns="0" tIns="0" rIns="0" bIns="0" anchor="t" anchorCtr="0">
            <a:normAutofit/>
          </a:bodyPr>
          <a:lstStyle/>
          <a:p>
            <a:pPr marL="0" lvl="0" indent="0" algn="l" rtl="0">
              <a:spcBef>
                <a:spcPts val="0"/>
              </a:spcBef>
              <a:spcAft>
                <a:spcPts val="0"/>
              </a:spcAft>
              <a:buNone/>
            </a:pPr>
            <a:r>
              <a:rPr lang="en" sz="3300"/>
              <a:t>I am grateful for the contributions you have made as senators to our academic community this semester. Thank you for your ongoing support of our students and for your steadfast commitment to our ASU charter principles. </a:t>
            </a:r>
            <a:endParaRPr sz="3300"/>
          </a:p>
        </p:txBody>
      </p:sp>
      <p:sp>
        <p:nvSpPr>
          <p:cNvPr id="9426" name="Google Shape;9426;p282"/>
          <p:cNvSpPr txBox="1">
            <a:spLocks noGrp="1"/>
          </p:cNvSpPr>
          <p:nvPr>
            <p:ph type="subTitle" idx="1"/>
          </p:nvPr>
        </p:nvSpPr>
        <p:spPr>
          <a:xfrm>
            <a:off x="420625" y="886975"/>
            <a:ext cx="8411700" cy="246300"/>
          </a:xfrm>
          <a:prstGeom prst="rect">
            <a:avLst/>
          </a:prstGeom>
        </p:spPr>
        <p:txBody>
          <a:bodyPr spcFirstLastPara="1" wrap="square" lIns="0" tIns="0" rIns="0" bIns="0" anchor="t" anchorCtr="0">
            <a:spAutoFit/>
          </a:bodyPr>
          <a:lstStyle/>
          <a:p>
            <a:pPr marL="0" lvl="0" indent="0" algn="l" rtl="0">
              <a:spcBef>
                <a:spcPts val="0"/>
              </a:spcBef>
              <a:spcAft>
                <a:spcPts val="0"/>
              </a:spcAft>
              <a:buNone/>
            </a:pPr>
            <a:r>
              <a:rPr lang="en"/>
              <a:t>In the spirit of Thanksgiving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430"/>
        <p:cNvGrpSpPr/>
        <p:nvPr/>
      </p:nvGrpSpPr>
      <p:grpSpPr>
        <a:xfrm>
          <a:off x="0" y="0"/>
          <a:ext cx="0" cy="0"/>
          <a:chOff x="0" y="0"/>
          <a:chExt cx="0" cy="0"/>
        </a:xfrm>
      </p:grpSpPr>
      <p:sp>
        <p:nvSpPr>
          <p:cNvPr id="9431" name="Google Shape;9431;p283"/>
          <p:cNvSpPr txBox="1">
            <a:spLocks noGrp="1"/>
          </p:cNvSpPr>
          <p:nvPr>
            <p:ph type="body" idx="4294967295"/>
          </p:nvPr>
        </p:nvSpPr>
        <p:spPr>
          <a:xfrm>
            <a:off x="3355850"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1"/>
              </a:buClr>
              <a:buSzPts val="1100"/>
              <a:buFont typeface="Arial"/>
              <a:buNone/>
            </a:pPr>
            <a:r>
              <a:rPr lang="en" sz="1200" b="1"/>
              <a:t>Sir Jonathan Bate</a:t>
            </a:r>
            <a:br>
              <a:rPr lang="en" sz="1200" b="1"/>
            </a:br>
            <a:br>
              <a:rPr lang="en" sz="1200" b="1"/>
            </a:br>
            <a:r>
              <a:rPr lang="en" sz="1200"/>
              <a:t>Foundation Professor, </a:t>
            </a:r>
            <a:br>
              <a:rPr lang="en" sz="1200" b="1"/>
            </a:br>
            <a:r>
              <a:rPr lang="en" sz="1200">
                <a:highlight>
                  <a:srgbClr val="FFFFFF"/>
                </a:highlight>
              </a:rPr>
              <a:t>School of Sustainability and The College of Liberal Arts and Sciences</a:t>
            </a:r>
            <a:endParaRPr sz="1200" b="1"/>
          </a:p>
          <a:p>
            <a:pPr marL="0" lvl="0" indent="0" algn="l" rtl="0">
              <a:spcBef>
                <a:spcPts val="800"/>
              </a:spcBef>
              <a:spcAft>
                <a:spcPts val="800"/>
              </a:spcAft>
              <a:buNone/>
            </a:pPr>
            <a:endParaRPr sz="1200" b="0"/>
          </a:p>
        </p:txBody>
      </p:sp>
      <p:sp>
        <p:nvSpPr>
          <p:cNvPr id="9432" name="Google Shape;9432;p283"/>
          <p:cNvSpPr txBox="1">
            <a:spLocks noGrp="1"/>
          </p:cNvSpPr>
          <p:nvPr>
            <p:ph type="body" idx="4294967295"/>
          </p:nvPr>
        </p:nvSpPr>
        <p:spPr>
          <a:xfrm>
            <a:off x="4759429"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800"/>
              </a:spcAft>
              <a:buClr>
                <a:schemeClr val="dk1"/>
              </a:buClr>
              <a:buSzPts val="1100"/>
              <a:buFont typeface="Arial"/>
              <a:buNone/>
            </a:pPr>
            <a:r>
              <a:rPr lang="en" sz="1200" b="1"/>
              <a:t>Thomas </a:t>
            </a:r>
            <a:br>
              <a:rPr lang="en" sz="1200" b="1"/>
            </a:br>
            <a:r>
              <a:rPr lang="en" sz="1200" b="1"/>
              <a:t>Choi</a:t>
            </a:r>
            <a:br>
              <a:rPr lang="en" sz="1200"/>
            </a:br>
            <a:br>
              <a:rPr lang="en" sz="1200"/>
            </a:br>
            <a:r>
              <a:rPr lang="en" sz="1200"/>
              <a:t>AT&amp;T Professor, </a:t>
            </a:r>
            <a:r>
              <a:rPr lang="en" sz="1200">
                <a:highlight>
                  <a:srgbClr val="FFFFFF"/>
                </a:highlight>
              </a:rPr>
              <a:t>W. P. Carey School of Business</a:t>
            </a:r>
            <a:endParaRPr sz="1200" b="0"/>
          </a:p>
        </p:txBody>
      </p:sp>
      <p:sp>
        <p:nvSpPr>
          <p:cNvPr id="9433" name="Google Shape;9433;p283"/>
          <p:cNvSpPr txBox="1">
            <a:spLocks noGrp="1"/>
          </p:cNvSpPr>
          <p:nvPr>
            <p:ph type="body" idx="4294967295"/>
          </p:nvPr>
        </p:nvSpPr>
        <p:spPr>
          <a:xfrm>
            <a:off x="6131296"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1"/>
              </a:buClr>
              <a:buSzPts val="1100"/>
              <a:buFont typeface="Arial"/>
              <a:buNone/>
            </a:pPr>
            <a:r>
              <a:rPr lang="en" sz="1200" b="1"/>
              <a:t>Alexandra Brewis</a:t>
            </a:r>
            <a:br>
              <a:rPr lang="en" sz="1200" b="1"/>
            </a:br>
            <a:br>
              <a:rPr lang="en" sz="1200" b="1"/>
            </a:br>
            <a:r>
              <a:rPr lang="en" sz="1200"/>
              <a:t>President’s Professor, </a:t>
            </a:r>
            <a:br>
              <a:rPr lang="en" sz="1200"/>
            </a:br>
            <a:r>
              <a:rPr lang="en" sz="1200">
                <a:highlight>
                  <a:srgbClr val="FFFFFF"/>
                </a:highlight>
              </a:rPr>
              <a:t>School of Human Evolution and Social Change</a:t>
            </a:r>
            <a:endParaRPr sz="1200" b="1"/>
          </a:p>
          <a:p>
            <a:pPr marL="0" lvl="0" indent="0" algn="l" rtl="0">
              <a:spcBef>
                <a:spcPts val="800"/>
              </a:spcBef>
              <a:spcAft>
                <a:spcPts val="800"/>
              </a:spcAft>
              <a:buNone/>
            </a:pPr>
            <a:endParaRPr sz="1200" b="0"/>
          </a:p>
        </p:txBody>
      </p:sp>
      <p:sp>
        <p:nvSpPr>
          <p:cNvPr id="9434" name="Google Shape;9434;p283"/>
          <p:cNvSpPr txBox="1">
            <a:spLocks noGrp="1"/>
          </p:cNvSpPr>
          <p:nvPr>
            <p:ph type="body" idx="4294967295"/>
          </p:nvPr>
        </p:nvSpPr>
        <p:spPr>
          <a:xfrm>
            <a:off x="7534875"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1"/>
              </a:buClr>
              <a:buSzPts val="1100"/>
              <a:buFont typeface="Arial"/>
              <a:buNone/>
            </a:pPr>
            <a:r>
              <a:rPr lang="en" sz="1200" b="1"/>
              <a:t>Meenakshi Wadhwa</a:t>
            </a:r>
            <a:br>
              <a:rPr lang="en" sz="1200" b="1"/>
            </a:br>
            <a:br>
              <a:rPr lang="en" sz="1200" b="1"/>
            </a:br>
            <a:r>
              <a:rPr lang="en" sz="1200"/>
              <a:t>Foundation Professor, </a:t>
            </a:r>
            <a:br>
              <a:rPr lang="en" sz="1200"/>
            </a:br>
            <a:r>
              <a:rPr lang="en" sz="1200">
                <a:highlight>
                  <a:srgbClr val="FFFFFF"/>
                </a:highlight>
              </a:rPr>
              <a:t>School of Earth and Space Exploration</a:t>
            </a:r>
            <a:endParaRPr sz="1200" b="1"/>
          </a:p>
          <a:p>
            <a:pPr marL="0" lvl="0" indent="0" algn="l" rtl="0">
              <a:spcBef>
                <a:spcPts val="800"/>
              </a:spcBef>
              <a:spcAft>
                <a:spcPts val="800"/>
              </a:spcAft>
              <a:buNone/>
            </a:pPr>
            <a:endParaRPr sz="1200" b="0"/>
          </a:p>
        </p:txBody>
      </p:sp>
      <p:pic>
        <p:nvPicPr>
          <p:cNvPr id="9435" name="Google Shape;9435;p283"/>
          <p:cNvPicPr preferRelativeResize="0"/>
          <p:nvPr/>
        </p:nvPicPr>
        <p:blipFill rotWithShape="1">
          <a:blip r:embed="rId3">
            <a:alphaModFix/>
          </a:blip>
          <a:srcRect l="13115" r="13115"/>
          <a:stretch/>
        </p:blipFill>
        <p:spPr>
          <a:xfrm>
            <a:off x="3355850" y="880117"/>
            <a:ext cx="1246723" cy="1697137"/>
          </a:xfrm>
          <a:prstGeom prst="rect">
            <a:avLst/>
          </a:prstGeom>
          <a:noFill/>
          <a:ln>
            <a:noFill/>
          </a:ln>
        </p:spPr>
      </p:pic>
      <p:pic>
        <p:nvPicPr>
          <p:cNvPr id="9436" name="Google Shape;9436;p283"/>
          <p:cNvPicPr preferRelativeResize="0"/>
          <p:nvPr/>
        </p:nvPicPr>
        <p:blipFill rotWithShape="1">
          <a:blip r:embed="rId4">
            <a:alphaModFix/>
          </a:blip>
          <a:srcRect l="13115" r="13115"/>
          <a:stretch/>
        </p:blipFill>
        <p:spPr>
          <a:xfrm>
            <a:off x="4765371" y="880100"/>
            <a:ext cx="1246723" cy="1697137"/>
          </a:xfrm>
          <a:prstGeom prst="rect">
            <a:avLst/>
          </a:prstGeom>
          <a:noFill/>
          <a:ln>
            <a:noFill/>
          </a:ln>
        </p:spPr>
      </p:pic>
      <p:pic>
        <p:nvPicPr>
          <p:cNvPr id="9437" name="Google Shape;9437;p283"/>
          <p:cNvPicPr preferRelativeResize="0"/>
          <p:nvPr/>
        </p:nvPicPr>
        <p:blipFill rotWithShape="1">
          <a:blip r:embed="rId5">
            <a:alphaModFix/>
          </a:blip>
          <a:srcRect l="13115" r="13115"/>
          <a:stretch/>
        </p:blipFill>
        <p:spPr>
          <a:xfrm>
            <a:off x="6153089" y="880120"/>
            <a:ext cx="1246723" cy="1697137"/>
          </a:xfrm>
          <a:prstGeom prst="rect">
            <a:avLst/>
          </a:prstGeom>
          <a:noFill/>
          <a:ln>
            <a:noFill/>
          </a:ln>
        </p:spPr>
      </p:pic>
      <p:pic>
        <p:nvPicPr>
          <p:cNvPr id="9438" name="Google Shape;9438;p283"/>
          <p:cNvPicPr preferRelativeResize="0"/>
          <p:nvPr/>
        </p:nvPicPr>
        <p:blipFill rotWithShape="1">
          <a:blip r:embed="rId6">
            <a:alphaModFix/>
          </a:blip>
          <a:srcRect l="13266" r="13274"/>
          <a:stretch/>
        </p:blipFill>
        <p:spPr>
          <a:xfrm>
            <a:off x="7540800" y="880125"/>
            <a:ext cx="1246724" cy="1697125"/>
          </a:xfrm>
          <a:prstGeom prst="rect">
            <a:avLst/>
          </a:prstGeom>
          <a:noFill/>
          <a:ln>
            <a:noFill/>
          </a:ln>
        </p:spPr>
      </p:pic>
      <p:sp>
        <p:nvSpPr>
          <p:cNvPr id="9439" name="Google Shape;9439;p283"/>
          <p:cNvSpPr txBox="1">
            <a:spLocks noGrp="1"/>
          </p:cNvSpPr>
          <p:nvPr>
            <p:ph type="title"/>
          </p:nvPr>
        </p:nvSpPr>
        <p:spPr>
          <a:xfrm>
            <a:off x="419750" y="924925"/>
            <a:ext cx="2418900" cy="572700"/>
          </a:xfrm>
          <a:prstGeom prst="rect">
            <a:avLst/>
          </a:prstGeom>
        </p:spPr>
        <p:txBody>
          <a:bodyPr spcFirstLastPara="1" wrap="square" lIns="0" tIns="0" rIns="0" bIns="0" anchor="t" anchorCtr="0">
            <a:noAutofit/>
          </a:bodyPr>
          <a:lstStyle/>
          <a:p>
            <a:pPr marL="0" lvl="0" indent="0" algn="l" rtl="0">
              <a:spcBef>
                <a:spcPts val="0"/>
              </a:spcBef>
              <a:spcAft>
                <a:spcPts val="800"/>
              </a:spcAft>
              <a:buNone/>
            </a:pPr>
            <a:r>
              <a:rPr lang="en"/>
              <a:t>Regents’ Professors announced</a:t>
            </a:r>
            <a:endParaRPr/>
          </a:p>
        </p:txBody>
      </p:sp>
      <p:sp>
        <p:nvSpPr>
          <p:cNvPr id="9440" name="Google Shape;9440;p283"/>
          <p:cNvSpPr txBox="1"/>
          <p:nvPr/>
        </p:nvSpPr>
        <p:spPr>
          <a:xfrm>
            <a:off x="323300" y="488275"/>
            <a:ext cx="3062700" cy="39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b="1">
                <a:solidFill>
                  <a:schemeClr val="dk1"/>
                </a:solidFill>
                <a:highlight>
                  <a:schemeClr val="accent1"/>
                </a:highlight>
              </a:rPr>
              <a:t>November highlight</a:t>
            </a:r>
            <a:endParaRPr sz="1500" b="1">
              <a:solidFill>
                <a:schemeClr val="dk1"/>
              </a:solidFill>
              <a:highlight>
                <a:schemeClr val="accent1"/>
              </a:highlight>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444"/>
        <p:cNvGrpSpPr/>
        <p:nvPr/>
      </p:nvGrpSpPr>
      <p:grpSpPr>
        <a:xfrm>
          <a:off x="0" y="0"/>
          <a:ext cx="0" cy="0"/>
          <a:chOff x="0" y="0"/>
          <a:chExt cx="0" cy="0"/>
        </a:xfrm>
      </p:grpSpPr>
      <p:sp>
        <p:nvSpPr>
          <p:cNvPr id="9445" name="Google Shape;9445;p284"/>
          <p:cNvSpPr txBox="1">
            <a:spLocks noGrp="1"/>
          </p:cNvSpPr>
          <p:nvPr>
            <p:ph type="body" idx="4294967295"/>
          </p:nvPr>
        </p:nvSpPr>
        <p:spPr>
          <a:xfrm>
            <a:off x="3355850"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800"/>
              </a:spcAft>
              <a:buNone/>
            </a:pPr>
            <a:r>
              <a:rPr lang="en" sz="1200" b="1"/>
              <a:t>Sarah Brownell</a:t>
            </a:r>
            <a:br>
              <a:rPr lang="en" sz="1200" b="1"/>
            </a:br>
            <a:br>
              <a:rPr lang="en" sz="1200" b="1"/>
            </a:br>
            <a:r>
              <a:rPr lang="en" sz="1200"/>
              <a:t>President’s Professor, School of Life Sciences</a:t>
            </a:r>
            <a:endParaRPr sz="1200"/>
          </a:p>
        </p:txBody>
      </p:sp>
      <p:sp>
        <p:nvSpPr>
          <p:cNvPr id="9446" name="Google Shape;9446;p284"/>
          <p:cNvSpPr txBox="1">
            <a:spLocks noGrp="1"/>
          </p:cNvSpPr>
          <p:nvPr>
            <p:ph type="body" idx="4294967295"/>
          </p:nvPr>
        </p:nvSpPr>
        <p:spPr>
          <a:xfrm>
            <a:off x="4759429"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800"/>
              </a:spcAft>
              <a:buClr>
                <a:schemeClr val="dk1"/>
              </a:buClr>
              <a:buSzPts val="1100"/>
              <a:buFont typeface="Arial"/>
              <a:buNone/>
            </a:pPr>
            <a:r>
              <a:rPr lang="en" sz="1200" b="1"/>
              <a:t>Gilberto Lopez</a:t>
            </a:r>
            <a:br>
              <a:rPr lang="en" sz="1200" b="1"/>
            </a:br>
            <a:br>
              <a:rPr lang="en" sz="1200" b="1"/>
            </a:br>
            <a:r>
              <a:rPr lang="en" sz="1200"/>
              <a:t>Assistant Professor, School of Transborder Studies</a:t>
            </a:r>
            <a:endParaRPr sz="1200" b="0"/>
          </a:p>
        </p:txBody>
      </p:sp>
      <p:sp>
        <p:nvSpPr>
          <p:cNvPr id="9447" name="Google Shape;9447;p284"/>
          <p:cNvSpPr txBox="1">
            <a:spLocks noGrp="1"/>
          </p:cNvSpPr>
          <p:nvPr>
            <p:ph type="body" idx="4294967295"/>
          </p:nvPr>
        </p:nvSpPr>
        <p:spPr>
          <a:xfrm>
            <a:off x="6131296"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800"/>
              </a:spcAft>
              <a:buClr>
                <a:schemeClr val="dk1"/>
              </a:buClr>
              <a:buSzPts val="1100"/>
              <a:buFont typeface="Arial"/>
              <a:buNone/>
            </a:pPr>
            <a:r>
              <a:rPr lang="en" sz="1200" b="1"/>
              <a:t>Stacey Gandy</a:t>
            </a:r>
            <a:br>
              <a:rPr lang="en" sz="1200" b="1"/>
            </a:br>
            <a:br>
              <a:rPr lang="en" sz="1200" b="1"/>
            </a:br>
            <a:r>
              <a:rPr lang="en" sz="1200"/>
              <a:t>Clinical Assistant Professor, School of Social Work </a:t>
            </a:r>
            <a:endParaRPr sz="1200" b="0"/>
          </a:p>
        </p:txBody>
      </p:sp>
      <p:sp>
        <p:nvSpPr>
          <p:cNvPr id="9448" name="Google Shape;9448;p284"/>
          <p:cNvSpPr txBox="1">
            <a:spLocks noGrp="1"/>
          </p:cNvSpPr>
          <p:nvPr>
            <p:ph type="body" idx="4294967295"/>
          </p:nvPr>
        </p:nvSpPr>
        <p:spPr>
          <a:xfrm>
            <a:off x="7534875"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800"/>
              </a:spcAft>
              <a:buClr>
                <a:schemeClr val="dk1"/>
              </a:buClr>
              <a:buSzPts val="1100"/>
              <a:buFont typeface="Arial"/>
              <a:buNone/>
            </a:pPr>
            <a:r>
              <a:rPr lang="en" sz="1200" b="1"/>
              <a:t>Karen Knierman</a:t>
            </a:r>
            <a:br>
              <a:rPr lang="en" sz="1200" b="1"/>
            </a:br>
            <a:br>
              <a:rPr lang="en" sz="1200" b="1"/>
            </a:br>
            <a:r>
              <a:rPr lang="en" sz="1200"/>
              <a:t>Assistant Teaching Professor, School of Earth and Space Exploration</a:t>
            </a:r>
            <a:endParaRPr sz="1200" b="0"/>
          </a:p>
        </p:txBody>
      </p:sp>
      <p:pic>
        <p:nvPicPr>
          <p:cNvPr id="9449" name="Google Shape;9449;p284"/>
          <p:cNvPicPr preferRelativeResize="0"/>
          <p:nvPr/>
        </p:nvPicPr>
        <p:blipFill rotWithShape="1">
          <a:blip r:embed="rId3">
            <a:alphaModFix/>
          </a:blip>
          <a:srcRect l="7088" r="7096"/>
          <a:stretch/>
        </p:blipFill>
        <p:spPr>
          <a:xfrm>
            <a:off x="3355850" y="880117"/>
            <a:ext cx="1246724" cy="1697137"/>
          </a:xfrm>
          <a:prstGeom prst="rect">
            <a:avLst/>
          </a:prstGeom>
          <a:noFill/>
          <a:ln>
            <a:noFill/>
          </a:ln>
        </p:spPr>
      </p:pic>
      <p:pic>
        <p:nvPicPr>
          <p:cNvPr id="9450" name="Google Shape;9450;p284"/>
          <p:cNvPicPr preferRelativeResize="0"/>
          <p:nvPr/>
        </p:nvPicPr>
        <p:blipFill rotWithShape="1">
          <a:blip r:embed="rId4">
            <a:alphaModFix/>
          </a:blip>
          <a:srcRect l="6784" r="6792"/>
          <a:stretch/>
        </p:blipFill>
        <p:spPr>
          <a:xfrm>
            <a:off x="4765371" y="880100"/>
            <a:ext cx="1246723" cy="1697137"/>
          </a:xfrm>
          <a:prstGeom prst="rect">
            <a:avLst/>
          </a:prstGeom>
          <a:noFill/>
          <a:ln>
            <a:noFill/>
          </a:ln>
        </p:spPr>
      </p:pic>
      <p:pic>
        <p:nvPicPr>
          <p:cNvPr id="9451" name="Google Shape;9451;p284"/>
          <p:cNvPicPr preferRelativeResize="0"/>
          <p:nvPr/>
        </p:nvPicPr>
        <p:blipFill rotWithShape="1">
          <a:blip r:embed="rId5">
            <a:alphaModFix/>
          </a:blip>
          <a:srcRect l="7403" r="7395"/>
          <a:stretch/>
        </p:blipFill>
        <p:spPr>
          <a:xfrm>
            <a:off x="6153089" y="880120"/>
            <a:ext cx="1246723" cy="1697138"/>
          </a:xfrm>
          <a:prstGeom prst="rect">
            <a:avLst/>
          </a:prstGeom>
          <a:noFill/>
          <a:ln>
            <a:noFill/>
          </a:ln>
        </p:spPr>
      </p:pic>
      <p:pic>
        <p:nvPicPr>
          <p:cNvPr id="9452" name="Google Shape;9452;p284"/>
          <p:cNvPicPr preferRelativeResize="0"/>
          <p:nvPr/>
        </p:nvPicPr>
        <p:blipFill rotWithShape="1">
          <a:blip r:embed="rId6">
            <a:alphaModFix/>
          </a:blip>
          <a:srcRect l="6926" r="6926"/>
          <a:stretch/>
        </p:blipFill>
        <p:spPr>
          <a:xfrm>
            <a:off x="7540800" y="880125"/>
            <a:ext cx="1246725" cy="1697125"/>
          </a:xfrm>
          <a:prstGeom prst="rect">
            <a:avLst/>
          </a:prstGeom>
          <a:noFill/>
          <a:ln>
            <a:noFill/>
          </a:ln>
        </p:spPr>
      </p:pic>
      <p:sp>
        <p:nvSpPr>
          <p:cNvPr id="9453" name="Google Shape;9453;p284"/>
          <p:cNvSpPr txBox="1">
            <a:spLocks noGrp="1"/>
          </p:cNvSpPr>
          <p:nvPr>
            <p:ph type="title"/>
          </p:nvPr>
        </p:nvSpPr>
        <p:spPr>
          <a:xfrm>
            <a:off x="419750" y="924925"/>
            <a:ext cx="2418900" cy="572700"/>
          </a:xfrm>
          <a:prstGeom prst="rect">
            <a:avLst/>
          </a:prstGeom>
        </p:spPr>
        <p:txBody>
          <a:bodyPr spcFirstLastPara="1" wrap="square" lIns="0" tIns="0" rIns="0" bIns="0" anchor="t" anchorCtr="0">
            <a:noAutofit/>
          </a:bodyPr>
          <a:lstStyle/>
          <a:p>
            <a:pPr marL="0" lvl="0" indent="0" algn="l" rtl="0">
              <a:spcBef>
                <a:spcPts val="0"/>
              </a:spcBef>
              <a:spcAft>
                <a:spcPts val="800"/>
              </a:spcAft>
              <a:buNone/>
            </a:pPr>
            <a:r>
              <a:rPr lang="en"/>
              <a:t>Charter Professors named</a:t>
            </a:r>
            <a:endParaRPr/>
          </a:p>
        </p:txBody>
      </p:sp>
      <p:sp>
        <p:nvSpPr>
          <p:cNvPr id="9454" name="Google Shape;9454;p284"/>
          <p:cNvSpPr txBox="1"/>
          <p:nvPr/>
        </p:nvSpPr>
        <p:spPr>
          <a:xfrm>
            <a:off x="323300" y="488275"/>
            <a:ext cx="3062700" cy="39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b="1">
                <a:solidFill>
                  <a:schemeClr val="dk1"/>
                </a:solidFill>
                <a:highlight>
                  <a:schemeClr val="accent1"/>
                </a:highlight>
              </a:rPr>
              <a:t>November highlight</a:t>
            </a:r>
            <a:endParaRPr sz="1500" b="1">
              <a:solidFill>
                <a:schemeClr val="dk1"/>
              </a:solidFill>
              <a:highlight>
                <a:schemeClr val="accent1"/>
              </a:highlight>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458"/>
        <p:cNvGrpSpPr/>
        <p:nvPr/>
      </p:nvGrpSpPr>
      <p:grpSpPr>
        <a:xfrm>
          <a:off x="0" y="0"/>
          <a:ext cx="0" cy="0"/>
          <a:chOff x="0" y="0"/>
          <a:chExt cx="0" cy="0"/>
        </a:xfrm>
      </p:grpSpPr>
      <p:sp>
        <p:nvSpPr>
          <p:cNvPr id="9459" name="Google Shape;9459;p285"/>
          <p:cNvSpPr txBox="1">
            <a:spLocks noGrp="1"/>
          </p:cNvSpPr>
          <p:nvPr>
            <p:ph type="body" idx="4294967295"/>
          </p:nvPr>
        </p:nvSpPr>
        <p:spPr>
          <a:xfrm>
            <a:off x="3355850"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1"/>
              </a:buClr>
              <a:buSzPts val="1100"/>
              <a:buFont typeface="Arial"/>
              <a:buNone/>
            </a:pPr>
            <a:r>
              <a:rPr lang="en" sz="1200" b="1"/>
              <a:t>Tracy Spinrad</a:t>
            </a:r>
            <a:endParaRPr sz="1200" b="1"/>
          </a:p>
          <a:p>
            <a:pPr marL="0" lvl="0" indent="0" algn="l" rtl="0">
              <a:spcBef>
                <a:spcPts val="800"/>
              </a:spcBef>
              <a:spcAft>
                <a:spcPts val="800"/>
              </a:spcAft>
              <a:buNone/>
            </a:pPr>
            <a:r>
              <a:rPr lang="en" sz="1200"/>
              <a:t>Professor, T. Denny Sanford School of Social and Family Dynamics</a:t>
            </a:r>
            <a:endParaRPr sz="1200" b="0"/>
          </a:p>
        </p:txBody>
      </p:sp>
      <p:sp>
        <p:nvSpPr>
          <p:cNvPr id="9460" name="Google Shape;9460;p285"/>
          <p:cNvSpPr txBox="1">
            <a:spLocks noGrp="1"/>
          </p:cNvSpPr>
          <p:nvPr>
            <p:ph type="body" idx="4294967295"/>
          </p:nvPr>
        </p:nvSpPr>
        <p:spPr>
          <a:xfrm>
            <a:off x="4759429"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1"/>
              </a:buClr>
              <a:buSzPts val="1100"/>
              <a:buFont typeface="Arial"/>
              <a:buNone/>
            </a:pPr>
            <a:r>
              <a:rPr lang="en" sz="1200" b="1"/>
              <a:t>Jennifer Broatch</a:t>
            </a:r>
            <a:endParaRPr sz="1200" b="1"/>
          </a:p>
          <a:p>
            <a:pPr marL="0" lvl="0" indent="0" algn="l" rtl="0">
              <a:spcBef>
                <a:spcPts val="800"/>
              </a:spcBef>
              <a:spcAft>
                <a:spcPts val="800"/>
              </a:spcAft>
              <a:buNone/>
            </a:pPr>
            <a:r>
              <a:rPr lang="en" sz="1200"/>
              <a:t>Associate Professor, School of Mathematical and Natural Sciences</a:t>
            </a:r>
            <a:endParaRPr sz="1200" b="0"/>
          </a:p>
        </p:txBody>
      </p:sp>
      <p:sp>
        <p:nvSpPr>
          <p:cNvPr id="9461" name="Google Shape;9461;p285"/>
          <p:cNvSpPr txBox="1">
            <a:spLocks noGrp="1"/>
          </p:cNvSpPr>
          <p:nvPr>
            <p:ph type="body" idx="4294967295"/>
          </p:nvPr>
        </p:nvSpPr>
        <p:spPr>
          <a:xfrm>
            <a:off x="6131296"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1"/>
              </a:buClr>
              <a:buSzPts val="1100"/>
              <a:buFont typeface="Arial"/>
              <a:buNone/>
            </a:pPr>
            <a:r>
              <a:rPr lang="en" sz="1200" b="1"/>
              <a:t>Gregory Broberg</a:t>
            </a:r>
            <a:endParaRPr sz="1200" b="1"/>
          </a:p>
          <a:p>
            <a:pPr marL="0" lvl="0" indent="0" algn="l" rtl="0">
              <a:spcBef>
                <a:spcPts val="800"/>
              </a:spcBef>
              <a:spcAft>
                <a:spcPts val="800"/>
              </a:spcAft>
              <a:buNone/>
            </a:pPr>
            <a:r>
              <a:rPr lang="en" sz="1200"/>
              <a:t>Associate Teaching Professor, School of Social Transformation</a:t>
            </a:r>
            <a:endParaRPr sz="1200" b="0"/>
          </a:p>
        </p:txBody>
      </p:sp>
      <p:sp>
        <p:nvSpPr>
          <p:cNvPr id="9462" name="Google Shape;9462;p285"/>
          <p:cNvSpPr txBox="1">
            <a:spLocks noGrp="1"/>
          </p:cNvSpPr>
          <p:nvPr>
            <p:ph type="body" idx="4294967295"/>
          </p:nvPr>
        </p:nvSpPr>
        <p:spPr>
          <a:xfrm>
            <a:off x="7534875" y="2761875"/>
            <a:ext cx="1278000" cy="20661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1"/>
              </a:buClr>
              <a:buSzPts val="1100"/>
              <a:buFont typeface="Arial"/>
              <a:buNone/>
            </a:pPr>
            <a:r>
              <a:rPr lang="en" sz="1200" b="1"/>
              <a:t>Tara Lennon</a:t>
            </a:r>
            <a:endParaRPr sz="1200" b="1"/>
          </a:p>
          <a:p>
            <a:pPr marL="0" lvl="0" indent="0" algn="l" rtl="0">
              <a:spcBef>
                <a:spcPts val="800"/>
              </a:spcBef>
              <a:spcAft>
                <a:spcPts val="800"/>
              </a:spcAft>
              <a:buNone/>
            </a:pPr>
            <a:r>
              <a:rPr lang="en" sz="1200"/>
              <a:t>Associate Teaching Professor, School of Politics and Global Studies</a:t>
            </a:r>
            <a:endParaRPr sz="1200" b="0"/>
          </a:p>
        </p:txBody>
      </p:sp>
      <p:pic>
        <p:nvPicPr>
          <p:cNvPr id="9463" name="Google Shape;9463;p285"/>
          <p:cNvPicPr preferRelativeResize="0"/>
          <p:nvPr/>
        </p:nvPicPr>
        <p:blipFill rotWithShape="1">
          <a:blip r:embed="rId3">
            <a:alphaModFix/>
          </a:blip>
          <a:srcRect l="6784" r="6792"/>
          <a:stretch/>
        </p:blipFill>
        <p:spPr>
          <a:xfrm>
            <a:off x="3355850" y="880117"/>
            <a:ext cx="1246723" cy="1697137"/>
          </a:xfrm>
          <a:prstGeom prst="rect">
            <a:avLst/>
          </a:prstGeom>
          <a:noFill/>
          <a:ln>
            <a:noFill/>
          </a:ln>
        </p:spPr>
      </p:pic>
      <p:pic>
        <p:nvPicPr>
          <p:cNvPr id="9464" name="Google Shape;9464;p285"/>
          <p:cNvPicPr preferRelativeResize="0"/>
          <p:nvPr/>
        </p:nvPicPr>
        <p:blipFill rotWithShape="1">
          <a:blip r:embed="rId4">
            <a:alphaModFix/>
          </a:blip>
          <a:srcRect l="6754" r="6762"/>
          <a:stretch/>
        </p:blipFill>
        <p:spPr>
          <a:xfrm>
            <a:off x="4765371" y="880100"/>
            <a:ext cx="1246724" cy="1697138"/>
          </a:xfrm>
          <a:prstGeom prst="rect">
            <a:avLst/>
          </a:prstGeom>
          <a:noFill/>
          <a:ln>
            <a:noFill/>
          </a:ln>
        </p:spPr>
      </p:pic>
      <p:pic>
        <p:nvPicPr>
          <p:cNvPr id="9465" name="Google Shape;9465;p285"/>
          <p:cNvPicPr preferRelativeResize="0"/>
          <p:nvPr/>
        </p:nvPicPr>
        <p:blipFill rotWithShape="1">
          <a:blip r:embed="rId5">
            <a:alphaModFix/>
          </a:blip>
          <a:srcRect l="6896" r="6896"/>
          <a:stretch/>
        </p:blipFill>
        <p:spPr>
          <a:xfrm>
            <a:off x="6153089" y="880120"/>
            <a:ext cx="1246723" cy="1697137"/>
          </a:xfrm>
          <a:prstGeom prst="rect">
            <a:avLst/>
          </a:prstGeom>
          <a:noFill/>
          <a:ln>
            <a:noFill/>
          </a:ln>
        </p:spPr>
      </p:pic>
      <p:pic>
        <p:nvPicPr>
          <p:cNvPr id="9466" name="Google Shape;9466;p285"/>
          <p:cNvPicPr preferRelativeResize="0"/>
          <p:nvPr/>
        </p:nvPicPr>
        <p:blipFill rotWithShape="1">
          <a:blip r:embed="rId6">
            <a:alphaModFix/>
          </a:blip>
          <a:srcRect l="7454" r="7454"/>
          <a:stretch/>
        </p:blipFill>
        <p:spPr>
          <a:xfrm>
            <a:off x="7540800" y="880125"/>
            <a:ext cx="1246725" cy="1697125"/>
          </a:xfrm>
          <a:prstGeom prst="rect">
            <a:avLst/>
          </a:prstGeom>
          <a:noFill/>
          <a:ln>
            <a:noFill/>
          </a:ln>
        </p:spPr>
      </p:pic>
      <p:sp>
        <p:nvSpPr>
          <p:cNvPr id="9467" name="Google Shape;9467;p285"/>
          <p:cNvSpPr txBox="1">
            <a:spLocks noGrp="1"/>
          </p:cNvSpPr>
          <p:nvPr>
            <p:ph type="title"/>
          </p:nvPr>
        </p:nvSpPr>
        <p:spPr>
          <a:xfrm>
            <a:off x="419750" y="924925"/>
            <a:ext cx="2418900" cy="572700"/>
          </a:xfrm>
          <a:prstGeom prst="rect">
            <a:avLst/>
          </a:prstGeom>
        </p:spPr>
        <p:txBody>
          <a:bodyPr spcFirstLastPara="1" wrap="square" lIns="0" tIns="0" rIns="0" bIns="0" anchor="t" anchorCtr="0">
            <a:noAutofit/>
          </a:bodyPr>
          <a:lstStyle/>
          <a:p>
            <a:pPr marL="0" lvl="0" indent="0" algn="l" rtl="0">
              <a:spcBef>
                <a:spcPts val="0"/>
              </a:spcBef>
              <a:spcAft>
                <a:spcPts val="800"/>
              </a:spcAft>
              <a:buNone/>
            </a:pPr>
            <a:r>
              <a:rPr lang="en"/>
              <a:t>Provost Teaching  Awards celebrated</a:t>
            </a:r>
            <a:endParaRPr/>
          </a:p>
        </p:txBody>
      </p:sp>
      <p:sp>
        <p:nvSpPr>
          <p:cNvPr id="9468" name="Google Shape;9468;p285"/>
          <p:cNvSpPr txBox="1"/>
          <p:nvPr/>
        </p:nvSpPr>
        <p:spPr>
          <a:xfrm>
            <a:off x="323300" y="488275"/>
            <a:ext cx="3062700" cy="39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b="1">
                <a:solidFill>
                  <a:schemeClr val="dk1"/>
                </a:solidFill>
                <a:highlight>
                  <a:schemeClr val="accent1"/>
                </a:highlight>
              </a:rPr>
              <a:t>November highlight</a:t>
            </a:r>
            <a:endParaRPr sz="1500" b="1">
              <a:solidFill>
                <a:schemeClr val="dk1"/>
              </a:solidFill>
              <a:highlight>
                <a:schemeClr val="accent1"/>
              </a:highlight>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472"/>
        <p:cNvGrpSpPr/>
        <p:nvPr/>
      </p:nvGrpSpPr>
      <p:grpSpPr>
        <a:xfrm>
          <a:off x="0" y="0"/>
          <a:ext cx="0" cy="0"/>
          <a:chOff x="0" y="0"/>
          <a:chExt cx="0" cy="0"/>
        </a:xfrm>
      </p:grpSpPr>
      <p:sp>
        <p:nvSpPr>
          <p:cNvPr id="9473" name="Google Shape;9473;p286"/>
          <p:cNvSpPr txBox="1">
            <a:spLocks noGrp="1"/>
          </p:cNvSpPr>
          <p:nvPr>
            <p:ph type="title"/>
          </p:nvPr>
        </p:nvSpPr>
        <p:spPr>
          <a:xfrm>
            <a:off x="426725" y="911400"/>
            <a:ext cx="3660600" cy="654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U.S. Surgeon General Dr. Vivek Murthy visited ASU to discuss epidemic of loneliness </a:t>
            </a:r>
            <a:endParaRPr/>
          </a:p>
        </p:txBody>
      </p:sp>
      <p:sp>
        <p:nvSpPr>
          <p:cNvPr id="9474" name="Google Shape;9474;p286"/>
          <p:cNvSpPr txBox="1">
            <a:spLocks noGrp="1"/>
          </p:cNvSpPr>
          <p:nvPr>
            <p:ph type="body" idx="4294967295"/>
          </p:nvPr>
        </p:nvSpPr>
        <p:spPr>
          <a:xfrm>
            <a:off x="417650" y="2358575"/>
            <a:ext cx="3669600" cy="1756200"/>
          </a:xfrm>
          <a:prstGeom prst="rect">
            <a:avLst/>
          </a:prstGeom>
        </p:spPr>
        <p:txBody>
          <a:bodyPr spcFirstLastPara="1" wrap="square" lIns="0" tIns="0" rIns="0" bIns="0" anchor="t" anchorCtr="0">
            <a:noAutofit/>
          </a:bodyPr>
          <a:lstStyle/>
          <a:p>
            <a:pPr marL="0" lvl="0" indent="0" algn="l" rtl="0">
              <a:spcBef>
                <a:spcPts val="0"/>
              </a:spcBef>
              <a:spcAft>
                <a:spcPts val="800"/>
              </a:spcAft>
              <a:buNone/>
            </a:pPr>
            <a:r>
              <a:rPr lang="en"/>
              <a:t>“We are made to connect” tour drew over 1,000 students to hear a town hall discussion on the importance of community and connectedness.</a:t>
            </a:r>
            <a:endParaRPr/>
          </a:p>
        </p:txBody>
      </p:sp>
      <p:pic>
        <p:nvPicPr>
          <p:cNvPr id="9475" name="Google Shape;9475;p286"/>
          <p:cNvPicPr preferRelativeResize="0"/>
          <p:nvPr/>
        </p:nvPicPr>
        <p:blipFill>
          <a:blip r:embed="rId3">
            <a:alphaModFix/>
          </a:blip>
          <a:stretch>
            <a:fillRect/>
          </a:stretch>
        </p:blipFill>
        <p:spPr>
          <a:xfrm>
            <a:off x="5243254" y="2649325"/>
            <a:ext cx="3394452" cy="2262409"/>
          </a:xfrm>
          <a:prstGeom prst="rect">
            <a:avLst/>
          </a:prstGeom>
          <a:noFill/>
          <a:ln>
            <a:noFill/>
          </a:ln>
          <a:effectLst>
            <a:outerShdw blurRad="57150" dist="19050" dir="5400000" algn="bl" rotWithShape="0">
              <a:srgbClr val="000000">
                <a:alpha val="50000"/>
              </a:srgbClr>
            </a:outerShdw>
          </a:effectLst>
        </p:spPr>
      </p:pic>
      <p:pic>
        <p:nvPicPr>
          <p:cNvPr id="9476" name="Google Shape;9476;p286"/>
          <p:cNvPicPr preferRelativeResize="0"/>
          <p:nvPr/>
        </p:nvPicPr>
        <p:blipFill>
          <a:blip r:embed="rId4">
            <a:alphaModFix/>
          </a:blip>
          <a:stretch>
            <a:fillRect/>
          </a:stretch>
        </p:blipFill>
        <p:spPr>
          <a:xfrm>
            <a:off x="5243250" y="270800"/>
            <a:ext cx="3394452" cy="2262419"/>
          </a:xfrm>
          <a:prstGeom prst="rect">
            <a:avLst/>
          </a:prstGeom>
          <a:noFill/>
          <a:ln>
            <a:noFill/>
          </a:ln>
          <a:effectLst>
            <a:outerShdw blurRad="57150" dist="19050" dir="5400000" algn="bl" rotWithShape="0">
              <a:srgbClr val="000000">
                <a:alpha val="50000"/>
              </a:srgbClr>
            </a:outerShdw>
          </a:effectLst>
        </p:spPr>
      </p:pic>
      <p:sp>
        <p:nvSpPr>
          <p:cNvPr id="9477" name="Google Shape;9477;p286"/>
          <p:cNvSpPr txBox="1"/>
          <p:nvPr/>
        </p:nvSpPr>
        <p:spPr>
          <a:xfrm>
            <a:off x="323300" y="488275"/>
            <a:ext cx="3062700" cy="39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b="1">
                <a:solidFill>
                  <a:schemeClr val="dk1"/>
                </a:solidFill>
                <a:highlight>
                  <a:schemeClr val="accent1"/>
                </a:highlight>
              </a:rPr>
              <a:t>November highlight</a:t>
            </a:r>
            <a:endParaRPr sz="1500" b="1">
              <a:solidFill>
                <a:schemeClr val="dk1"/>
              </a:solidFill>
              <a:highlight>
                <a:schemeClr val="accent1"/>
              </a:highlight>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481"/>
        <p:cNvGrpSpPr/>
        <p:nvPr/>
      </p:nvGrpSpPr>
      <p:grpSpPr>
        <a:xfrm>
          <a:off x="0" y="0"/>
          <a:ext cx="0" cy="0"/>
          <a:chOff x="0" y="0"/>
          <a:chExt cx="0" cy="0"/>
        </a:xfrm>
      </p:grpSpPr>
      <p:pic>
        <p:nvPicPr>
          <p:cNvPr id="9482" name="Google Shape;9482;p287"/>
          <p:cNvPicPr preferRelativeResize="0">
            <a:picLocks noGrp="1"/>
          </p:cNvPicPr>
          <p:nvPr>
            <p:ph type="pic" idx="2"/>
          </p:nvPr>
        </p:nvPicPr>
        <p:blipFill rotWithShape="1">
          <a:blip r:embed="rId3">
            <a:alphaModFix/>
          </a:blip>
          <a:srcRect t="7798" b="7806"/>
          <a:stretch/>
        </p:blipFill>
        <p:spPr>
          <a:xfrm>
            <a:off x="-47625" y="-41200"/>
            <a:ext cx="9277199" cy="5218501"/>
          </a:xfrm>
          <a:prstGeom prst="rect">
            <a:avLst/>
          </a:prstGeom>
        </p:spPr>
      </p:pic>
      <p:sp>
        <p:nvSpPr>
          <p:cNvPr id="9483" name="Google Shape;9483;p287"/>
          <p:cNvSpPr txBox="1">
            <a:spLocks noGrp="1"/>
          </p:cNvSpPr>
          <p:nvPr>
            <p:ph type="body" idx="1"/>
          </p:nvPr>
        </p:nvSpPr>
        <p:spPr>
          <a:xfrm>
            <a:off x="5237825" y="488675"/>
            <a:ext cx="3565200" cy="1294200"/>
          </a:xfrm>
          <a:prstGeom prst="rect">
            <a:avLst/>
          </a:prstGeom>
        </p:spPr>
        <p:txBody>
          <a:bodyPr spcFirstLastPara="1" wrap="square" lIns="365750" tIns="182875" rIns="91425" bIns="182875" anchor="t" anchorCtr="0">
            <a:noAutofit/>
          </a:bodyPr>
          <a:lstStyle/>
          <a:p>
            <a:pPr marL="0" lvl="0" indent="0" algn="l" rtl="0">
              <a:spcBef>
                <a:spcPts val="0"/>
              </a:spcBef>
              <a:spcAft>
                <a:spcPts val="800"/>
              </a:spcAft>
              <a:buNone/>
            </a:pPr>
            <a:r>
              <a:rPr lang="en" sz="1300">
                <a:solidFill>
                  <a:schemeClr val="dk1"/>
                </a:solidFill>
                <a:highlight>
                  <a:schemeClr val="accent1"/>
                </a:highlight>
              </a:rPr>
              <a:t>Prompt:</a:t>
            </a:r>
            <a:r>
              <a:rPr lang="en" sz="1300"/>
              <a:t> How can we use our role as professors to foster connectedness and community in our classes and our work with students?</a:t>
            </a:r>
            <a:endParaRPr sz="1300"/>
          </a:p>
        </p:txBody>
      </p:sp>
      <p:pic>
        <p:nvPicPr>
          <p:cNvPr id="9484" name="Google Shape;9484;p287"/>
          <p:cNvPicPr preferRelativeResize="0"/>
          <p:nvPr/>
        </p:nvPicPr>
        <p:blipFill>
          <a:blip r:embed="rId4">
            <a:alphaModFix/>
          </a:blip>
          <a:stretch>
            <a:fillRect/>
          </a:stretch>
        </p:blipFill>
        <p:spPr>
          <a:xfrm>
            <a:off x="7653200" y="3488850"/>
            <a:ext cx="1262549" cy="1262549"/>
          </a:xfrm>
          <a:prstGeom prst="rect">
            <a:avLst/>
          </a:prstGeom>
          <a:noFill/>
          <a:ln>
            <a:noFill/>
          </a:ln>
        </p:spPr>
      </p:pic>
      <p:sp>
        <p:nvSpPr>
          <p:cNvPr id="9485" name="Google Shape;9485;p287"/>
          <p:cNvSpPr txBox="1"/>
          <p:nvPr/>
        </p:nvSpPr>
        <p:spPr>
          <a:xfrm>
            <a:off x="7536425" y="2969575"/>
            <a:ext cx="1272600" cy="295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chemeClr val="dk1"/>
                </a:solidFill>
                <a:highlight>
                  <a:schemeClr val="accent1"/>
                </a:highlight>
              </a:rPr>
              <a:t>Watch the conversation</a:t>
            </a:r>
            <a:endParaRPr sz="1200" b="1">
              <a:solidFill>
                <a:schemeClr val="dk1"/>
              </a:solidFill>
              <a:highlight>
                <a:schemeClr val="accent1"/>
              </a:highlight>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489"/>
        <p:cNvGrpSpPr/>
        <p:nvPr/>
      </p:nvGrpSpPr>
      <p:grpSpPr>
        <a:xfrm>
          <a:off x="0" y="0"/>
          <a:ext cx="0" cy="0"/>
          <a:chOff x="0" y="0"/>
          <a:chExt cx="0" cy="0"/>
        </a:xfrm>
      </p:grpSpPr>
      <p:sp>
        <p:nvSpPr>
          <p:cNvPr id="9490" name="Google Shape;9490;p288"/>
          <p:cNvSpPr txBox="1">
            <a:spLocks noGrp="1"/>
          </p:cNvSpPr>
          <p:nvPr>
            <p:ph type="title"/>
          </p:nvPr>
        </p:nvSpPr>
        <p:spPr>
          <a:xfrm>
            <a:off x="426725" y="911400"/>
            <a:ext cx="3954900" cy="654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Erwin Chemerinsky presented on free speech</a:t>
            </a:r>
            <a:endParaRPr/>
          </a:p>
        </p:txBody>
      </p:sp>
      <p:sp>
        <p:nvSpPr>
          <p:cNvPr id="9491" name="Google Shape;9491;p288"/>
          <p:cNvSpPr txBox="1">
            <a:spLocks noGrp="1"/>
          </p:cNvSpPr>
          <p:nvPr>
            <p:ph type="body" idx="1"/>
          </p:nvPr>
        </p:nvSpPr>
        <p:spPr>
          <a:xfrm>
            <a:off x="417650" y="1672775"/>
            <a:ext cx="4108500" cy="2966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100">
                <a:solidFill>
                  <a:srgbClr val="000000"/>
                </a:solidFill>
              </a:rPr>
              <a:t>On Nov 8, The </a:t>
            </a:r>
            <a:r>
              <a:rPr lang="en" sz="1100">
                <a:solidFill>
                  <a:srgbClr val="070706"/>
                </a:solidFill>
              </a:rPr>
              <a:t>Frank</a:t>
            </a:r>
            <a:r>
              <a:rPr lang="en" sz="1100">
                <a:solidFill>
                  <a:srgbClr val="000000"/>
                </a:solidFill>
              </a:rPr>
              <a:t> </a:t>
            </a:r>
            <a:r>
              <a:rPr lang="en" sz="1100">
                <a:solidFill>
                  <a:srgbClr val="070706"/>
                </a:solidFill>
              </a:rPr>
              <a:t>Rhodes</a:t>
            </a:r>
            <a:r>
              <a:rPr lang="en" sz="1100">
                <a:solidFill>
                  <a:srgbClr val="000000"/>
                </a:solidFill>
              </a:rPr>
              <a:t> Lecture Series welcomed </a:t>
            </a:r>
            <a:r>
              <a:rPr lang="en" sz="1100" b="1">
                <a:solidFill>
                  <a:srgbClr val="000000"/>
                </a:solidFill>
              </a:rPr>
              <a:t>Erwin Chemerinsky</a:t>
            </a:r>
            <a:r>
              <a:rPr lang="en" sz="1100">
                <a:solidFill>
                  <a:srgbClr val="000000"/>
                </a:solidFill>
              </a:rPr>
              <a:t>, Dean &amp; Jesse H. Choper Distinguished Professor of Law, UC Berkeley School of Law in a virtual lecture:</a:t>
            </a:r>
            <a:r>
              <a:rPr lang="en" sz="1100" b="1">
                <a:solidFill>
                  <a:srgbClr val="000000"/>
                </a:solidFill>
              </a:rPr>
              <a:t> Free Speech on Campus</a:t>
            </a:r>
            <a:r>
              <a:rPr lang="en" sz="1100">
                <a:solidFill>
                  <a:srgbClr val="000000"/>
                </a:solidFill>
              </a:rPr>
              <a:t>. </a:t>
            </a:r>
            <a:endParaRPr sz="1100">
              <a:solidFill>
                <a:srgbClr val="000000"/>
              </a:solidFill>
            </a:endParaRPr>
          </a:p>
          <a:p>
            <a:pPr marL="0" lvl="0" indent="0" algn="l" rtl="0">
              <a:spcBef>
                <a:spcPts val="800"/>
              </a:spcBef>
              <a:spcAft>
                <a:spcPts val="0"/>
              </a:spcAft>
              <a:buNone/>
            </a:pPr>
            <a:r>
              <a:rPr lang="en" sz="1100">
                <a:solidFill>
                  <a:srgbClr val="000000"/>
                </a:solidFill>
              </a:rPr>
              <a:t>The lecture provided an in-depth exploration of what free speech really is, discussed what universities legally can and cannot do, and encouraged open dialogue regarding free speech in higher education in America.</a:t>
            </a:r>
            <a:endParaRPr sz="1100">
              <a:solidFill>
                <a:srgbClr val="000000"/>
              </a:solidFill>
            </a:endParaRPr>
          </a:p>
          <a:p>
            <a:pPr marL="0" lvl="0" indent="0" algn="l" rtl="0">
              <a:spcBef>
                <a:spcPts val="800"/>
              </a:spcBef>
              <a:spcAft>
                <a:spcPts val="800"/>
              </a:spcAft>
              <a:buNone/>
            </a:pPr>
            <a:r>
              <a:rPr lang="en" sz="1100" b="1">
                <a:solidFill>
                  <a:srgbClr val="000000"/>
                </a:solidFill>
              </a:rPr>
              <a:t>To watch the lecture, scan the code below.</a:t>
            </a:r>
            <a:endParaRPr sz="1100" b="1">
              <a:solidFill>
                <a:srgbClr val="000000"/>
              </a:solidFill>
            </a:endParaRPr>
          </a:p>
        </p:txBody>
      </p:sp>
      <p:pic>
        <p:nvPicPr>
          <p:cNvPr id="9492" name="Google Shape;9492;p288"/>
          <p:cNvPicPr preferRelativeResize="0">
            <a:picLocks noGrp="1"/>
          </p:cNvPicPr>
          <p:nvPr>
            <p:ph type="pic" idx="2"/>
          </p:nvPr>
        </p:nvPicPr>
        <p:blipFill rotWithShape="1">
          <a:blip r:embed="rId3">
            <a:alphaModFix/>
          </a:blip>
          <a:srcRect l="15583" r="15583"/>
          <a:stretch/>
        </p:blipFill>
        <p:spPr>
          <a:xfrm>
            <a:off x="5038350" y="530400"/>
            <a:ext cx="3767099" cy="4108501"/>
          </a:xfrm>
          <a:prstGeom prst="rect">
            <a:avLst/>
          </a:prstGeom>
        </p:spPr>
      </p:pic>
      <p:sp>
        <p:nvSpPr>
          <p:cNvPr id="9493" name="Google Shape;9493;p288"/>
          <p:cNvSpPr txBox="1"/>
          <p:nvPr/>
        </p:nvSpPr>
        <p:spPr>
          <a:xfrm>
            <a:off x="323300" y="488275"/>
            <a:ext cx="3062700" cy="39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b="1">
                <a:solidFill>
                  <a:schemeClr val="dk1"/>
                </a:solidFill>
                <a:highlight>
                  <a:schemeClr val="accent1"/>
                </a:highlight>
              </a:rPr>
              <a:t>November highlight</a:t>
            </a:r>
            <a:endParaRPr sz="1500" b="1">
              <a:solidFill>
                <a:schemeClr val="dk1"/>
              </a:solidFill>
              <a:highlight>
                <a:schemeClr val="accent1"/>
              </a:highlight>
            </a:endParaRPr>
          </a:p>
        </p:txBody>
      </p:sp>
      <p:pic>
        <p:nvPicPr>
          <p:cNvPr id="9494" name="Google Shape;9494;p288"/>
          <p:cNvPicPr preferRelativeResize="0"/>
          <p:nvPr/>
        </p:nvPicPr>
        <p:blipFill>
          <a:blip r:embed="rId4">
            <a:alphaModFix/>
          </a:blip>
          <a:stretch>
            <a:fillRect/>
          </a:stretch>
        </p:blipFill>
        <p:spPr>
          <a:xfrm>
            <a:off x="417650" y="3698825"/>
            <a:ext cx="1264849" cy="1264849"/>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498"/>
        <p:cNvGrpSpPr/>
        <p:nvPr/>
      </p:nvGrpSpPr>
      <p:grpSpPr>
        <a:xfrm>
          <a:off x="0" y="0"/>
          <a:ext cx="0" cy="0"/>
          <a:chOff x="0" y="0"/>
          <a:chExt cx="0" cy="0"/>
        </a:xfrm>
      </p:grpSpPr>
      <p:pic>
        <p:nvPicPr>
          <p:cNvPr id="9499" name="Google Shape;9499;p289"/>
          <p:cNvPicPr preferRelativeResize="0"/>
          <p:nvPr/>
        </p:nvPicPr>
        <p:blipFill rotWithShape="1">
          <a:blip r:embed="rId3">
            <a:alphaModFix/>
          </a:blip>
          <a:srcRect l="4607" t="38277" b="2190"/>
          <a:stretch/>
        </p:blipFill>
        <p:spPr>
          <a:xfrm>
            <a:off x="0" y="0"/>
            <a:ext cx="9144000" cy="3804326"/>
          </a:xfrm>
          <a:prstGeom prst="rect">
            <a:avLst/>
          </a:prstGeom>
          <a:noFill/>
          <a:ln>
            <a:noFill/>
          </a:ln>
        </p:spPr>
      </p:pic>
      <p:sp>
        <p:nvSpPr>
          <p:cNvPr id="9500" name="Google Shape;9500;p289"/>
          <p:cNvSpPr txBox="1">
            <a:spLocks noGrp="1"/>
          </p:cNvSpPr>
          <p:nvPr>
            <p:ph type="ctrTitle"/>
          </p:nvPr>
        </p:nvSpPr>
        <p:spPr>
          <a:xfrm>
            <a:off x="736625" y="1362325"/>
            <a:ext cx="8047200" cy="2052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4800"/>
              <a:buNone/>
            </a:pPr>
            <a:r>
              <a:rPr lang="en"/>
              <a:t>ASU General Studies Gold</a:t>
            </a:r>
            <a:endParaRPr/>
          </a:p>
        </p:txBody>
      </p:sp>
      <p:sp>
        <p:nvSpPr>
          <p:cNvPr id="9501" name="Google Shape;9501;p289"/>
          <p:cNvSpPr txBox="1">
            <a:spLocks noGrp="1"/>
          </p:cNvSpPr>
          <p:nvPr>
            <p:ph type="body" idx="1"/>
          </p:nvPr>
        </p:nvSpPr>
        <p:spPr>
          <a:xfrm>
            <a:off x="4572000" y="3952875"/>
            <a:ext cx="4362600" cy="931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br>
              <a:rPr lang="en" sz="1200" b="0"/>
            </a:br>
            <a:r>
              <a:rPr lang="en" sz="1000"/>
              <a:t>University Senate</a:t>
            </a:r>
            <a:endParaRPr sz="1000"/>
          </a:p>
          <a:p>
            <a:pPr marL="0" lvl="0" indent="0" algn="l" rtl="0">
              <a:lnSpc>
                <a:spcPct val="100000"/>
              </a:lnSpc>
              <a:spcBef>
                <a:spcPts val="0"/>
              </a:spcBef>
              <a:spcAft>
                <a:spcPts val="0"/>
              </a:spcAft>
              <a:buSzPts val="1400"/>
              <a:buNone/>
            </a:pPr>
            <a:r>
              <a:rPr lang="en" sz="1000" b="0"/>
              <a:t>November 27, 2023</a:t>
            </a:r>
            <a:br>
              <a:rPr lang="en" sz="1000" b="0"/>
            </a:br>
            <a:br>
              <a:rPr lang="en" sz="1000" b="0"/>
            </a:br>
            <a:r>
              <a:rPr lang="en" sz="1000"/>
              <a:t>Nancy Gonzales</a:t>
            </a:r>
            <a:r>
              <a:rPr lang="en" sz="1000" b="0"/>
              <a:t>, executive vice president and university provost</a:t>
            </a:r>
            <a:endParaRPr sz="1000" b="0"/>
          </a:p>
          <a:p>
            <a:pPr marL="0" lvl="0" indent="0" algn="l" rtl="0">
              <a:lnSpc>
                <a:spcPct val="100000"/>
              </a:lnSpc>
              <a:spcBef>
                <a:spcPts val="0"/>
              </a:spcBef>
              <a:spcAft>
                <a:spcPts val="0"/>
              </a:spcAft>
              <a:buSzPts val="1400"/>
              <a:buNone/>
            </a:pPr>
            <a:r>
              <a:rPr lang="en" sz="1000"/>
              <a:t>Anne Jones,</a:t>
            </a:r>
            <a:r>
              <a:rPr lang="en" sz="1000" b="0"/>
              <a:t> vice provost for undergraduate education</a:t>
            </a:r>
            <a:br>
              <a:rPr lang="en" sz="1000" b="0"/>
            </a:br>
            <a:endParaRPr sz="1000" b="0"/>
          </a:p>
        </p:txBody>
      </p:sp>
    </p:spTree>
  </p:cSld>
  <p:clrMapOvr>
    <a:masterClrMapping/>
  </p:clrMapOvr>
</p:sld>
</file>

<file path=ppt/theme/theme1.xml><?xml version="1.0" encoding="utf-8"?>
<a:theme xmlns:a="http://schemas.openxmlformats.org/drawingml/2006/main" name="2023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021 ASU Template Master (Official from the Hub)">
  <a:themeElements>
    <a:clrScheme name="ASU 2021 Color">
      <a:dk1>
        <a:srgbClr val="191919"/>
      </a:dk1>
      <a:lt1>
        <a:srgbClr val="FFFFFF"/>
      </a:lt1>
      <a:dk2>
        <a:srgbClr val="D0D0D0"/>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74747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023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533</Words>
  <Application>Microsoft Office PowerPoint</Application>
  <PresentationFormat>On-screen Show (16:9)</PresentationFormat>
  <Paragraphs>60</Paragraphs>
  <Slides>10</Slides>
  <Notes>10</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10</vt:i4>
      </vt:variant>
    </vt:vector>
  </HeadingPairs>
  <TitlesOfParts>
    <vt:vector size="17" baseType="lpstr">
      <vt:lpstr>Arial</vt:lpstr>
      <vt:lpstr>Calibri</vt:lpstr>
      <vt:lpstr>Roboto</vt:lpstr>
      <vt:lpstr>Roboto Medium</vt:lpstr>
      <vt:lpstr>2023 ASU Template Master (Official from Enterprise Brand Strategy and Management)</vt:lpstr>
      <vt:lpstr>2021 ASU Template Master (Official from the Hub)</vt:lpstr>
      <vt:lpstr>2023 ASU Template Master (Official from Enterprise Brand Strategy and Management)</vt:lpstr>
      <vt:lpstr>Provost Welcome </vt:lpstr>
      <vt:lpstr>I am grateful for the contributions you have made as senators to our academic community this semester. Thank you for your ongoing support of our students and for your steadfast commitment to our ASU charter principles. </vt:lpstr>
      <vt:lpstr>Regents’ Professors announced</vt:lpstr>
      <vt:lpstr>Charter Professors named</vt:lpstr>
      <vt:lpstr>Provost Teaching  Awards celebrated</vt:lpstr>
      <vt:lpstr>U.S. Surgeon General Dr. Vivek Murthy visited ASU to discuss epidemic of loneliness </vt:lpstr>
      <vt:lpstr>PowerPoint Presentation</vt:lpstr>
      <vt:lpstr>Erwin Chemerinsky presented on free speech</vt:lpstr>
      <vt:lpstr>ASU General Studies Gold</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Provost Welcome </dc:title>
  <dc:creator>Ashly Contreras</dc:creator>
  <cp:lastModifiedBy>Ashly Contreras</cp:lastModifiedBy>
  <cp:revision>1</cp:revision>
  <dcterms:modified xsi:type="dcterms:W3CDTF">2023-11-27T17:35:12Z</dcterms:modified>
</cp:coreProperties>
</file>