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 autoCompressPictures="0">
  <p:sldMasterIdLst>
    <p:sldMasterId id="2147483899" r:id="rId1"/>
    <p:sldMasterId id="2147483901" r:id="rId2"/>
  </p:sldMasterIdLst>
  <p:notesMasterIdLst>
    <p:notesMasterId r:id="rId7"/>
  </p:notesMasterIdLst>
  <p:sldIdLst>
    <p:sldId id="256" r:id="rId3"/>
    <p:sldId id="259" r:id="rId4"/>
    <p:sldId id="262" r:id="rId5"/>
    <p:sldId id="263" r:id="rId6"/>
  </p:sldIdLst>
  <p:sldSz cx="9144000" cy="5143500" type="screen16x9"/>
  <p:notesSz cx="6858000" cy="9144000"/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440">
          <p15:clr>
            <a:srgbClr val="747775"/>
          </p15:clr>
        </p15:guide>
        <p15:guide id="2" orient="horz" pos="1224">
          <p15:clr>
            <a:srgbClr val="747775"/>
          </p15:clr>
        </p15:guide>
        <p15:guide id="3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browse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0E19A8DE-4749-4C2D-B10C-64FB1BA16FB4}">
  <a:tblStyle styleId="{0E19A8DE-4749-4C2D-B10C-64FB1BA16FB4}" styleName="Table_0">
    <a:wholeTbl>
      <a:tcTxStyle b="off" i="off"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 b="off" i="off"/>
      <a:tcStyle>
        <a:tcBdr/>
      </a:tcStyle>
    </a:band1H>
    <a:band2H>
      <a:tcTxStyle b="off" i="off"/>
      <a:tcStyle>
        <a:tcBdr/>
      </a:tcStyle>
    </a:band2H>
    <a:band1V>
      <a:tcTxStyle b="off" i="off"/>
      <a:tcStyle>
        <a:tcBdr/>
      </a:tcStyle>
    </a:band1V>
    <a:band2V>
      <a:tcTxStyle b="off" i="off"/>
      <a:tcStyle>
        <a:tcBdr/>
      </a:tcStyle>
    </a:band2V>
    <a:lastCol>
      <a:tcTxStyle b="off" i="off"/>
      <a:tcStyle>
        <a:tcBdr/>
      </a:tcStyle>
    </a:lastCol>
    <a:firstCol>
      <a:tcTxStyle b="off" i="off"/>
      <a:tcStyle>
        <a:tcBdr/>
      </a:tcStyle>
    </a:firstCol>
    <a:lastRow>
      <a:tcTxStyle b="off" i="off"/>
      <a:tcStyle>
        <a:tcBdr/>
      </a:tcStyle>
    </a:lastRow>
    <a:seCell>
      <a:tcTxStyle b="off" i="off"/>
      <a:tcStyle>
        <a:tcBdr/>
      </a:tcStyle>
    </a:seCell>
    <a:swCell>
      <a:tcTxStyle b="off" i="off"/>
      <a:tcStyle>
        <a:tcBdr/>
      </a:tcStyle>
    </a:swCell>
    <a:firstRow>
      <a:tcTxStyle b="off" i="off"/>
      <a:tcStyle>
        <a:tcBdr/>
      </a:tcStyle>
    </a:firstRow>
    <a:neCell>
      <a:tcTxStyle b="off" i="off"/>
      <a:tcStyle>
        <a:tcBdr/>
      </a:tcStyle>
    </a:neCell>
    <a:nwCell>
      <a:tcTxStyle b="off" i="off"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9260"/>
    <p:restoredTop sz="94674"/>
  </p:normalViewPr>
  <p:slideViewPr>
    <p:cSldViewPr snapToGrid="0">
      <p:cViewPr varScale="1">
        <p:scale>
          <a:sx n="107" d="100"/>
          <a:sy n="107" d="100"/>
        </p:scale>
        <p:origin x="102" y="444"/>
      </p:cViewPr>
      <p:guideLst>
        <p:guide orient="horz" pos="1440"/>
        <p:guide orient="horz" pos="1224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presProps" Target="presProps.xml"/><Relationship Id="rId3" Type="http://schemas.openxmlformats.org/officeDocument/2006/relationships/slide" Target="slides/slide1.xml"/><Relationship Id="rId7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tableStyles" Target="tableStyles.xml"/><Relationship Id="rId5" Type="http://schemas.openxmlformats.org/officeDocument/2006/relationships/slide" Target="slides/slide3.xml"/><Relationship Id="rId10" Type="http://schemas.openxmlformats.org/officeDocument/2006/relationships/theme" Target="theme/theme1.xml"/><Relationship Id="rId4" Type="http://schemas.openxmlformats.org/officeDocument/2006/relationships/slide" Target="slides/slide2.xml"/><Relationship Id="rId9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23" name="Google Shape;9323;g2b3af607fb7_0_186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324" name="Google Shape;9324;g2b3af607fb7_0_186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31" name="Google Shape;9331;g2b3af607fb7_0_46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332" name="Google Shape;9332;g2b3af607fb7_0_46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3587279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31" name="Google Shape;9331;g2b3af607fb7_0_46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332" name="Google Shape;9332;g2b3af607fb7_0_46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755617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23" name="Google Shape;9323;g2b3af607fb7_0_186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324" name="Google Shape;9324;g2b3af607fb7_0_186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0478037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2.xml"/></Relationships>
</file>

<file path=ppt/slideLayouts/_rels/slideLayout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2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Google Shape;45;p11"/>
          <p:cNvSpPr txBox="1">
            <a:spLocks noGrp="1"/>
          </p:cNvSpPr>
          <p:nvPr>
            <p:ph type="title" hasCustomPrompt="1"/>
          </p:nvPr>
        </p:nvSpPr>
        <p:spPr>
          <a:xfrm>
            <a:off x="311700" y="1106125"/>
            <a:ext cx="8520600" cy="1963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6" name="Google Shape;46;p11"/>
          <p:cNvSpPr txBox="1">
            <a:spLocks noGrp="1"/>
          </p:cNvSpPr>
          <p:nvPr>
            <p:ph type="body" idx="1"/>
          </p:nvPr>
        </p:nvSpPr>
        <p:spPr>
          <a:xfrm>
            <a:off x="311700" y="3152225"/>
            <a:ext cx="8520600" cy="13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42900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47" name="Google Shape;47;p1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Quote slide options divider — choose from following templates →">
  <p:cSld name="CUSTOM_23_1_1_1_1_2_1_1_1_1_1_1_1_1_1_2">
    <p:bg>
      <p:bgPr>
        <a:solidFill>
          <a:schemeClr val="lt2"/>
        </a:solidFill>
        <a:effectLst/>
      </p:bgPr>
    </p:bg>
    <p:spTree>
      <p:nvGrpSpPr>
        <p:cNvPr id="1" name="Shape 7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95" name="Google Shape;7095;p223"/>
          <p:cNvSpPr txBox="1"/>
          <p:nvPr/>
        </p:nvSpPr>
        <p:spPr>
          <a:xfrm>
            <a:off x="2411725" y="1579999"/>
            <a:ext cx="6288300" cy="199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b="1">
                <a:solidFill>
                  <a:srgbClr val="FFFFFF"/>
                </a:solidFill>
                <a:highlight>
                  <a:schemeClr val="dk1"/>
                </a:highlight>
              </a:rPr>
              <a:t>Quote slide options</a:t>
            </a:r>
            <a:endParaRPr sz="7200" b="1">
              <a:solidFill>
                <a:srgbClr val="FFFFFF"/>
              </a:solidFill>
              <a:highlight>
                <a:schemeClr val="dk1"/>
              </a:highlight>
            </a:endParaRPr>
          </a:p>
        </p:txBody>
      </p:sp>
      <p:sp>
        <p:nvSpPr>
          <p:cNvPr id="7096" name="Google Shape;7096;p223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Quote slide: Text, title — black">
  <p:cSld name="CUSTOM_23_1_1_2_1_1_1_1_1_1_1_1_1_1">
    <p:spTree>
      <p:nvGrpSpPr>
        <p:cNvPr id="1" name="Shape 70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98" name="Google Shape;7098;p224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7099" name="Google Shape;7099;p224"/>
          <p:cNvSpPr txBox="1">
            <a:spLocks noGrp="1"/>
          </p:cNvSpPr>
          <p:nvPr>
            <p:ph type="body" idx="1"/>
          </p:nvPr>
        </p:nvSpPr>
        <p:spPr>
          <a:xfrm>
            <a:off x="1261875" y="1721377"/>
            <a:ext cx="5762700" cy="3115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b="1"/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 b="1"/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 b="1"/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 b="1"/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 b="1"/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 b="1"/>
            </a:lvl9pPr>
          </a:lstStyle>
          <a:p>
            <a:endParaRPr/>
          </a:p>
        </p:txBody>
      </p:sp>
      <p:sp>
        <p:nvSpPr>
          <p:cNvPr id="7100" name="Google Shape;7100;p224"/>
          <p:cNvSpPr txBox="1"/>
          <p:nvPr/>
        </p:nvSpPr>
        <p:spPr>
          <a:xfrm>
            <a:off x="216516" y="917534"/>
            <a:ext cx="1119000" cy="78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0"/>
              <a:buFont typeface="Arial"/>
              <a:buNone/>
            </a:pPr>
            <a:r>
              <a:rPr lang="en" sz="150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“</a:t>
            </a:r>
            <a:endParaRPr sz="15000" b="1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Quote slide: Text, title — gold">
  <p:cSld name="CUSTOM_22_1_1_1_1_1_1_1_1_1_1_1_1_1_1">
    <p:spTree>
      <p:nvGrpSpPr>
        <p:cNvPr id="1" name="Shape 7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2" name="Google Shape;7102;p225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103" name="Google Shape;7103;p225"/>
          <p:cNvSpPr txBox="1"/>
          <p:nvPr/>
        </p:nvSpPr>
        <p:spPr>
          <a:xfrm>
            <a:off x="216516" y="917534"/>
            <a:ext cx="1119000" cy="78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0"/>
              <a:buFont typeface="Arial"/>
              <a:buNone/>
            </a:pPr>
            <a:r>
              <a:rPr lang="en" sz="15000" b="1" i="0" u="none" strike="noStrike" cap="none">
                <a:solidFill>
                  <a:srgbClr val="FFC627"/>
                </a:solidFill>
                <a:latin typeface="Arial"/>
                <a:ea typeface="Arial"/>
                <a:cs typeface="Arial"/>
                <a:sym typeface="Arial"/>
              </a:rPr>
              <a:t>“</a:t>
            </a:r>
            <a:endParaRPr sz="15000" b="1" i="0" u="none" strike="noStrike" cap="none">
              <a:solidFill>
                <a:srgbClr val="FFC62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04" name="Google Shape;7104;p225"/>
          <p:cNvSpPr txBox="1">
            <a:spLocks noGrp="1"/>
          </p:cNvSpPr>
          <p:nvPr>
            <p:ph type="body" idx="1"/>
          </p:nvPr>
        </p:nvSpPr>
        <p:spPr>
          <a:xfrm>
            <a:off x="1261875" y="1721377"/>
            <a:ext cx="5762700" cy="3115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b="1"/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 b="1"/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 b="1"/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 b="1"/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 b="1"/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 b="1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Quote slide: Text, title — maroon">
  <p:cSld name="CUSTOM_23_1_1_1_1_1_1_1_1_1_1_1_1_1_1">
    <p:spTree>
      <p:nvGrpSpPr>
        <p:cNvPr id="1" name="Shape 7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6" name="Google Shape;7106;p226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107" name="Google Shape;7107;p226"/>
          <p:cNvSpPr txBox="1"/>
          <p:nvPr/>
        </p:nvSpPr>
        <p:spPr>
          <a:xfrm>
            <a:off x="216516" y="917534"/>
            <a:ext cx="1119000" cy="78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0"/>
              <a:buFont typeface="Arial"/>
              <a:buNone/>
            </a:pPr>
            <a:r>
              <a:rPr lang="en" sz="15000" b="1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rPr>
              <a:t>“</a:t>
            </a:r>
            <a:endParaRPr sz="15000" b="1" i="0" u="none" strike="noStrike" cap="none">
              <a:solidFill>
                <a:schemeClr val="accent2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08" name="Google Shape;7108;p226"/>
          <p:cNvSpPr txBox="1">
            <a:spLocks noGrp="1"/>
          </p:cNvSpPr>
          <p:nvPr>
            <p:ph type="body" idx="1"/>
          </p:nvPr>
        </p:nvSpPr>
        <p:spPr>
          <a:xfrm>
            <a:off x="1261875" y="1721377"/>
            <a:ext cx="5762700" cy="3115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b="1"/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 b="1"/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 b="1"/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 b="1"/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 b="1"/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 b="1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Quote slide: Text, title, left — photo background">
  <p:cSld name="CUSTOM_23_1_1_1_1_1_1_1_1_1_1_1_2_1_1">
    <p:spTree>
      <p:nvGrpSpPr>
        <p:cNvPr id="1" name="Shape 7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10" name="Google Shape;7110;p227"/>
          <p:cNvSpPr>
            <a:spLocks noGrp="1"/>
          </p:cNvSpPr>
          <p:nvPr>
            <p:ph type="pic" idx="2"/>
          </p:nvPr>
        </p:nvSpPr>
        <p:spPr>
          <a:xfrm>
            <a:off x="-41200" y="-37575"/>
            <a:ext cx="9253200" cy="5204700"/>
          </a:xfrm>
          <a:prstGeom prst="rect">
            <a:avLst/>
          </a:prstGeom>
          <a:noFill/>
          <a:ln>
            <a:noFill/>
          </a:ln>
        </p:spPr>
      </p:sp>
      <p:sp>
        <p:nvSpPr>
          <p:cNvPr id="7111" name="Google Shape;7111;p227"/>
          <p:cNvSpPr txBox="1">
            <a:spLocks noGrp="1"/>
          </p:cNvSpPr>
          <p:nvPr>
            <p:ph type="body" idx="1"/>
          </p:nvPr>
        </p:nvSpPr>
        <p:spPr>
          <a:xfrm>
            <a:off x="424893" y="488663"/>
            <a:ext cx="3872400" cy="3543300"/>
          </a:xfrm>
          <a:prstGeom prst="rect">
            <a:avLst/>
          </a:prstGeom>
          <a:solidFill>
            <a:srgbClr val="191919">
              <a:alpha val="74300"/>
            </a:srgbClr>
          </a:solidFill>
        </p:spPr>
        <p:txBody>
          <a:bodyPr spcFirstLastPara="1" wrap="square" lIns="365750" tIns="182875" rIns="91425" bIns="182875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 sz="1600" b="1">
                <a:solidFill>
                  <a:schemeClr val="lt1"/>
                </a:solidFill>
              </a:defRPr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7112" name="Google Shape;7112;p227"/>
          <p:cNvSpPr txBox="1"/>
          <p:nvPr/>
        </p:nvSpPr>
        <p:spPr>
          <a:xfrm>
            <a:off x="-103398" y="-225466"/>
            <a:ext cx="1119000" cy="78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0"/>
              <a:buFont typeface="Arial"/>
              <a:buNone/>
            </a:pPr>
            <a:r>
              <a:rPr lang="en" sz="15000" b="1" i="0" u="none" strike="noStrike" cap="none">
                <a:solidFill>
                  <a:schemeClr val="lt2"/>
                </a:solidFill>
                <a:latin typeface="Arial"/>
                <a:ea typeface="Arial"/>
                <a:cs typeface="Arial"/>
                <a:sym typeface="Arial"/>
              </a:rPr>
              <a:t>“</a:t>
            </a:r>
            <a:endParaRPr sz="15000" b="1" i="0" u="none" strike="noStrike" cap="none">
              <a:solidFill>
                <a:schemeClr val="lt2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Quote slide: Text, title, right — photo background">
  <p:cSld name="CUSTOM_23_1_1_1_1_1_1_2_1_1_1_1_1_1_1">
    <p:spTree>
      <p:nvGrpSpPr>
        <p:cNvPr id="1" name="Shape 7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14" name="Google Shape;7114;p228"/>
          <p:cNvSpPr>
            <a:spLocks noGrp="1"/>
          </p:cNvSpPr>
          <p:nvPr>
            <p:ph type="pic" idx="2"/>
          </p:nvPr>
        </p:nvSpPr>
        <p:spPr>
          <a:xfrm>
            <a:off x="-47625" y="-41200"/>
            <a:ext cx="9277200" cy="5218500"/>
          </a:xfrm>
          <a:prstGeom prst="rect">
            <a:avLst/>
          </a:prstGeom>
          <a:noFill/>
          <a:ln>
            <a:noFill/>
          </a:ln>
        </p:spPr>
      </p:sp>
      <p:sp>
        <p:nvSpPr>
          <p:cNvPr id="7115" name="Google Shape;7115;p228"/>
          <p:cNvSpPr txBox="1">
            <a:spLocks noGrp="1"/>
          </p:cNvSpPr>
          <p:nvPr>
            <p:ph type="body" idx="1"/>
          </p:nvPr>
        </p:nvSpPr>
        <p:spPr>
          <a:xfrm>
            <a:off x="4930769" y="488663"/>
            <a:ext cx="3872400" cy="3543300"/>
          </a:xfrm>
          <a:prstGeom prst="rect">
            <a:avLst/>
          </a:prstGeom>
          <a:solidFill>
            <a:srgbClr val="191919">
              <a:alpha val="74300"/>
            </a:srgbClr>
          </a:solidFill>
        </p:spPr>
        <p:txBody>
          <a:bodyPr spcFirstLastPara="1" wrap="square" lIns="365750" tIns="182875" rIns="91425" bIns="182875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 sz="1600" b="1">
                <a:solidFill>
                  <a:schemeClr val="lt1"/>
                </a:solidFill>
              </a:defRPr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7116" name="Google Shape;7116;p228"/>
          <p:cNvSpPr txBox="1"/>
          <p:nvPr/>
        </p:nvSpPr>
        <p:spPr>
          <a:xfrm>
            <a:off x="4402478" y="-225466"/>
            <a:ext cx="1119000" cy="78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0"/>
              <a:buFont typeface="Arial"/>
              <a:buNone/>
            </a:pPr>
            <a:r>
              <a:rPr lang="en" sz="15000" b="1" i="0" u="none" strike="noStrike" cap="none">
                <a:solidFill>
                  <a:schemeClr val="lt2"/>
                </a:solidFill>
                <a:latin typeface="Arial"/>
                <a:ea typeface="Arial"/>
                <a:cs typeface="Arial"/>
                <a:sym typeface="Arial"/>
              </a:rPr>
              <a:t>“</a:t>
            </a:r>
            <a:endParaRPr sz="15000" b="1" i="0" u="none" strike="noStrike" cap="none">
              <a:solidFill>
                <a:schemeClr val="lt2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slide options divider &gt;&gt;&gt; choose from following templates →">
  <p:cSld name="CUSTOM_23_1_1_1_1_2_1_1_1_1_1_1_1_1_1">
    <p:bg>
      <p:bgPr>
        <a:solidFill>
          <a:schemeClr val="lt2"/>
        </a:solidFill>
        <a:effectLst/>
      </p:bgPr>
    </p:bg>
    <p:spTree>
      <p:nvGrpSpPr>
        <p:cNvPr id="1" name="Shape 7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18" name="Google Shape;7118;p229"/>
          <p:cNvSpPr txBox="1"/>
          <p:nvPr/>
        </p:nvSpPr>
        <p:spPr>
          <a:xfrm>
            <a:off x="2411725" y="1579999"/>
            <a:ext cx="6288300" cy="199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b="1">
                <a:solidFill>
                  <a:srgbClr val="FFFFFF"/>
                </a:solidFill>
                <a:highlight>
                  <a:schemeClr val="dk1"/>
                </a:highlight>
              </a:rPr>
              <a:t>Blank slide options</a:t>
            </a:r>
            <a:endParaRPr sz="7200" b="1">
              <a:solidFill>
                <a:srgbClr val="FFFFFF"/>
              </a:solidFill>
              <a:highlight>
                <a:schemeClr val="dk1"/>
              </a:highlight>
            </a:endParaRPr>
          </a:p>
        </p:txBody>
      </p:sp>
      <p:sp>
        <p:nvSpPr>
          <p:cNvPr id="7119" name="Google Shape;7119;p229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— white">
  <p:cSld name="CUSTOM_27">
    <p:spTree>
      <p:nvGrpSpPr>
        <p:cNvPr id="1" name="Shape 712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— black">
  <p:cSld name="CUSTOM_26">
    <p:bg>
      <p:bgPr>
        <a:solidFill>
          <a:schemeClr val="dk1"/>
        </a:solidFill>
        <a:effectLst/>
      </p:bgPr>
    </p:bg>
    <p:spTree>
      <p:nvGrpSpPr>
        <p:cNvPr id="1" name="Shape 712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— gold">
  <p:cSld name="CUSTOM_27_1">
    <p:bg>
      <p:bgPr>
        <a:solidFill>
          <a:schemeClr val="accent1"/>
        </a:solidFill>
        <a:effectLst/>
      </p:bgPr>
    </p:bg>
    <p:spTree>
      <p:nvGrpSpPr>
        <p:cNvPr id="1" name="Shape 712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Google Shape;49;p12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— maroon">
  <p:cSld name="CUSTOM_26_1">
    <p:bg>
      <p:bgPr>
        <a:solidFill>
          <a:schemeClr val="accent2"/>
        </a:solidFill>
        <a:effectLst/>
      </p:bgPr>
    </p:bg>
    <p:spTree>
      <p:nvGrpSpPr>
        <p:cNvPr id="1" name="Shape 712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— photo background">
  <p:cSld name="CUSTOM_28">
    <p:spTree>
      <p:nvGrpSpPr>
        <p:cNvPr id="1" name="Shape 7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25" name="Google Shape;7125;p234"/>
          <p:cNvSpPr>
            <a:spLocks noGrp="1"/>
          </p:cNvSpPr>
          <p:nvPr>
            <p:ph type="pic" idx="2"/>
          </p:nvPr>
        </p:nvSpPr>
        <p:spPr>
          <a:xfrm>
            <a:off x="-29300" y="-30900"/>
            <a:ext cx="9182400" cy="51651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with logo — white">
  <p:cSld name="CUSTOM_23_1_1_2_1_1_1_1_1_1_1_1_1_1_1_2">
    <p:spTree>
      <p:nvGrpSpPr>
        <p:cNvPr id="1" name="Shape 7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27" name="Google Shape;7127;p235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with logo — black">
  <p:cSld name="CUSTOM_22_1_1_1_1_1_1_1_1_1_1_1_1_1_1_1">
    <p:bg>
      <p:bgPr>
        <a:solidFill>
          <a:schemeClr val="dk1"/>
        </a:solidFill>
        <a:effectLst/>
      </p:bgPr>
    </p:bg>
    <p:spTree>
      <p:nvGrpSpPr>
        <p:cNvPr id="1" name="Shape 7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29" name="Google Shape;7129;p236"/>
          <p:cNvPicPr preferRelativeResize="0"/>
          <p:nvPr/>
        </p:nvPicPr>
        <p:blipFill rotWithShape="1">
          <a:blip r:embed="rId2">
            <a:alphaModFix/>
          </a:blip>
          <a:srcRect l="7060" t="13180" r="5884" b="8919"/>
          <a:stretch/>
        </p:blipFill>
        <p:spPr>
          <a:xfrm>
            <a:off x="7964425" y="4428975"/>
            <a:ext cx="930449" cy="4890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with logo — gold">
  <p:cSld name="CUSTOM_23_1_1_1_1_1_1_1_1_1_1_1_1_1_1_1">
    <p:bg>
      <p:bgPr>
        <a:solidFill>
          <a:schemeClr val="accent1"/>
        </a:solidFill>
        <a:effectLst/>
      </p:bgPr>
    </p:bg>
    <p:spTree>
      <p:nvGrpSpPr>
        <p:cNvPr id="1" name="Shape 7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31" name="Google Shape;7131;p237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with logo — maroon">
  <p:cSld name="CUSTOM_23_1_1_1_1_2_1_1_1_1_1_1_1_1_1_1">
    <p:bg>
      <p:bgPr>
        <a:solidFill>
          <a:schemeClr val="accent2"/>
        </a:solidFill>
        <a:effectLst/>
      </p:bgPr>
    </p:bg>
    <p:spTree>
      <p:nvGrpSpPr>
        <p:cNvPr id="1" name="Shape 7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33" name="Google Shape;7133;p238"/>
          <p:cNvPicPr preferRelativeResize="0"/>
          <p:nvPr/>
        </p:nvPicPr>
        <p:blipFill rotWithShape="1">
          <a:blip r:embed="rId2">
            <a:alphaModFix/>
          </a:blip>
          <a:srcRect l="7060" t="13180" r="5884" b="8919"/>
          <a:stretch/>
        </p:blipFill>
        <p:spPr>
          <a:xfrm>
            <a:off x="7964425" y="4428975"/>
            <a:ext cx="930449" cy="4890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with logo — photo background">
  <p:cSld name="CUSTOM_23_1_1_2_1_1_1_1_1_1_1_1_1_1_1_1">
    <p:spTree>
      <p:nvGrpSpPr>
        <p:cNvPr id="1" name="Shape 7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35" name="Google Shape;7135;p239"/>
          <p:cNvSpPr>
            <a:spLocks noGrp="1"/>
          </p:cNvSpPr>
          <p:nvPr>
            <p:ph type="pic" idx="2"/>
          </p:nvPr>
        </p:nvSpPr>
        <p:spPr>
          <a:xfrm>
            <a:off x="-47625" y="-41200"/>
            <a:ext cx="9201000" cy="5175600"/>
          </a:xfrm>
          <a:prstGeom prst="rect">
            <a:avLst/>
          </a:prstGeom>
          <a:noFill/>
          <a:ln>
            <a:noFill/>
          </a:ln>
        </p:spPr>
      </p:sp>
      <p:sp>
        <p:nvSpPr>
          <p:cNvPr id="7136" name="Google Shape;7136;p239"/>
          <p:cNvSpPr/>
          <p:nvPr/>
        </p:nvSpPr>
        <p:spPr>
          <a:xfrm>
            <a:off x="7878325" y="4399875"/>
            <a:ext cx="1284600" cy="5409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7137" name="Google Shape;7137;p239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A Mountain topographical map pattern — white">
  <p:cSld name="CUSTOM_22_1_1_1_1_1_1_1_1_1_1_1_1_1_1_1_1">
    <p:spTree>
      <p:nvGrpSpPr>
        <p:cNvPr id="1" name="Shape 7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39" name="Google Shape;7139;p24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-2225"/>
            <a:ext cx="9144003" cy="514794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Learn to Thrive Morse code pattern — white">
  <p:cSld name="CUSTOM_23_1_1_1_1_1_1_1_1_1_1_1_1_1_1_1_1">
    <p:spTree>
      <p:nvGrpSpPr>
        <p:cNvPr id="1" name="Shape 71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41" name="Google Shape;7141;p241"/>
          <p:cNvPicPr preferRelativeResize="0"/>
          <p:nvPr/>
        </p:nvPicPr>
        <p:blipFill rotWithShape="1">
          <a:blip r:embed="rId2">
            <a:alphaModFix/>
          </a:blip>
          <a:srcRect l="19" r="29"/>
          <a:stretch/>
        </p:blipFill>
        <p:spPr>
          <a:xfrm>
            <a:off x="0" y="-2225"/>
            <a:ext cx="9144003" cy="514594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network pattern, white">
  <p:cSld name="CUSTOM_23_1_1_2_1_1_1_1_1_1_1_1_1_1_1_1_1">
    <p:spTree>
      <p:nvGrpSpPr>
        <p:cNvPr id="1" name="Shape 7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43" name="Google Shape;7143;p242"/>
          <p:cNvPicPr preferRelativeResize="0"/>
          <p:nvPr/>
        </p:nvPicPr>
        <p:blipFill rotWithShape="1">
          <a:blip r:embed="rId2">
            <a:alphaModFix/>
          </a:blip>
          <a:srcRect l="29" r="39"/>
          <a:stretch/>
        </p:blipFill>
        <p:spPr>
          <a:xfrm>
            <a:off x="0" y="-1725"/>
            <a:ext cx="9144003" cy="514694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***READ ME — Find more tips and tools">
  <p:cSld name="CUSTOM_18">
    <p:spTree>
      <p:nvGrpSpPr>
        <p:cNvPr id="1" name="Shape 4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91" name="Google Shape;4691;p135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rgbClr val="19191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92" name="Google Shape;4692;p135"/>
          <p:cNvSpPr txBox="1"/>
          <p:nvPr/>
        </p:nvSpPr>
        <p:spPr>
          <a:xfrm>
            <a:off x="2270850" y="0"/>
            <a:ext cx="6753300" cy="514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5200" b="1"/>
              <a:t>For more tips, tools, layouts to help make your presentations shine, visit:</a:t>
            </a:r>
            <a:endParaRPr sz="5200" b="1"/>
          </a:p>
          <a:p>
            <a:pPr marL="0" lvl="0" indent="0" algn="l" rtl="0">
              <a:lnSpc>
                <a:spcPct val="80000"/>
              </a:lnSpc>
              <a:spcBef>
                <a:spcPts val="1500"/>
              </a:spcBef>
              <a:spcAft>
                <a:spcPts val="1500"/>
              </a:spcAft>
              <a:buNone/>
            </a:pPr>
            <a:r>
              <a:rPr lang="en" sz="5200" b="1">
                <a:solidFill>
                  <a:schemeClr val="dk1"/>
                </a:solidFill>
                <a:highlight>
                  <a:schemeClr val="accent1"/>
                </a:highlight>
              </a:rPr>
              <a:t>https://links.asu.edu/</a:t>
            </a:r>
            <a:br>
              <a:rPr lang="en" sz="5200" b="1">
                <a:solidFill>
                  <a:schemeClr val="dk1"/>
                </a:solidFill>
                <a:highlight>
                  <a:schemeClr val="accent1"/>
                </a:highlight>
              </a:rPr>
            </a:br>
            <a:r>
              <a:rPr lang="en" sz="5200" b="1">
                <a:solidFill>
                  <a:schemeClr val="dk1"/>
                </a:solidFill>
                <a:highlight>
                  <a:schemeClr val="accent1"/>
                </a:highlight>
              </a:rPr>
              <a:t>official-presentation-template </a:t>
            </a:r>
            <a:endParaRPr sz="5200" b="1">
              <a:solidFill>
                <a:schemeClr val="dk1"/>
              </a:solidFill>
              <a:highlight>
                <a:schemeClr val="accent1"/>
              </a:highlight>
            </a:endParaRPr>
          </a:p>
        </p:txBody>
      </p:sp>
    </p:spTree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A Mountain topographical map pattern — black">
  <p:cSld name="CUSTOM_23_1_1_2_1_1_1_1_1_1_1_1_1_1_1_1_1_2">
    <p:bg>
      <p:bgPr>
        <a:solidFill>
          <a:schemeClr val="dk1"/>
        </a:solidFill>
        <a:effectLst/>
      </p:bgPr>
    </p:bg>
    <p:spTree>
      <p:nvGrpSpPr>
        <p:cNvPr id="1" name="Shape 7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45" name="Google Shape;7145;p243"/>
          <p:cNvPicPr preferRelativeResize="0"/>
          <p:nvPr/>
        </p:nvPicPr>
        <p:blipFill rotWithShape="1">
          <a:blip r:embed="rId2">
            <a:alphaModFix/>
          </a:blip>
          <a:srcRect l="19" r="19"/>
          <a:stretch/>
        </p:blipFill>
        <p:spPr>
          <a:xfrm>
            <a:off x="0" y="-5587"/>
            <a:ext cx="9144003" cy="515012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Learn to Thrive Morse code pattern — black">
  <p:cSld name="CUSTOM_22_1_1_1_1_1_1_1_1_1_1_1_1_1_1_1_1_1">
    <p:bg>
      <p:bgPr>
        <a:solidFill>
          <a:schemeClr val="dk1"/>
        </a:solidFill>
        <a:effectLst/>
      </p:bgPr>
    </p:bg>
    <p:spTree>
      <p:nvGrpSpPr>
        <p:cNvPr id="1" name="Shape 7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47" name="Google Shape;7147;p244"/>
          <p:cNvPicPr preferRelativeResize="0"/>
          <p:nvPr/>
        </p:nvPicPr>
        <p:blipFill rotWithShape="1">
          <a:blip r:embed="rId2">
            <a:alphaModFix/>
          </a:blip>
          <a:srcRect l="39" r="49"/>
          <a:stretch/>
        </p:blipFill>
        <p:spPr>
          <a:xfrm>
            <a:off x="0" y="-2225"/>
            <a:ext cx="9144003" cy="5148127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network pattern, black">
  <p:cSld name="CUSTOM_22_1_1_1_1_1_1_1_1_1_1_1_1_1_1_1_1_2">
    <p:bg>
      <p:bgPr>
        <a:solidFill>
          <a:schemeClr val="dk1"/>
        </a:solidFill>
        <a:effectLst/>
      </p:bgPr>
    </p:bg>
    <p:spTree>
      <p:nvGrpSpPr>
        <p:cNvPr id="1" name="Shape 7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49" name="Google Shape;7149;p245"/>
          <p:cNvPicPr preferRelativeResize="0"/>
          <p:nvPr/>
        </p:nvPicPr>
        <p:blipFill rotWithShape="1">
          <a:blip r:embed="rId2">
            <a:alphaModFix/>
          </a:blip>
          <a:srcRect l="49" r="59"/>
          <a:stretch/>
        </p:blipFill>
        <p:spPr>
          <a:xfrm>
            <a:off x="0" y="-2225"/>
            <a:ext cx="9144003" cy="514912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A Mountain topo pattern edges, white">
  <p:cSld name="CUSTOM_23_1_1_2_1_1_1_1_1_1_1_1_1_1_1_1_1_1">
    <p:spTree>
      <p:nvGrpSpPr>
        <p:cNvPr id="1" name="Shape 7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51" name="Google Shape;7151;p246"/>
          <p:cNvGrpSpPr/>
          <p:nvPr/>
        </p:nvGrpSpPr>
        <p:grpSpPr>
          <a:xfrm>
            <a:off x="4835313" y="-2210885"/>
            <a:ext cx="7143750" cy="4509800"/>
            <a:chOff x="238125" y="602600"/>
            <a:chExt cx="7143750" cy="4509800"/>
          </a:xfrm>
        </p:grpSpPr>
        <p:sp>
          <p:nvSpPr>
            <p:cNvPr id="7152" name="Google Shape;7152;p246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246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246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246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246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246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246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246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246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246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246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246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246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246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246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246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246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246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246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246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246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246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246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246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246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246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246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246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246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246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246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246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246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246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246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246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246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246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246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246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246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246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246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246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246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246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246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246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246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246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246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246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246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246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246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246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246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246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246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246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246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246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246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246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246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246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246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246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246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246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246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246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246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246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246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246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246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246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246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246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246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246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246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246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246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246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246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246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246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246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246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246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246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246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246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246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246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246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246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246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246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246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246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246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246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246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246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246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246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246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246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246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246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246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246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246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246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246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246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246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246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246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246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246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246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246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246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246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246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246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246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246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246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246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246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246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246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246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246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246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246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246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246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246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246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246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246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246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246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246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246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246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246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246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246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246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246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246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246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246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246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246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246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246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246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246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246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246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246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246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246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246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246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246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246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246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246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246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246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246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246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246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246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246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246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246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246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246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246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246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246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246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246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246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246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246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246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246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246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246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246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246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246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246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246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246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246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246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246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246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246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246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246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246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246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246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246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246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246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246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246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246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246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246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246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246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246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246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246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246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246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246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246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246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246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246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246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246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246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246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246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246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246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246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246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246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246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246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246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246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246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246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246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246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246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246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246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246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246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246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246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246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246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246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246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246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246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246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246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246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246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246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246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246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246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246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246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246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246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246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246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246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246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246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246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246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246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246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246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246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246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246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246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246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246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246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246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246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246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246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246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246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246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246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246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246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246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246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246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246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246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246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246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246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246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246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246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246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246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246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246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246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246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246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246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246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246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246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246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246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246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246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246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246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246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246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246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246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246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246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246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246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246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246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246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246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246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246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246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246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246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246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246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246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246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246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246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246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246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246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246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246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246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246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246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246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246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246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246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246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246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246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246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246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246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246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246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246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246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246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246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246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246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246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246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246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246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246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246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246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246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246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246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246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246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246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246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246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246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246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246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246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246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246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246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246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246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246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246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246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246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246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246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246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246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246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246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246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246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246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246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246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246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246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246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246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246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246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246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246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246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246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246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246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246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246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246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246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246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246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246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246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246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246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246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246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246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246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246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246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246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246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246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246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246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246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246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246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246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246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246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246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246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246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246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246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246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246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246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246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246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246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246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246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26" name="Google Shape;7626;p246"/>
          <p:cNvGrpSpPr/>
          <p:nvPr/>
        </p:nvGrpSpPr>
        <p:grpSpPr>
          <a:xfrm>
            <a:off x="-4743450" y="1969175"/>
            <a:ext cx="7143750" cy="4509800"/>
            <a:chOff x="238125" y="602600"/>
            <a:chExt cx="7143750" cy="4509800"/>
          </a:xfrm>
        </p:grpSpPr>
        <p:sp>
          <p:nvSpPr>
            <p:cNvPr id="7627" name="Google Shape;7627;p246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246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246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246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246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246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246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246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246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246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246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246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246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246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246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246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246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246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246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246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246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246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246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246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246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246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246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246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246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246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246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246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246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246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246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246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246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246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246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246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246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246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246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246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246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246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246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246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246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246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246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246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246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246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246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246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246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246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246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246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246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246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246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246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246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246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246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246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246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246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246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246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246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246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246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246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246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246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246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246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246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246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246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246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246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246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246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246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246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246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246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246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246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246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246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246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246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246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246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246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246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246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246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246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246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246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246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246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246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246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246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246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246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246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246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246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246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246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246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246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246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246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246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246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246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246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246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246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246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246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246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246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246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246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246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246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246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246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246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246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246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246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246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246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246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246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246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246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246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246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246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246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246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246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246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246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246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246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246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246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246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246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246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246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246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246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246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246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246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246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246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246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246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246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246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246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246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246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246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246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246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246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246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246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246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246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246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246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246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246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246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246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246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246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246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246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246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246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246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246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246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246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246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246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246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246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246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246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246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246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246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246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246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246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246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246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246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246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246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246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246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246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246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246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246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246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246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246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246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246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246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246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246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246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246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246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246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246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246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246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246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246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246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246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246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246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246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246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246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246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246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246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246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246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246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246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246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246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246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246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246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246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246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246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246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246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246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246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246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246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246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246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246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246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246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246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246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246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246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246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246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246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246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246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246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246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246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246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246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246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246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246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246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246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246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246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246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246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246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246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246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246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246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246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246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7932;p246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246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246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246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246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246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246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246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246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246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246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246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246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246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246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246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246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246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246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246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246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246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246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246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246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246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246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246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246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246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246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246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246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246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246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246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246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246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246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246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246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246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246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246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246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246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246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246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246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246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246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7983;p246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246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246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246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246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246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246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246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246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246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246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246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246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246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246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246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246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246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246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246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246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246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246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246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246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246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246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246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246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246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246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246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246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246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246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246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246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246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246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246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246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246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246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246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246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246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246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246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246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246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246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246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246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246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246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246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246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246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246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246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246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246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246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246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246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246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246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246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246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246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246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246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246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246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246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246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246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246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246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246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246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246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246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246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246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246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246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246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246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246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246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246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246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246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246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246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246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246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246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246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246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246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246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246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246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246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246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246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246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246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246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246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246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246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246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246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246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246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01" name="Google Shape;8101;p246"/>
          <p:cNvSpPr/>
          <p:nvPr/>
        </p:nvSpPr>
        <p:spPr>
          <a:xfrm>
            <a:off x="-5113275" y="5143500"/>
            <a:ext cx="99486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02" name="Google Shape;8102;p246"/>
          <p:cNvSpPr/>
          <p:nvPr/>
        </p:nvSpPr>
        <p:spPr>
          <a:xfrm>
            <a:off x="-5113275" y="-631275"/>
            <a:ext cx="5113200" cy="62775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03" name="Google Shape;8103;p246"/>
          <p:cNvSpPr/>
          <p:nvPr/>
        </p:nvSpPr>
        <p:spPr>
          <a:xfrm>
            <a:off x="-545325" y="-3263632"/>
            <a:ext cx="125244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04" name="Google Shape;8104;p246"/>
          <p:cNvSpPr/>
          <p:nvPr/>
        </p:nvSpPr>
        <p:spPr>
          <a:xfrm>
            <a:off x="9144075" y="-1273075"/>
            <a:ext cx="9948600" cy="71739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ASU Learn to Thrive Morse code pattern edges, white">
  <p:cSld name="CUSTOM_23_1_1_2_1_1_1_1_1_1_1_1_1_1_1_1_1_1_1">
    <p:spTree>
      <p:nvGrpSpPr>
        <p:cNvPr id="1" name="Shape 8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06" name="Google Shape;8106;p247"/>
          <p:cNvGrpSpPr/>
          <p:nvPr/>
        </p:nvGrpSpPr>
        <p:grpSpPr>
          <a:xfrm>
            <a:off x="4572001" y="223051"/>
            <a:ext cx="9269048" cy="542679"/>
            <a:chOff x="-62524" y="217501"/>
            <a:chExt cx="9269048" cy="542679"/>
          </a:xfrm>
        </p:grpSpPr>
        <p:sp>
          <p:nvSpPr>
            <p:cNvPr id="8107" name="Google Shape;8107;p247"/>
            <p:cNvSpPr/>
            <p:nvPr/>
          </p:nvSpPr>
          <p:spPr>
            <a:xfrm>
              <a:off x="-62524" y="217501"/>
              <a:ext cx="9267232" cy="540895"/>
            </a:xfrm>
            <a:custGeom>
              <a:avLst/>
              <a:gdLst/>
              <a:ahLst/>
              <a:cxnLst/>
              <a:rect l="l" t="t" r="r" b="b"/>
              <a:pathLst>
                <a:path w="285695" h="16675" extrusionOk="0">
                  <a:moveTo>
                    <a:pt x="669" y="0"/>
                  </a:moveTo>
                  <a:lnTo>
                    <a:pt x="502" y="56"/>
                  </a:lnTo>
                  <a:lnTo>
                    <a:pt x="223" y="223"/>
                  </a:lnTo>
                  <a:lnTo>
                    <a:pt x="56" y="502"/>
                  </a:lnTo>
                  <a:lnTo>
                    <a:pt x="0" y="669"/>
                  </a:lnTo>
                  <a:lnTo>
                    <a:pt x="0" y="837"/>
                  </a:lnTo>
                  <a:lnTo>
                    <a:pt x="0" y="1004"/>
                  </a:lnTo>
                  <a:lnTo>
                    <a:pt x="56" y="1171"/>
                  </a:lnTo>
                  <a:lnTo>
                    <a:pt x="223" y="1394"/>
                  </a:lnTo>
                  <a:lnTo>
                    <a:pt x="502" y="1617"/>
                  </a:lnTo>
                  <a:lnTo>
                    <a:pt x="669" y="1673"/>
                  </a:lnTo>
                  <a:lnTo>
                    <a:pt x="1004" y="1673"/>
                  </a:lnTo>
                  <a:lnTo>
                    <a:pt x="1171" y="1617"/>
                  </a:lnTo>
                  <a:lnTo>
                    <a:pt x="1394" y="1394"/>
                  </a:lnTo>
                  <a:lnTo>
                    <a:pt x="1617" y="1171"/>
                  </a:lnTo>
                  <a:lnTo>
                    <a:pt x="1617" y="1004"/>
                  </a:lnTo>
                  <a:lnTo>
                    <a:pt x="1673" y="837"/>
                  </a:lnTo>
                  <a:lnTo>
                    <a:pt x="1617" y="669"/>
                  </a:lnTo>
                  <a:lnTo>
                    <a:pt x="1617" y="502"/>
                  </a:lnTo>
                  <a:lnTo>
                    <a:pt x="1394" y="223"/>
                  </a:lnTo>
                  <a:lnTo>
                    <a:pt x="1171" y="56"/>
                  </a:lnTo>
                  <a:lnTo>
                    <a:pt x="1004" y="0"/>
                  </a:lnTo>
                  <a:close/>
                  <a:moveTo>
                    <a:pt x="3959" y="0"/>
                  </a:moveTo>
                  <a:lnTo>
                    <a:pt x="3792" y="56"/>
                  </a:lnTo>
                  <a:lnTo>
                    <a:pt x="3569" y="223"/>
                  </a:lnTo>
                  <a:lnTo>
                    <a:pt x="3402" y="502"/>
                  </a:lnTo>
                  <a:lnTo>
                    <a:pt x="3346" y="669"/>
                  </a:lnTo>
                  <a:lnTo>
                    <a:pt x="3290" y="837"/>
                  </a:lnTo>
                  <a:lnTo>
                    <a:pt x="3346" y="1004"/>
                  </a:lnTo>
                  <a:lnTo>
                    <a:pt x="3402" y="1171"/>
                  </a:lnTo>
                  <a:lnTo>
                    <a:pt x="3569" y="1394"/>
                  </a:lnTo>
                  <a:lnTo>
                    <a:pt x="3792" y="1617"/>
                  </a:lnTo>
                  <a:lnTo>
                    <a:pt x="3959" y="1673"/>
                  </a:lnTo>
                  <a:lnTo>
                    <a:pt x="4294" y="1673"/>
                  </a:lnTo>
                  <a:lnTo>
                    <a:pt x="4461" y="1617"/>
                  </a:lnTo>
                  <a:lnTo>
                    <a:pt x="4740" y="1394"/>
                  </a:lnTo>
                  <a:lnTo>
                    <a:pt x="4907" y="1171"/>
                  </a:lnTo>
                  <a:lnTo>
                    <a:pt x="4963" y="1004"/>
                  </a:lnTo>
                  <a:lnTo>
                    <a:pt x="4963" y="837"/>
                  </a:lnTo>
                  <a:lnTo>
                    <a:pt x="4963" y="669"/>
                  </a:lnTo>
                  <a:lnTo>
                    <a:pt x="4907" y="502"/>
                  </a:lnTo>
                  <a:lnTo>
                    <a:pt x="4740" y="223"/>
                  </a:lnTo>
                  <a:lnTo>
                    <a:pt x="4461" y="56"/>
                  </a:lnTo>
                  <a:lnTo>
                    <a:pt x="4294" y="0"/>
                  </a:lnTo>
                  <a:close/>
                  <a:moveTo>
                    <a:pt x="9090" y="0"/>
                  </a:moveTo>
                  <a:lnTo>
                    <a:pt x="8923" y="56"/>
                  </a:lnTo>
                  <a:lnTo>
                    <a:pt x="8644" y="223"/>
                  </a:lnTo>
                  <a:lnTo>
                    <a:pt x="8477" y="502"/>
                  </a:lnTo>
                  <a:lnTo>
                    <a:pt x="8421" y="669"/>
                  </a:lnTo>
                  <a:lnTo>
                    <a:pt x="8421" y="837"/>
                  </a:lnTo>
                  <a:lnTo>
                    <a:pt x="8421" y="1004"/>
                  </a:lnTo>
                  <a:lnTo>
                    <a:pt x="8477" y="1171"/>
                  </a:lnTo>
                  <a:lnTo>
                    <a:pt x="8644" y="1394"/>
                  </a:lnTo>
                  <a:lnTo>
                    <a:pt x="8923" y="1617"/>
                  </a:lnTo>
                  <a:lnTo>
                    <a:pt x="9090" y="1673"/>
                  </a:lnTo>
                  <a:lnTo>
                    <a:pt x="9425" y="1673"/>
                  </a:lnTo>
                  <a:lnTo>
                    <a:pt x="9536" y="1617"/>
                  </a:lnTo>
                  <a:lnTo>
                    <a:pt x="9815" y="1394"/>
                  </a:lnTo>
                  <a:lnTo>
                    <a:pt x="9982" y="1171"/>
                  </a:lnTo>
                  <a:lnTo>
                    <a:pt x="10038" y="1004"/>
                  </a:lnTo>
                  <a:lnTo>
                    <a:pt x="10038" y="837"/>
                  </a:lnTo>
                  <a:lnTo>
                    <a:pt x="10038" y="669"/>
                  </a:lnTo>
                  <a:lnTo>
                    <a:pt x="9982" y="502"/>
                  </a:lnTo>
                  <a:lnTo>
                    <a:pt x="9815" y="223"/>
                  </a:lnTo>
                  <a:lnTo>
                    <a:pt x="9536" y="56"/>
                  </a:lnTo>
                  <a:lnTo>
                    <a:pt x="9425" y="0"/>
                  </a:lnTo>
                  <a:close/>
                  <a:moveTo>
                    <a:pt x="14165" y="0"/>
                  </a:moveTo>
                  <a:lnTo>
                    <a:pt x="13998" y="56"/>
                  </a:lnTo>
                  <a:lnTo>
                    <a:pt x="13719" y="223"/>
                  </a:lnTo>
                  <a:lnTo>
                    <a:pt x="13551" y="502"/>
                  </a:lnTo>
                  <a:lnTo>
                    <a:pt x="13496" y="669"/>
                  </a:lnTo>
                  <a:lnTo>
                    <a:pt x="13496" y="837"/>
                  </a:lnTo>
                  <a:lnTo>
                    <a:pt x="13496" y="1004"/>
                  </a:lnTo>
                  <a:lnTo>
                    <a:pt x="13551" y="1171"/>
                  </a:lnTo>
                  <a:lnTo>
                    <a:pt x="13719" y="1394"/>
                  </a:lnTo>
                  <a:lnTo>
                    <a:pt x="13998" y="1617"/>
                  </a:lnTo>
                  <a:lnTo>
                    <a:pt x="14165" y="1673"/>
                  </a:lnTo>
                  <a:lnTo>
                    <a:pt x="14499" y="1673"/>
                  </a:lnTo>
                  <a:lnTo>
                    <a:pt x="14611" y="1617"/>
                  </a:lnTo>
                  <a:lnTo>
                    <a:pt x="14890" y="1394"/>
                  </a:lnTo>
                  <a:lnTo>
                    <a:pt x="15057" y="1171"/>
                  </a:lnTo>
                  <a:lnTo>
                    <a:pt x="15113" y="1004"/>
                  </a:lnTo>
                  <a:lnTo>
                    <a:pt x="15113" y="837"/>
                  </a:lnTo>
                  <a:lnTo>
                    <a:pt x="15113" y="669"/>
                  </a:lnTo>
                  <a:lnTo>
                    <a:pt x="15057" y="502"/>
                  </a:lnTo>
                  <a:lnTo>
                    <a:pt x="14890" y="223"/>
                  </a:lnTo>
                  <a:lnTo>
                    <a:pt x="14611" y="56"/>
                  </a:lnTo>
                  <a:lnTo>
                    <a:pt x="14499" y="0"/>
                  </a:lnTo>
                  <a:close/>
                  <a:moveTo>
                    <a:pt x="24203" y="0"/>
                  </a:moveTo>
                  <a:lnTo>
                    <a:pt x="24036" y="56"/>
                  </a:lnTo>
                  <a:lnTo>
                    <a:pt x="23757" y="223"/>
                  </a:lnTo>
                  <a:lnTo>
                    <a:pt x="23589" y="502"/>
                  </a:lnTo>
                  <a:lnTo>
                    <a:pt x="23534" y="669"/>
                  </a:lnTo>
                  <a:lnTo>
                    <a:pt x="23534" y="837"/>
                  </a:lnTo>
                  <a:lnTo>
                    <a:pt x="23534" y="1004"/>
                  </a:lnTo>
                  <a:lnTo>
                    <a:pt x="23589" y="1171"/>
                  </a:lnTo>
                  <a:lnTo>
                    <a:pt x="23757" y="1394"/>
                  </a:lnTo>
                  <a:lnTo>
                    <a:pt x="24036" y="1617"/>
                  </a:lnTo>
                  <a:lnTo>
                    <a:pt x="24203" y="1673"/>
                  </a:lnTo>
                  <a:lnTo>
                    <a:pt x="24537" y="1673"/>
                  </a:lnTo>
                  <a:lnTo>
                    <a:pt x="24649" y="1617"/>
                  </a:lnTo>
                  <a:lnTo>
                    <a:pt x="24928" y="1394"/>
                  </a:lnTo>
                  <a:lnTo>
                    <a:pt x="25095" y="1171"/>
                  </a:lnTo>
                  <a:lnTo>
                    <a:pt x="25151" y="1004"/>
                  </a:lnTo>
                  <a:lnTo>
                    <a:pt x="25207" y="837"/>
                  </a:lnTo>
                  <a:lnTo>
                    <a:pt x="25151" y="669"/>
                  </a:lnTo>
                  <a:lnTo>
                    <a:pt x="25095" y="502"/>
                  </a:lnTo>
                  <a:lnTo>
                    <a:pt x="24928" y="223"/>
                  </a:lnTo>
                  <a:lnTo>
                    <a:pt x="24649" y="56"/>
                  </a:lnTo>
                  <a:lnTo>
                    <a:pt x="24537" y="0"/>
                  </a:lnTo>
                  <a:close/>
                  <a:moveTo>
                    <a:pt x="32624" y="0"/>
                  </a:moveTo>
                  <a:lnTo>
                    <a:pt x="32456" y="56"/>
                  </a:lnTo>
                  <a:lnTo>
                    <a:pt x="32178" y="223"/>
                  </a:lnTo>
                  <a:lnTo>
                    <a:pt x="32010" y="502"/>
                  </a:lnTo>
                  <a:lnTo>
                    <a:pt x="31954" y="669"/>
                  </a:lnTo>
                  <a:lnTo>
                    <a:pt x="31954" y="837"/>
                  </a:lnTo>
                  <a:lnTo>
                    <a:pt x="31954" y="1004"/>
                  </a:lnTo>
                  <a:lnTo>
                    <a:pt x="32010" y="1171"/>
                  </a:lnTo>
                  <a:lnTo>
                    <a:pt x="32178" y="1394"/>
                  </a:lnTo>
                  <a:lnTo>
                    <a:pt x="32456" y="1617"/>
                  </a:lnTo>
                  <a:lnTo>
                    <a:pt x="32624" y="1673"/>
                  </a:lnTo>
                  <a:lnTo>
                    <a:pt x="32958" y="1673"/>
                  </a:lnTo>
                  <a:lnTo>
                    <a:pt x="33126" y="1617"/>
                  </a:lnTo>
                  <a:lnTo>
                    <a:pt x="33349" y="1394"/>
                  </a:lnTo>
                  <a:lnTo>
                    <a:pt x="33572" y="1171"/>
                  </a:lnTo>
                  <a:lnTo>
                    <a:pt x="33627" y="1004"/>
                  </a:lnTo>
                  <a:lnTo>
                    <a:pt x="33627" y="837"/>
                  </a:lnTo>
                  <a:lnTo>
                    <a:pt x="33627" y="669"/>
                  </a:lnTo>
                  <a:lnTo>
                    <a:pt x="33572" y="502"/>
                  </a:lnTo>
                  <a:lnTo>
                    <a:pt x="33349" y="223"/>
                  </a:lnTo>
                  <a:lnTo>
                    <a:pt x="33126" y="56"/>
                  </a:lnTo>
                  <a:lnTo>
                    <a:pt x="32958" y="0"/>
                  </a:lnTo>
                  <a:close/>
                  <a:moveTo>
                    <a:pt x="42773" y="0"/>
                  </a:moveTo>
                  <a:lnTo>
                    <a:pt x="42606" y="56"/>
                  </a:lnTo>
                  <a:lnTo>
                    <a:pt x="42383" y="223"/>
                  </a:lnTo>
                  <a:lnTo>
                    <a:pt x="42216" y="502"/>
                  </a:lnTo>
                  <a:lnTo>
                    <a:pt x="42160" y="669"/>
                  </a:lnTo>
                  <a:lnTo>
                    <a:pt x="42104" y="837"/>
                  </a:lnTo>
                  <a:lnTo>
                    <a:pt x="42160" y="1004"/>
                  </a:lnTo>
                  <a:lnTo>
                    <a:pt x="42216" y="1171"/>
                  </a:lnTo>
                  <a:lnTo>
                    <a:pt x="42383" y="1394"/>
                  </a:lnTo>
                  <a:lnTo>
                    <a:pt x="42606" y="1617"/>
                  </a:lnTo>
                  <a:lnTo>
                    <a:pt x="42773" y="1673"/>
                  </a:lnTo>
                  <a:lnTo>
                    <a:pt x="43108" y="1673"/>
                  </a:lnTo>
                  <a:lnTo>
                    <a:pt x="43275" y="1617"/>
                  </a:lnTo>
                  <a:lnTo>
                    <a:pt x="43554" y="1394"/>
                  </a:lnTo>
                  <a:lnTo>
                    <a:pt x="43721" y="1171"/>
                  </a:lnTo>
                  <a:lnTo>
                    <a:pt x="43777" y="1004"/>
                  </a:lnTo>
                  <a:lnTo>
                    <a:pt x="43777" y="837"/>
                  </a:lnTo>
                  <a:lnTo>
                    <a:pt x="43777" y="669"/>
                  </a:lnTo>
                  <a:lnTo>
                    <a:pt x="43721" y="502"/>
                  </a:lnTo>
                  <a:lnTo>
                    <a:pt x="43554" y="223"/>
                  </a:lnTo>
                  <a:lnTo>
                    <a:pt x="43275" y="56"/>
                  </a:lnTo>
                  <a:lnTo>
                    <a:pt x="43108" y="0"/>
                  </a:lnTo>
                  <a:close/>
                  <a:moveTo>
                    <a:pt x="51083" y="0"/>
                  </a:moveTo>
                  <a:lnTo>
                    <a:pt x="50915" y="56"/>
                  </a:lnTo>
                  <a:lnTo>
                    <a:pt x="50636" y="223"/>
                  </a:lnTo>
                  <a:lnTo>
                    <a:pt x="50469" y="502"/>
                  </a:lnTo>
                  <a:lnTo>
                    <a:pt x="50413" y="669"/>
                  </a:lnTo>
                  <a:lnTo>
                    <a:pt x="50413" y="837"/>
                  </a:lnTo>
                  <a:lnTo>
                    <a:pt x="50413" y="1004"/>
                  </a:lnTo>
                  <a:lnTo>
                    <a:pt x="50469" y="1171"/>
                  </a:lnTo>
                  <a:lnTo>
                    <a:pt x="50636" y="1394"/>
                  </a:lnTo>
                  <a:lnTo>
                    <a:pt x="50915" y="1617"/>
                  </a:lnTo>
                  <a:lnTo>
                    <a:pt x="51083" y="1673"/>
                  </a:lnTo>
                  <a:lnTo>
                    <a:pt x="51417" y="1673"/>
                  </a:lnTo>
                  <a:lnTo>
                    <a:pt x="51529" y="1617"/>
                  </a:lnTo>
                  <a:lnTo>
                    <a:pt x="51808" y="1394"/>
                  </a:lnTo>
                  <a:lnTo>
                    <a:pt x="51975" y="1171"/>
                  </a:lnTo>
                  <a:lnTo>
                    <a:pt x="52031" y="1004"/>
                  </a:lnTo>
                  <a:lnTo>
                    <a:pt x="52031" y="837"/>
                  </a:lnTo>
                  <a:lnTo>
                    <a:pt x="52031" y="669"/>
                  </a:lnTo>
                  <a:lnTo>
                    <a:pt x="51975" y="502"/>
                  </a:lnTo>
                  <a:lnTo>
                    <a:pt x="51808" y="223"/>
                  </a:lnTo>
                  <a:lnTo>
                    <a:pt x="51529" y="56"/>
                  </a:lnTo>
                  <a:lnTo>
                    <a:pt x="51417" y="0"/>
                  </a:lnTo>
                  <a:close/>
                  <a:moveTo>
                    <a:pt x="61176" y="0"/>
                  </a:moveTo>
                  <a:lnTo>
                    <a:pt x="61009" y="56"/>
                  </a:lnTo>
                  <a:lnTo>
                    <a:pt x="60730" y="223"/>
                  </a:lnTo>
                  <a:lnTo>
                    <a:pt x="60563" y="502"/>
                  </a:lnTo>
                  <a:lnTo>
                    <a:pt x="60507" y="669"/>
                  </a:lnTo>
                  <a:lnTo>
                    <a:pt x="60507" y="837"/>
                  </a:lnTo>
                  <a:lnTo>
                    <a:pt x="60507" y="1004"/>
                  </a:lnTo>
                  <a:lnTo>
                    <a:pt x="60563" y="1171"/>
                  </a:lnTo>
                  <a:lnTo>
                    <a:pt x="60730" y="1394"/>
                  </a:lnTo>
                  <a:lnTo>
                    <a:pt x="61009" y="1617"/>
                  </a:lnTo>
                  <a:lnTo>
                    <a:pt x="61176" y="1673"/>
                  </a:lnTo>
                  <a:lnTo>
                    <a:pt x="61511" y="1673"/>
                  </a:lnTo>
                  <a:lnTo>
                    <a:pt x="61623" y="1617"/>
                  </a:lnTo>
                  <a:lnTo>
                    <a:pt x="61901" y="1394"/>
                  </a:lnTo>
                  <a:lnTo>
                    <a:pt x="62069" y="1171"/>
                  </a:lnTo>
                  <a:lnTo>
                    <a:pt x="62124" y="1004"/>
                  </a:lnTo>
                  <a:lnTo>
                    <a:pt x="62124" y="837"/>
                  </a:lnTo>
                  <a:lnTo>
                    <a:pt x="62124" y="669"/>
                  </a:lnTo>
                  <a:lnTo>
                    <a:pt x="62069" y="502"/>
                  </a:lnTo>
                  <a:lnTo>
                    <a:pt x="61901" y="223"/>
                  </a:lnTo>
                  <a:lnTo>
                    <a:pt x="61623" y="56"/>
                  </a:lnTo>
                  <a:lnTo>
                    <a:pt x="61511" y="0"/>
                  </a:lnTo>
                  <a:close/>
                  <a:moveTo>
                    <a:pt x="64522" y="0"/>
                  </a:moveTo>
                  <a:lnTo>
                    <a:pt x="64355" y="56"/>
                  </a:lnTo>
                  <a:lnTo>
                    <a:pt x="64076" y="223"/>
                  </a:lnTo>
                  <a:lnTo>
                    <a:pt x="63909" y="502"/>
                  </a:lnTo>
                  <a:lnTo>
                    <a:pt x="63853" y="669"/>
                  </a:lnTo>
                  <a:lnTo>
                    <a:pt x="63853" y="837"/>
                  </a:lnTo>
                  <a:lnTo>
                    <a:pt x="63853" y="1004"/>
                  </a:lnTo>
                  <a:lnTo>
                    <a:pt x="63909" y="1171"/>
                  </a:lnTo>
                  <a:lnTo>
                    <a:pt x="64076" y="1394"/>
                  </a:lnTo>
                  <a:lnTo>
                    <a:pt x="64355" y="1617"/>
                  </a:lnTo>
                  <a:lnTo>
                    <a:pt x="64522" y="1673"/>
                  </a:lnTo>
                  <a:lnTo>
                    <a:pt x="64857" y="1673"/>
                  </a:lnTo>
                  <a:lnTo>
                    <a:pt x="65024" y="1617"/>
                  </a:lnTo>
                  <a:lnTo>
                    <a:pt x="65247" y="1394"/>
                  </a:lnTo>
                  <a:lnTo>
                    <a:pt x="65470" y="1171"/>
                  </a:lnTo>
                  <a:lnTo>
                    <a:pt x="65470" y="1004"/>
                  </a:lnTo>
                  <a:lnTo>
                    <a:pt x="65526" y="837"/>
                  </a:lnTo>
                  <a:lnTo>
                    <a:pt x="65470" y="669"/>
                  </a:lnTo>
                  <a:lnTo>
                    <a:pt x="65470" y="502"/>
                  </a:lnTo>
                  <a:lnTo>
                    <a:pt x="65247" y="223"/>
                  </a:lnTo>
                  <a:lnTo>
                    <a:pt x="65024" y="56"/>
                  </a:lnTo>
                  <a:lnTo>
                    <a:pt x="64857" y="0"/>
                  </a:lnTo>
                  <a:close/>
                  <a:moveTo>
                    <a:pt x="67868" y="0"/>
                  </a:moveTo>
                  <a:lnTo>
                    <a:pt x="67757" y="56"/>
                  </a:lnTo>
                  <a:lnTo>
                    <a:pt x="67478" y="223"/>
                  </a:lnTo>
                  <a:lnTo>
                    <a:pt x="67311" y="502"/>
                  </a:lnTo>
                  <a:lnTo>
                    <a:pt x="67255" y="669"/>
                  </a:lnTo>
                  <a:lnTo>
                    <a:pt x="67199" y="837"/>
                  </a:lnTo>
                  <a:lnTo>
                    <a:pt x="67255" y="1004"/>
                  </a:lnTo>
                  <a:lnTo>
                    <a:pt x="67311" y="1171"/>
                  </a:lnTo>
                  <a:lnTo>
                    <a:pt x="67478" y="1394"/>
                  </a:lnTo>
                  <a:lnTo>
                    <a:pt x="67757" y="1617"/>
                  </a:lnTo>
                  <a:lnTo>
                    <a:pt x="67868" y="1673"/>
                  </a:lnTo>
                  <a:lnTo>
                    <a:pt x="68203" y="1673"/>
                  </a:lnTo>
                  <a:lnTo>
                    <a:pt x="68370" y="1617"/>
                  </a:lnTo>
                  <a:lnTo>
                    <a:pt x="68649" y="1394"/>
                  </a:lnTo>
                  <a:lnTo>
                    <a:pt x="68816" y="1171"/>
                  </a:lnTo>
                  <a:lnTo>
                    <a:pt x="68872" y="1004"/>
                  </a:lnTo>
                  <a:lnTo>
                    <a:pt x="68872" y="837"/>
                  </a:lnTo>
                  <a:lnTo>
                    <a:pt x="68872" y="669"/>
                  </a:lnTo>
                  <a:lnTo>
                    <a:pt x="68816" y="502"/>
                  </a:lnTo>
                  <a:lnTo>
                    <a:pt x="68649" y="223"/>
                  </a:lnTo>
                  <a:lnTo>
                    <a:pt x="68370" y="56"/>
                  </a:lnTo>
                  <a:lnTo>
                    <a:pt x="68203" y="0"/>
                  </a:lnTo>
                  <a:close/>
                  <a:moveTo>
                    <a:pt x="72943" y="0"/>
                  </a:moveTo>
                  <a:lnTo>
                    <a:pt x="72776" y="56"/>
                  </a:lnTo>
                  <a:lnTo>
                    <a:pt x="72553" y="223"/>
                  </a:lnTo>
                  <a:lnTo>
                    <a:pt x="72386" y="502"/>
                  </a:lnTo>
                  <a:lnTo>
                    <a:pt x="72330" y="669"/>
                  </a:lnTo>
                  <a:lnTo>
                    <a:pt x="72274" y="837"/>
                  </a:lnTo>
                  <a:lnTo>
                    <a:pt x="72330" y="1004"/>
                  </a:lnTo>
                  <a:lnTo>
                    <a:pt x="72386" y="1171"/>
                  </a:lnTo>
                  <a:lnTo>
                    <a:pt x="72553" y="1394"/>
                  </a:lnTo>
                  <a:lnTo>
                    <a:pt x="72776" y="1617"/>
                  </a:lnTo>
                  <a:lnTo>
                    <a:pt x="72943" y="1673"/>
                  </a:lnTo>
                  <a:lnTo>
                    <a:pt x="73278" y="1673"/>
                  </a:lnTo>
                  <a:lnTo>
                    <a:pt x="73445" y="1617"/>
                  </a:lnTo>
                  <a:lnTo>
                    <a:pt x="73724" y="1394"/>
                  </a:lnTo>
                  <a:lnTo>
                    <a:pt x="73891" y="1171"/>
                  </a:lnTo>
                  <a:lnTo>
                    <a:pt x="73947" y="1004"/>
                  </a:lnTo>
                  <a:lnTo>
                    <a:pt x="73947" y="837"/>
                  </a:lnTo>
                  <a:lnTo>
                    <a:pt x="73947" y="669"/>
                  </a:lnTo>
                  <a:lnTo>
                    <a:pt x="73891" y="502"/>
                  </a:lnTo>
                  <a:lnTo>
                    <a:pt x="73724" y="223"/>
                  </a:lnTo>
                  <a:lnTo>
                    <a:pt x="73445" y="56"/>
                  </a:lnTo>
                  <a:lnTo>
                    <a:pt x="73278" y="0"/>
                  </a:lnTo>
                  <a:close/>
                  <a:moveTo>
                    <a:pt x="76289" y="0"/>
                  </a:moveTo>
                  <a:lnTo>
                    <a:pt x="76122" y="56"/>
                  </a:lnTo>
                  <a:lnTo>
                    <a:pt x="75899" y="223"/>
                  </a:lnTo>
                  <a:lnTo>
                    <a:pt x="75676" y="502"/>
                  </a:lnTo>
                  <a:lnTo>
                    <a:pt x="75620" y="669"/>
                  </a:lnTo>
                  <a:lnTo>
                    <a:pt x="75620" y="837"/>
                  </a:lnTo>
                  <a:lnTo>
                    <a:pt x="75620" y="1004"/>
                  </a:lnTo>
                  <a:lnTo>
                    <a:pt x="75676" y="1171"/>
                  </a:lnTo>
                  <a:lnTo>
                    <a:pt x="75899" y="1394"/>
                  </a:lnTo>
                  <a:lnTo>
                    <a:pt x="76122" y="1617"/>
                  </a:lnTo>
                  <a:lnTo>
                    <a:pt x="76289" y="1673"/>
                  </a:lnTo>
                  <a:lnTo>
                    <a:pt x="76624" y="1673"/>
                  </a:lnTo>
                  <a:lnTo>
                    <a:pt x="76791" y="1617"/>
                  </a:lnTo>
                  <a:lnTo>
                    <a:pt x="77070" y="1394"/>
                  </a:lnTo>
                  <a:lnTo>
                    <a:pt x="77237" y="1171"/>
                  </a:lnTo>
                  <a:lnTo>
                    <a:pt x="77293" y="1004"/>
                  </a:lnTo>
                  <a:lnTo>
                    <a:pt x="77293" y="837"/>
                  </a:lnTo>
                  <a:lnTo>
                    <a:pt x="77293" y="669"/>
                  </a:lnTo>
                  <a:lnTo>
                    <a:pt x="77237" y="502"/>
                  </a:lnTo>
                  <a:lnTo>
                    <a:pt x="77070" y="223"/>
                  </a:lnTo>
                  <a:lnTo>
                    <a:pt x="76791" y="56"/>
                  </a:lnTo>
                  <a:lnTo>
                    <a:pt x="76624" y="0"/>
                  </a:lnTo>
                  <a:close/>
                  <a:moveTo>
                    <a:pt x="88056" y="0"/>
                  </a:moveTo>
                  <a:lnTo>
                    <a:pt x="87889" y="56"/>
                  </a:lnTo>
                  <a:lnTo>
                    <a:pt x="87610" y="223"/>
                  </a:lnTo>
                  <a:lnTo>
                    <a:pt x="87443" y="502"/>
                  </a:lnTo>
                  <a:lnTo>
                    <a:pt x="87387" y="669"/>
                  </a:lnTo>
                  <a:lnTo>
                    <a:pt x="87387" y="837"/>
                  </a:lnTo>
                  <a:lnTo>
                    <a:pt x="87387" y="1004"/>
                  </a:lnTo>
                  <a:lnTo>
                    <a:pt x="87443" y="1171"/>
                  </a:lnTo>
                  <a:lnTo>
                    <a:pt x="87610" y="1394"/>
                  </a:lnTo>
                  <a:lnTo>
                    <a:pt x="87889" y="1617"/>
                  </a:lnTo>
                  <a:lnTo>
                    <a:pt x="88056" y="1673"/>
                  </a:lnTo>
                  <a:lnTo>
                    <a:pt x="88391" y="1673"/>
                  </a:lnTo>
                  <a:lnTo>
                    <a:pt x="88558" y="1617"/>
                  </a:lnTo>
                  <a:lnTo>
                    <a:pt x="88781" y="1394"/>
                  </a:lnTo>
                  <a:lnTo>
                    <a:pt x="88948" y="1171"/>
                  </a:lnTo>
                  <a:lnTo>
                    <a:pt x="89004" y="1004"/>
                  </a:lnTo>
                  <a:lnTo>
                    <a:pt x="89060" y="837"/>
                  </a:lnTo>
                  <a:lnTo>
                    <a:pt x="89004" y="669"/>
                  </a:lnTo>
                  <a:lnTo>
                    <a:pt x="88948" y="502"/>
                  </a:lnTo>
                  <a:lnTo>
                    <a:pt x="88781" y="223"/>
                  </a:lnTo>
                  <a:lnTo>
                    <a:pt x="88558" y="56"/>
                  </a:lnTo>
                  <a:lnTo>
                    <a:pt x="88391" y="0"/>
                  </a:lnTo>
                  <a:close/>
                  <a:moveTo>
                    <a:pt x="96477" y="0"/>
                  </a:moveTo>
                  <a:lnTo>
                    <a:pt x="96310" y="56"/>
                  </a:lnTo>
                  <a:lnTo>
                    <a:pt x="96087" y="223"/>
                  </a:lnTo>
                  <a:lnTo>
                    <a:pt x="95863" y="502"/>
                  </a:lnTo>
                  <a:lnTo>
                    <a:pt x="95863" y="669"/>
                  </a:lnTo>
                  <a:lnTo>
                    <a:pt x="95808" y="837"/>
                  </a:lnTo>
                  <a:lnTo>
                    <a:pt x="95863" y="1004"/>
                  </a:lnTo>
                  <a:lnTo>
                    <a:pt x="95863" y="1171"/>
                  </a:lnTo>
                  <a:lnTo>
                    <a:pt x="96087" y="1394"/>
                  </a:lnTo>
                  <a:lnTo>
                    <a:pt x="96310" y="1617"/>
                  </a:lnTo>
                  <a:lnTo>
                    <a:pt x="96477" y="1673"/>
                  </a:lnTo>
                  <a:lnTo>
                    <a:pt x="96811" y="1673"/>
                  </a:lnTo>
                  <a:lnTo>
                    <a:pt x="96979" y="1617"/>
                  </a:lnTo>
                  <a:lnTo>
                    <a:pt x="97258" y="1394"/>
                  </a:lnTo>
                  <a:lnTo>
                    <a:pt x="97425" y="1171"/>
                  </a:lnTo>
                  <a:lnTo>
                    <a:pt x="97481" y="1004"/>
                  </a:lnTo>
                  <a:lnTo>
                    <a:pt x="97481" y="837"/>
                  </a:lnTo>
                  <a:lnTo>
                    <a:pt x="97481" y="669"/>
                  </a:lnTo>
                  <a:lnTo>
                    <a:pt x="97425" y="502"/>
                  </a:lnTo>
                  <a:lnTo>
                    <a:pt x="97258" y="223"/>
                  </a:lnTo>
                  <a:lnTo>
                    <a:pt x="96979" y="56"/>
                  </a:lnTo>
                  <a:lnTo>
                    <a:pt x="96811" y="0"/>
                  </a:lnTo>
                  <a:close/>
                  <a:moveTo>
                    <a:pt x="99767" y="0"/>
                  </a:moveTo>
                  <a:lnTo>
                    <a:pt x="99656" y="56"/>
                  </a:lnTo>
                  <a:lnTo>
                    <a:pt x="99377" y="223"/>
                  </a:lnTo>
                  <a:lnTo>
                    <a:pt x="99209" y="502"/>
                  </a:lnTo>
                  <a:lnTo>
                    <a:pt x="99154" y="669"/>
                  </a:lnTo>
                  <a:lnTo>
                    <a:pt x="99154" y="837"/>
                  </a:lnTo>
                  <a:lnTo>
                    <a:pt x="99154" y="1004"/>
                  </a:lnTo>
                  <a:lnTo>
                    <a:pt x="99209" y="1171"/>
                  </a:lnTo>
                  <a:lnTo>
                    <a:pt x="99377" y="1394"/>
                  </a:lnTo>
                  <a:lnTo>
                    <a:pt x="99656" y="1617"/>
                  </a:lnTo>
                  <a:lnTo>
                    <a:pt x="99767" y="1673"/>
                  </a:lnTo>
                  <a:lnTo>
                    <a:pt x="100102" y="1673"/>
                  </a:lnTo>
                  <a:lnTo>
                    <a:pt x="100269" y="1617"/>
                  </a:lnTo>
                  <a:lnTo>
                    <a:pt x="100548" y="1394"/>
                  </a:lnTo>
                  <a:lnTo>
                    <a:pt x="100715" y="1171"/>
                  </a:lnTo>
                  <a:lnTo>
                    <a:pt x="100771" y="1004"/>
                  </a:lnTo>
                  <a:lnTo>
                    <a:pt x="100771" y="837"/>
                  </a:lnTo>
                  <a:lnTo>
                    <a:pt x="100771" y="669"/>
                  </a:lnTo>
                  <a:lnTo>
                    <a:pt x="100715" y="502"/>
                  </a:lnTo>
                  <a:lnTo>
                    <a:pt x="100548" y="223"/>
                  </a:lnTo>
                  <a:lnTo>
                    <a:pt x="100269" y="56"/>
                  </a:lnTo>
                  <a:lnTo>
                    <a:pt x="100102" y="0"/>
                  </a:lnTo>
                  <a:close/>
                  <a:moveTo>
                    <a:pt x="104898" y="0"/>
                  </a:moveTo>
                  <a:lnTo>
                    <a:pt x="104730" y="56"/>
                  </a:lnTo>
                  <a:lnTo>
                    <a:pt x="104452" y="223"/>
                  </a:lnTo>
                  <a:lnTo>
                    <a:pt x="104284" y="502"/>
                  </a:lnTo>
                  <a:lnTo>
                    <a:pt x="104228" y="669"/>
                  </a:lnTo>
                  <a:lnTo>
                    <a:pt x="104228" y="837"/>
                  </a:lnTo>
                  <a:lnTo>
                    <a:pt x="104228" y="1004"/>
                  </a:lnTo>
                  <a:lnTo>
                    <a:pt x="104284" y="1171"/>
                  </a:lnTo>
                  <a:lnTo>
                    <a:pt x="104452" y="1394"/>
                  </a:lnTo>
                  <a:lnTo>
                    <a:pt x="104730" y="1617"/>
                  </a:lnTo>
                  <a:lnTo>
                    <a:pt x="104898" y="1673"/>
                  </a:lnTo>
                  <a:lnTo>
                    <a:pt x="105232" y="1673"/>
                  </a:lnTo>
                  <a:lnTo>
                    <a:pt x="105344" y="1617"/>
                  </a:lnTo>
                  <a:lnTo>
                    <a:pt x="105623" y="1394"/>
                  </a:lnTo>
                  <a:lnTo>
                    <a:pt x="105790" y="1171"/>
                  </a:lnTo>
                  <a:lnTo>
                    <a:pt x="105846" y="1004"/>
                  </a:lnTo>
                  <a:lnTo>
                    <a:pt x="105901" y="837"/>
                  </a:lnTo>
                  <a:lnTo>
                    <a:pt x="105846" y="669"/>
                  </a:lnTo>
                  <a:lnTo>
                    <a:pt x="105790" y="502"/>
                  </a:lnTo>
                  <a:lnTo>
                    <a:pt x="105623" y="223"/>
                  </a:lnTo>
                  <a:lnTo>
                    <a:pt x="105344" y="56"/>
                  </a:lnTo>
                  <a:lnTo>
                    <a:pt x="105232" y="0"/>
                  </a:lnTo>
                  <a:close/>
                  <a:moveTo>
                    <a:pt x="109972" y="0"/>
                  </a:moveTo>
                  <a:lnTo>
                    <a:pt x="109805" y="56"/>
                  </a:lnTo>
                  <a:lnTo>
                    <a:pt x="109526" y="223"/>
                  </a:lnTo>
                  <a:lnTo>
                    <a:pt x="109359" y="502"/>
                  </a:lnTo>
                  <a:lnTo>
                    <a:pt x="109303" y="669"/>
                  </a:lnTo>
                  <a:lnTo>
                    <a:pt x="109303" y="837"/>
                  </a:lnTo>
                  <a:lnTo>
                    <a:pt x="109303" y="1004"/>
                  </a:lnTo>
                  <a:lnTo>
                    <a:pt x="109359" y="1171"/>
                  </a:lnTo>
                  <a:lnTo>
                    <a:pt x="109526" y="1394"/>
                  </a:lnTo>
                  <a:lnTo>
                    <a:pt x="109805" y="1617"/>
                  </a:lnTo>
                  <a:lnTo>
                    <a:pt x="109972" y="1673"/>
                  </a:lnTo>
                  <a:lnTo>
                    <a:pt x="110307" y="1673"/>
                  </a:lnTo>
                  <a:lnTo>
                    <a:pt x="110474" y="1617"/>
                  </a:lnTo>
                  <a:lnTo>
                    <a:pt x="110697" y="1394"/>
                  </a:lnTo>
                  <a:lnTo>
                    <a:pt x="110921" y="1171"/>
                  </a:lnTo>
                  <a:lnTo>
                    <a:pt x="110921" y="1004"/>
                  </a:lnTo>
                  <a:lnTo>
                    <a:pt x="110976" y="837"/>
                  </a:lnTo>
                  <a:lnTo>
                    <a:pt x="110921" y="669"/>
                  </a:lnTo>
                  <a:lnTo>
                    <a:pt x="110921" y="502"/>
                  </a:lnTo>
                  <a:lnTo>
                    <a:pt x="110697" y="223"/>
                  </a:lnTo>
                  <a:lnTo>
                    <a:pt x="110474" y="56"/>
                  </a:lnTo>
                  <a:lnTo>
                    <a:pt x="110307" y="0"/>
                  </a:lnTo>
                  <a:close/>
                  <a:moveTo>
                    <a:pt x="120011" y="0"/>
                  </a:moveTo>
                  <a:lnTo>
                    <a:pt x="119843" y="56"/>
                  </a:lnTo>
                  <a:lnTo>
                    <a:pt x="119564" y="223"/>
                  </a:lnTo>
                  <a:lnTo>
                    <a:pt x="119397" y="502"/>
                  </a:lnTo>
                  <a:lnTo>
                    <a:pt x="119341" y="669"/>
                  </a:lnTo>
                  <a:lnTo>
                    <a:pt x="119341" y="837"/>
                  </a:lnTo>
                  <a:lnTo>
                    <a:pt x="119341" y="1004"/>
                  </a:lnTo>
                  <a:lnTo>
                    <a:pt x="119397" y="1171"/>
                  </a:lnTo>
                  <a:lnTo>
                    <a:pt x="119564" y="1394"/>
                  </a:lnTo>
                  <a:lnTo>
                    <a:pt x="119843" y="1617"/>
                  </a:lnTo>
                  <a:lnTo>
                    <a:pt x="120011" y="1673"/>
                  </a:lnTo>
                  <a:lnTo>
                    <a:pt x="120345" y="1673"/>
                  </a:lnTo>
                  <a:lnTo>
                    <a:pt x="120512" y="1617"/>
                  </a:lnTo>
                  <a:lnTo>
                    <a:pt x="120736" y="1394"/>
                  </a:lnTo>
                  <a:lnTo>
                    <a:pt x="120959" y="1171"/>
                  </a:lnTo>
                  <a:lnTo>
                    <a:pt x="120959" y="1004"/>
                  </a:lnTo>
                  <a:lnTo>
                    <a:pt x="121014" y="837"/>
                  </a:lnTo>
                  <a:lnTo>
                    <a:pt x="120959" y="669"/>
                  </a:lnTo>
                  <a:lnTo>
                    <a:pt x="120959" y="502"/>
                  </a:lnTo>
                  <a:lnTo>
                    <a:pt x="120736" y="223"/>
                  </a:lnTo>
                  <a:lnTo>
                    <a:pt x="120512" y="56"/>
                  </a:lnTo>
                  <a:lnTo>
                    <a:pt x="120345" y="0"/>
                  </a:lnTo>
                  <a:close/>
                  <a:moveTo>
                    <a:pt x="128431" y="0"/>
                  </a:moveTo>
                  <a:lnTo>
                    <a:pt x="128264" y="56"/>
                  </a:lnTo>
                  <a:lnTo>
                    <a:pt x="128041" y="223"/>
                  </a:lnTo>
                  <a:lnTo>
                    <a:pt x="127818" y="502"/>
                  </a:lnTo>
                  <a:lnTo>
                    <a:pt x="127818" y="669"/>
                  </a:lnTo>
                  <a:lnTo>
                    <a:pt x="127762" y="837"/>
                  </a:lnTo>
                  <a:lnTo>
                    <a:pt x="127818" y="1004"/>
                  </a:lnTo>
                  <a:lnTo>
                    <a:pt x="127818" y="1171"/>
                  </a:lnTo>
                  <a:lnTo>
                    <a:pt x="128041" y="1394"/>
                  </a:lnTo>
                  <a:lnTo>
                    <a:pt x="128264" y="1617"/>
                  </a:lnTo>
                  <a:lnTo>
                    <a:pt x="128431" y="1673"/>
                  </a:lnTo>
                  <a:lnTo>
                    <a:pt x="128766" y="1673"/>
                  </a:lnTo>
                  <a:lnTo>
                    <a:pt x="128933" y="1617"/>
                  </a:lnTo>
                  <a:lnTo>
                    <a:pt x="129212" y="1394"/>
                  </a:lnTo>
                  <a:lnTo>
                    <a:pt x="129379" y="1171"/>
                  </a:lnTo>
                  <a:lnTo>
                    <a:pt x="129435" y="1004"/>
                  </a:lnTo>
                  <a:lnTo>
                    <a:pt x="129435" y="837"/>
                  </a:lnTo>
                  <a:lnTo>
                    <a:pt x="129435" y="669"/>
                  </a:lnTo>
                  <a:lnTo>
                    <a:pt x="129379" y="502"/>
                  </a:lnTo>
                  <a:lnTo>
                    <a:pt x="129212" y="223"/>
                  </a:lnTo>
                  <a:lnTo>
                    <a:pt x="128933" y="56"/>
                  </a:lnTo>
                  <a:lnTo>
                    <a:pt x="128766" y="0"/>
                  </a:lnTo>
                  <a:close/>
                  <a:moveTo>
                    <a:pt x="138581" y="0"/>
                  </a:moveTo>
                  <a:lnTo>
                    <a:pt x="138469" y="56"/>
                  </a:lnTo>
                  <a:lnTo>
                    <a:pt x="138191" y="223"/>
                  </a:lnTo>
                  <a:lnTo>
                    <a:pt x="138023" y="502"/>
                  </a:lnTo>
                  <a:lnTo>
                    <a:pt x="137968" y="669"/>
                  </a:lnTo>
                  <a:lnTo>
                    <a:pt x="137968" y="837"/>
                  </a:lnTo>
                  <a:lnTo>
                    <a:pt x="137968" y="1004"/>
                  </a:lnTo>
                  <a:lnTo>
                    <a:pt x="138023" y="1171"/>
                  </a:lnTo>
                  <a:lnTo>
                    <a:pt x="138191" y="1394"/>
                  </a:lnTo>
                  <a:lnTo>
                    <a:pt x="138469" y="1617"/>
                  </a:lnTo>
                  <a:lnTo>
                    <a:pt x="138581" y="1673"/>
                  </a:lnTo>
                  <a:lnTo>
                    <a:pt x="138916" y="1673"/>
                  </a:lnTo>
                  <a:lnTo>
                    <a:pt x="139083" y="1617"/>
                  </a:lnTo>
                  <a:lnTo>
                    <a:pt x="139362" y="1394"/>
                  </a:lnTo>
                  <a:lnTo>
                    <a:pt x="139529" y="1171"/>
                  </a:lnTo>
                  <a:lnTo>
                    <a:pt x="139585" y="1004"/>
                  </a:lnTo>
                  <a:lnTo>
                    <a:pt x="139585" y="837"/>
                  </a:lnTo>
                  <a:lnTo>
                    <a:pt x="139585" y="669"/>
                  </a:lnTo>
                  <a:lnTo>
                    <a:pt x="139529" y="502"/>
                  </a:lnTo>
                  <a:lnTo>
                    <a:pt x="139362" y="223"/>
                  </a:lnTo>
                  <a:lnTo>
                    <a:pt x="139083" y="56"/>
                  </a:lnTo>
                  <a:lnTo>
                    <a:pt x="138916" y="0"/>
                  </a:lnTo>
                  <a:close/>
                  <a:moveTo>
                    <a:pt x="146834" y="0"/>
                  </a:moveTo>
                  <a:lnTo>
                    <a:pt x="146723" y="56"/>
                  </a:lnTo>
                  <a:lnTo>
                    <a:pt x="146444" y="223"/>
                  </a:lnTo>
                  <a:lnTo>
                    <a:pt x="146277" y="502"/>
                  </a:lnTo>
                  <a:lnTo>
                    <a:pt x="146221" y="669"/>
                  </a:lnTo>
                  <a:lnTo>
                    <a:pt x="146221" y="837"/>
                  </a:lnTo>
                  <a:lnTo>
                    <a:pt x="146221" y="1004"/>
                  </a:lnTo>
                  <a:lnTo>
                    <a:pt x="146277" y="1171"/>
                  </a:lnTo>
                  <a:lnTo>
                    <a:pt x="146444" y="1394"/>
                  </a:lnTo>
                  <a:lnTo>
                    <a:pt x="146723" y="1617"/>
                  </a:lnTo>
                  <a:lnTo>
                    <a:pt x="146834" y="1673"/>
                  </a:lnTo>
                  <a:lnTo>
                    <a:pt x="147169" y="1673"/>
                  </a:lnTo>
                  <a:lnTo>
                    <a:pt x="147336" y="1617"/>
                  </a:lnTo>
                  <a:lnTo>
                    <a:pt x="147615" y="1394"/>
                  </a:lnTo>
                  <a:lnTo>
                    <a:pt x="147783" y="1171"/>
                  </a:lnTo>
                  <a:lnTo>
                    <a:pt x="147838" y="1004"/>
                  </a:lnTo>
                  <a:lnTo>
                    <a:pt x="147838" y="837"/>
                  </a:lnTo>
                  <a:lnTo>
                    <a:pt x="147838" y="669"/>
                  </a:lnTo>
                  <a:lnTo>
                    <a:pt x="147783" y="502"/>
                  </a:lnTo>
                  <a:lnTo>
                    <a:pt x="147615" y="223"/>
                  </a:lnTo>
                  <a:lnTo>
                    <a:pt x="147336" y="56"/>
                  </a:lnTo>
                  <a:lnTo>
                    <a:pt x="147169" y="0"/>
                  </a:lnTo>
                  <a:close/>
                  <a:moveTo>
                    <a:pt x="156928" y="0"/>
                  </a:moveTo>
                  <a:lnTo>
                    <a:pt x="156817" y="56"/>
                  </a:lnTo>
                  <a:lnTo>
                    <a:pt x="156538" y="223"/>
                  </a:lnTo>
                  <a:lnTo>
                    <a:pt x="156371" y="502"/>
                  </a:lnTo>
                  <a:lnTo>
                    <a:pt x="156315" y="669"/>
                  </a:lnTo>
                  <a:lnTo>
                    <a:pt x="156315" y="837"/>
                  </a:lnTo>
                  <a:lnTo>
                    <a:pt x="156315" y="1004"/>
                  </a:lnTo>
                  <a:lnTo>
                    <a:pt x="156371" y="1171"/>
                  </a:lnTo>
                  <a:lnTo>
                    <a:pt x="156538" y="1394"/>
                  </a:lnTo>
                  <a:lnTo>
                    <a:pt x="156817" y="1617"/>
                  </a:lnTo>
                  <a:lnTo>
                    <a:pt x="156928" y="1673"/>
                  </a:lnTo>
                  <a:lnTo>
                    <a:pt x="157263" y="1673"/>
                  </a:lnTo>
                  <a:lnTo>
                    <a:pt x="157430" y="1617"/>
                  </a:lnTo>
                  <a:lnTo>
                    <a:pt x="157709" y="1394"/>
                  </a:lnTo>
                  <a:lnTo>
                    <a:pt x="157876" y="1171"/>
                  </a:lnTo>
                  <a:lnTo>
                    <a:pt x="157932" y="1004"/>
                  </a:lnTo>
                  <a:lnTo>
                    <a:pt x="157932" y="837"/>
                  </a:lnTo>
                  <a:lnTo>
                    <a:pt x="157932" y="669"/>
                  </a:lnTo>
                  <a:lnTo>
                    <a:pt x="157876" y="502"/>
                  </a:lnTo>
                  <a:lnTo>
                    <a:pt x="157709" y="223"/>
                  </a:lnTo>
                  <a:lnTo>
                    <a:pt x="157430" y="56"/>
                  </a:lnTo>
                  <a:lnTo>
                    <a:pt x="157263" y="0"/>
                  </a:lnTo>
                  <a:close/>
                  <a:moveTo>
                    <a:pt x="160330" y="0"/>
                  </a:moveTo>
                  <a:lnTo>
                    <a:pt x="160163" y="56"/>
                  </a:lnTo>
                  <a:lnTo>
                    <a:pt x="159884" y="223"/>
                  </a:lnTo>
                  <a:lnTo>
                    <a:pt x="159717" y="502"/>
                  </a:lnTo>
                  <a:lnTo>
                    <a:pt x="159661" y="669"/>
                  </a:lnTo>
                  <a:lnTo>
                    <a:pt x="159661" y="837"/>
                  </a:lnTo>
                  <a:lnTo>
                    <a:pt x="159661" y="1004"/>
                  </a:lnTo>
                  <a:lnTo>
                    <a:pt x="159717" y="1171"/>
                  </a:lnTo>
                  <a:lnTo>
                    <a:pt x="159884" y="1394"/>
                  </a:lnTo>
                  <a:lnTo>
                    <a:pt x="160163" y="1617"/>
                  </a:lnTo>
                  <a:lnTo>
                    <a:pt x="160330" y="1673"/>
                  </a:lnTo>
                  <a:lnTo>
                    <a:pt x="160665" y="1673"/>
                  </a:lnTo>
                  <a:lnTo>
                    <a:pt x="160832" y="1617"/>
                  </a:lnTo>
                  <a:lnTo>
                    <a:pt x="161055" y="1394"/>
                  </a:lnTo>
                  <a:lnTo>
                    <a:pt x="161222" y="1171"/>
                  </a:lnTo>
                  <a:lnTo>
                    <a:pt x="161278" y="1004"/>
                  </a:lnTo>
                  <a:lnTo>
                    <a:pt x="161334" y="837"/>
                  </a:lnTo>
                  <a:lnTo>
                    <a:pt x="161278" y="669"/>
                  </a:lnTo>
                  <a:lnTo>
                    <a:pt x="161222" y="502"/>
                  </a:lnTo>
                  <a:lnTo>
                    <a:pt x="161055" y="223"/>
                  </a:lnTo>
                  <a:lnTo>
                    <a:pt x="160832" y="56"/>
                  </a:lnTo>
                  <a:lnTo>
                    <a:pt x="160665" y="0"/>
                  </a:lnTo>
                  <a:close/>
                  <a:moveTo>
                    <a:pt x="163676" y="0"/>
                  </a:moveTo>
                  <a:lnTo>
                    <a:pt x="163509" y="56"/>
                  </a:lnTo>
                  <a:lnTo>
                    <a:pt x="163286" y="223"/>
                  </a:lnTo>
                  <a:lnTo>
                    <a:pt x="163063" y="502"/>
                  </a:lnTo>
                  <a:lnTo>
                    <a:pt x="163063" y="669"/>
                  </a:lnTo>
                  <a:lnTo>
                    <a:pt x="163007" y="837"/>
                  </a:lnTo>
                  <a:lnTo>
                    <a:pt x="163063" y="1004"/>
                  </a:lnTo>
                  <a:lnTo>
                    <a:pt x="163063" y="1171"/>
                  </a:lnTo>
                  <a:lnTo>
                    <a:pt x="163286" y="1394"/>
                  </a:lnTo>
                  <a:lnTo>
                    <a:pt x="163509" y="1617"/>
                  </a:lnTo>
                  <a:lnTo>
                    <a:pt x="163676" y="1673"/>
                  </a:lnTo>
                  <a:lnTo>
                    <a:pt x="164011" y="1673"/>
                  </a:lnTo>
                  <a:lnTo>
                    <a:pt x="164178" y="1617"/>
                  </a:lnTo>
                  <a:lnTo>
                    <a:pt x="164457" y="1394"/>
                  </a:lnTo>
                  <a:lnTo>
                    <a:pt x="164624" y="1171"/>
                  </a:lnTo>
                  <a:lnTo>
                    <a:pt x="164680" y="1004"/>
                  </a:lnTo>
                  <a:lnTo>
                    <a:pt x="164680" y="837"/>
                  </a:lnTo>
                  <a:lnTo>
                    <a:pt x="164680" y="669"/>
                  </a:lnTo>
                  <a:lnTo>
                    <a:pt x="164624" y="502"/>
                  </a:lnTo>
                  <a:lnTo>
                    <a:pt x="164457" y="223"/>
                  </a:lnTo>
                  <a:lnTo>
                    <a:pt x="164178" y="56"/>
                  </a:lnTo>
                  <a:lnTo>
                    <a:pt x="164011" y="0"/>
                  </a:lnTo>
                  <a:close/>
                  <a:moveTo>
                    <a:pt x="168751" y="0"/>
                  </a:moveTo>
                  <a:lnTo>
                    <a:pt x="168584" y="56"/>
                  </a:lnTo>
                  <a:lnTo>
                    <a:pt x="168361" y="223"/>
                  </a:lnTo>
                  <a:lnTo>
                    <a:pt x="168137" y="502"/>
                  </a:lnTo>
                  <a:lnTo>
                    <a:pt x="168137" y="669"/>
                  </a:lnTo>
                  <a:lnTo>
                    <a:pt x="168082" y="837"/>
                  </a:lnTo>
                  <a:lnTo>
                    <a:pt x="168137" y="1004"/>
                  </a:lnTo>
                  <a:lnTo>
                    <a:pt x="168137" y="1171"/>
                  </a:lnTo>
                  <a:lnTo>
                    <a:pt x="168361" y="1394"/>
                  </a:lnTo>
                  <a:lnTo>
                    <a:pt x="168584" y="1617"/>
                  </a:lnTo>
                  <a:lnTo>
                    <a:pt x="168751" y="1673"/>
                  </a:lnTo>
                  <a:lnTo>
                    <a:pt x="169085" y="1673"/>
                  </a:lnTo>
                  <a:lnTo>
                    <a:pt x="169253" y="1617"/>
                  </a:lnTo>
                  <a:lnTo>
                    <a:pt x="169532" y="1394"/>
                  </a:lnTo>
                  <a:lnTo>
                    <a:pt x="169699" y="1171"/>
                  </a:lnTo>
                  <a:lnTo>
                    <a:pt x="169755" y="1004"/>
                  </a:lnTo>
                  <a:lnTo>
                    <a:pt x="169755" y="837"/>
                  </a:lnTo>
                  <a:lnTo>
                    <a:pt x="169755" y="669"/>
                  </a:lnTo>
                  <a:lnTo>
                    <a:pt x="169699" y="502"/>
                  </a:lnTo>
                  <a:lnTo>
                    <a:pt x="169532" y="223"/>
                  </a:lnTo>
                  <a:lnTo>
                    <a:pt x="169253" y="56"/>
                  </a:lnTo>
                  <a:lnTo>
                    <a:pt x="169085" y="0"/>
                  </a:lnTo>
                  <a:close/>
                  <a:moveTo>
                    <a:pt x="172097" y="0"/>
                  </a:moveTo>
                  <a:lnTo>
                    <a:pt x="171930" y="56"/>
                  </a:lnTo>
                  <a:lnTo>
                    <a:pt x="171651" y="223"/>
                  </a:lnTo>
                  <a:lnTo>
                    <a:pt x="171483" y="502"/>
                  </a:lnTo>
                  <a:lnTo>
                    <a:pt x="171428" y="669"/>
                  </a:lnTo>
                  <a:lnTo>
                    <a:pt x="171428" y="837"/>
                  </a:lnTo>
                  <a:lnTo>
                    <a:pt x="171428" y="1004"/>
                  </a:lnTo>
                  <a:lnTo>
                    <a:pt x="171483" y="1171"/>
                  </a:lnTo>
                  <a:lnTo>
                    <a:pt x="171651" y="1394"/>
                  </a:lnTo>
                  <a:lnTo>
                    <a:pt x="171930" y="1617"/>
                  </a:lnTo>
                  <a:lnTo>
                    <a:pt x="172097" y="1673"/>
                  </a:lnTo>
                  <a:lnTo>
                    <a:pt x="172432" y="1673"/>
                  </a:lnTo>
                  <a:lnTo>
                    <a:pt x="172599" y="1617"/>
                  </a:lnTo>
                  <a:lnTo>
                    <a:pt x="172822" y="1394"/>
                  </a:lnTo>
                  <a:lnTo>
                    <a:pt x="173045" y="1171"/>
                  </a:lnTo>
                  <a:lnTo>
                    <a:pt x="173045" y="1004"/>
                  </a:lnTo>
                  <a:lnTo>
                    <a:pt x="173101" y="837"/>
                  </a:lnTo>
                  <a:lnTo>
                    <a:pt x="173045" y="669"/>
                  </a:lnTo>
                  <a:lnTo>
                    <a:pt x="173045" y="502"/>
                  </a:lnTo>
                  <a:lnTo>
                    <a:pt x="172822" y="223"/>
                  </a:lnTo>
                  <a:lnTo>
                    <a:pt x="172599" y="56"/>
                  </a:lnTo>
                  <a:lnTo>
                    <a:pt x="172432" y="0"/>
                  </a:lnTo>
                  <a:close/>
                  <a:moveTo>
                    <a:pt x="183864" y="0"/>
                  </a:moveTo>
                  <a:lnTo>
                    <a:pt x="183696" y="56"/>
                  </a:lnTo>
                  <a:lnTo>
                    <a:pt x="183418" y="223"/>
                  </a:lnTo>
                  <a:lnTo>
                    <a:pt x="183250" y="502"/>
                  </a:lnTo>
                  <a:lnTo>
                    <a:pt x="183195" y="669"/>
                  </a:lnTo>
                  <a:lnTo>
                    <a:pt x="183195" y="837"/>
                  </a:lnTo>
                  <a:lnTo>
                    <a:pt x="183195" y="1004"/>
                  </a:lnTo>
                  <a:lnTo>
                    <a:pt x="183250" y="1171"/>
                  </a:lnTo>
                  <a:lnTo>
                    <a:pt x="183418" y="1394"/>
                  </a:lnTo>
                  <a:lnTo>
                    <a:pt x="183696" y="1617"/>
                  </a:lnTo>
                  <a:lnTo>
                    <a:pt x="183864" y="1673"/>
                  </a:lnTo>
                  <a:lnTo>
                    <a:pt x="184198" y="1673"/>
                  </a:lnTo>
                  <a:lnTo>
                    <a:pt x="184310" y="1617"/>
                  </a:lnTo>
                  <a:lnTo>
                    <a:pt x="184589" y="1394"/>
                  </a:lnTo>
                  <a:lnTo>
                    <a:pt x="184756" y="1171"/>
                  </a:lnTo>
                  <a:lnTo>
                    <a:pt x="184812" y="1004"/>
                  </a:lnTo>
                  <a:lnTo>
                    <a:pt x="184812" y="837"/>
                  </a:lnTo>
                  <a:lnTo>
                    <a:pt x="184812" y="669"/>
                  </a:lnTo>
                  <a:lnTo>
                    <a:pt x="184756" y="502"/>
                  </a:lnTo>
                  <a:lnTo>
                    <a:pt x="184589" y="223"/>
                  </a:lnTo>
                  <a:lnTo>
                    <a:pt x="184310" y="56"/>
                  </a:lnTo>
                  <a:lnTo>
                    <a:pt x="184198" y="0"/>
                  </a:lnTo>
                  <a:close/>
                  <a:moveTo>
                    <a:pt x="192285" y="0"/>
                  </a:moveTo>
                  <a:lnTo>
                    <a:pt x="192117" y="56"/>
                  </a:lnTo>
                  <a:lnTo>
                    <a:pt x="191838" y="223"/>
                  </a:lnTo>
                  <a:lnTo>
                    <a:pt x="191671" y="502"/>
                  </a:lnTo>
                  <a:lnTo>
                    <a:pt x="191615" y="669"/>
                  </a:lnTo>
                  <a:lnTo>
                    <a:pt x="191615" y="837"/>
                  </a:lnTo>
                  <a:lnTo>
                    <a:pt x="191615" y="1004"/>
                  </a:lnTo>
                  <a:lnTo>
                    <a:pt x="191671" y="1171"/>
                  </a:lnTo>
                  <a:lnTo>
                    <a:pt x="191838" y="1394"/>
                  </a:lnTo>
                  <a:lnTo>
                    <a:pt x="192117" y="1617"/>
                  </a:lnTo>
                  <a:lnTo>
                    <a:pt x="192285" y="1673"/>
                  </a:lnTo>
                  <a:lnTo>
                    <a:pt x="192619" y="1673"/>
                  </a:lnTo>
                  <a:lnTo>
                    <a:pt x="192786" y="1617"/>
                  </a:lnTo>
                  <a:lnTo>
                    <a:pt x="193010" y="1394"/>
                  </a:lnTo>
                  <a:lnTo>
                    <a:pt x="193233" y="1171"/>
                  </a:lnTo>
                  <a:lnTo>
                    <a:pt x="193233" y="1004"/>
                  </a:lnTo>
                  <a:lnTo>
                    <a:pt x="193288" y="837"/>
                  </a:lnTo>
                  <a:lnTo>
                    <a:pt x="193233" y="669"/>
                  </a:lnTo>
                  <a:lnTo>
                    <a:pt x="193233" y="502"/>
                  </a:lnTo>
                  <a:lnTo>
                    <a:pt x="193010" y="223"/>
                  </a:lnTo>
                  <a:lnTo>
                    <a:pt x="192786" y="56"/>
                  </a:lnTo>
                  <a:lnTo>
                    <a:pt x="192619" y="0"/>
                  </a:lnTo>
                  <a:close/>
                  <a:moveTo>
                    <a:pt x="195575" y="0"/>
                  </a:moveTo>
                  <a:lnTo>
                    <a:pt x="195463" y="56"/>
                  </a:lnTo>
                  <a:lnTo>
                    <a:pt x="195184" y="223"/>
                  </a:lnTo>
                  <a:lnTo>
                    <a:pt x="195017" y="502"/>
                  </a:lnTo>
                  <a:lnTo>
                    <a:pt x="194961" y="669"/>
                  </a:lnTo>
                  <a:lnTo>
                    <a:pt x="194906" y="837"/>
                  </a:lnTo>
                  <a:lnTo>
                    <a:pt x="194961" y="1004"/>
                  </a:lnTo>
                  <a:lnTo>
                    <a:pt x="195017" y="1171"/>
                  </a:lnTo>
                  <a:lnTo>
                    <a:pt x="195184" y="1394"/>
                  </a:lnTo>
                  <a:lnTo>
                    <a:pt x="195463" y="1617"/>
                  </a:lnTo>
                  <a:lnTo>
                    <a:pt x="195575" y="1673"/>
                  </a:lnTo>
                  <a:lnTo>
                    <a:pt x="195909" y="1673"/>
                  </a:lnTo>
                  <a:lnTo>
                    <a:pt x="196077" y="1617"/>
                  </a:lnTo>
                  <a:lnTo>
                    <a:pt x="196356" y="1394"/>
                  </a:lnTo>
                  <a:lnTo>
                    <a:pt x="196523" y="1171"/>
                  </a:lnTo>
                  <a:lnTo>
                    <a:pt x="196579" y="1004"/>
                  </a:lnTo>
                  <a:lnTo>
                    <a:pt x="196579" y="837"/>
                  </a:lnTo>
                  <a:lnTo>
                    <a:pt x="196579" y="669"/>
                  </a:lnTo>
                  <a:lnTo>
                    <a:pt x="196523" y="502"/>
                  </a:lnTo>
                  <a:lnTo>
                    <a:pt x="196356" y="223"/>
                  </a:lnTo>
                  <a:lnTo>
                    <a:pt x="196077" y="56"/>
                  </a:lnTo>
                  <a:lnTo>
                    <a:pt x="195909" y="0"/>
                  </a:lnTo>
                  <a:close/>
                  <a:moveTo>
                    <a:pt x="200705" y="0"/>
                  </a:moveTo>
                  <a:lnTo>
                    <a:pt x="200538" y="56"/>
                  </a:lnTo>
                  <a:lnTo>
                    <a:pt x="200259" y="223"/>
                  </a:lnTo>
                  <a:lnTo>
                    <a:pt x="200092" y="502"/>
                  </a:lnTo>
                  <a:lnTo>
                    <a:pt x="200036" y="669"/>
                  </a:lnTo>
                  <a:lnTo>
                    <a:pt x="200036" y="837"/>
                  </a:lnTo>
                  <a:lnTo>
                    <a:pt x="200036" y="1004"/>
                  </a:lnTo>
                  <a:lnTo>
                    <a:pt x="200092" y="1171"/>
                  </a:lnTo>
                  <a:lnTo>
                    <a:pt x="200259" y="1394"/>
                  </a:lnTo>
                  <a:lnTo>
                    <a:pt x="200538" y="1617"/>
                  </a:lnTo>
                  <a:lnTo>
                    <a:pt x="200705" y="1673"/>
                  </a:lnTo>
                  <a:lnTo>
                    <a:pt x="201040" y="1673"/>
                  </a:lnTo>
                  <a:lnTo>
                    <a:pt x="201152" y="1617"/>
                  </a:lnTo>
                  <a:lnTo>
                    <a:pt x="201430" y="1394"/>
                  </a:lnTo>
                  <a:lnTo>
                    <a:pt x="201598" y="1171"/>
                  </a:lnTo>
                  <a:lnTo>
                    <a:pt x="201653" y="1004"/>
                  </a:lnTo>
                  <a:lnTo>
                    <a:pt x="201653" y="837"/>
                  </a:lnTo>
                  <a:lnTo>
                    <a:pt x="201653" y="669"/>
                  </a:lnTo>
                  <a:lnTo>
                    <a:pt x="201598" y="502"/>
                  </a:lnTo>
                  <a:lnTo>
                    <a:pt x="201430" y="223"/>
                  </a:lnTo>
                  <a:lnTo>
                    <a:pt x="201152" y="56"/>
                  </a:lnTo>
                  <a:lnTo>
                    <a:pt x="201040" y="0"/>
                  </a:lnTo>
                  <a:close/>
                  <a:moveTo>
                    <a:pt x="205780" y="0"/>
                  </a:moveTo>
                  <a:lnTo>
                    <a:pt x="205613" y="56"/>
                  </a:lnTo>
                  <a:lnTo>
                    <a:pt x="205334" y="223"/>
                  </a:lnTo>
                  <a:lnTo>
                    <a:pt x="205167" y="502"/>
                  </a:lnTo>
                  <a:lnTo>
                    <a:pt x="205111" y="669"/>
                  </a:lnTo>
                  <a:lnTo>
                    <a:pt x="205111" y="837"/>
                  </a:lnTo>
                  <a:lnTo>
                    <a:pt x="205111" y="1004"/>
                  </a:lnTo>
                  <a:lnTo>
                    <a:pt x="205167" y="1171"/>
                  </a:lnTo>
                  <a:lnTo>
                    <a:pt x="205334" y="1394"/>
                  </a:lnTo>
                  <a:lnTo>
                    <a:pt x="205613" y="1617"/>
                  </a:lnTo>
                  <a:lnTo>
                    <a:pt x="205780" y="1673"/>
                  </a:lnTo>
                  <a:lnTo>
                    <a:pt x="206115" y="1673"/>
                  </a:lnTo>
                  <a:lnTo>
                    <a:pt x="206226" y="1617"/>
                  </a:lnTo>
                  <a:lnTo>
                    <a:pt x="206505" y="1394"/>
                  </a:lnTo>
                  <a:lnTo>
                    <a:pt x="206672" y="1171"/>
                  </a:lnTo>
                  <a:lnTo>
                    <a:pt x="206728" y="1004"/>
                  </a:lnTo>
                  <a:lnTo>
                    <a:pt x="206784" y="837"/>
                  </a:lnTo>
                  <a:lnTo>
                    <a:pt x="206728" y="669"/>
                  </a:lnTo>
                  <a:lnTo>
                    <a:pt x="206672" y="502"/>
                  </a:lnTo>
                  <a:lnTo>
                    <a:pt x="206505" y="223"/>
                  </a:lnTo>
                  <a:lnTo>
                    <a:pt x="206226" y="56"/>
                  </a:lnTo>
                  <a:lnTo>
                    <a:pt x="206115" y="0"/>
                  </a:lnTo>
                  <a:close/>
                  <a:moveTo>
                    <a:pt x="215818" y="0"/>
                  </a:moveTo>
                  <a:lnTo>
                    <a:pt x="215651" y="56"/>
                  </a:lnTo>
                  <a:lnTo>
                    <a:pt x="215372" y="223"/>
                  </a:lnTo>
                  <a:lnTo>
                    <a:pt x="215205" y="502"/>
                  </a:lnTo>
                  <a:lnTo>
                    <a:pt x="215149" y="669"/>
                  </a:lnTo>
                  <a:lnTo>
                    <a:pt x="215149" y="837"/>
                  </a:lnTo>
                  <a:lnTo>
                    <a:pt x="215149" y="1004"/>
                  </a:lnTo>
                  <a:lnTo>
                    <a:pt x="215205" y="1171"/>
                  </a:lnTo>
                  <a:lnTo>
                    <a:pt x="215372" y="1394"/>
                  </a:lnTo>
                  <a:lnTo>
                    <a:pt x="215651" y="1617"/>
                  </a:lnTo>
                  <a:lnTo>
                    <a:pt x="215818" y="1673"/>
                  </a:lnTo>
                  <a:lnTo>
                    <a:pt x="216153" y="1673"/>
                  </a:lnTo>
                  <a:lnTo>
                    <a:pt x="216264" y="1617"/>
                  </a:lnTo>
                  <a:lnTo>
                    <a:pt x="216543" y="1394"/>
                  </a:lnTo>
                  <a:lnTo>
                    <a:pt x="216710" y="1171"/>
                  </a:lnTo>
                  <a:lnTo>
                    <a:pt x="216766" y="1004"/>
                  </a:lnTo>
                  <a:lnTo>
                    <a:pt x="216822" y="837"/>
                  </a:lnTo>
                  <a:lnTo>
                    <a:pt x="216766" y="669"/>
                  </a:lnTo>
                  <a:lnTo>
                    <a:pt x="216710" y="502"/>
                  </a:lnTo>
                  <a:lnTo>
                    <a:pt x="216543" y="223"/>
                  </a:lnTo>
                  <a:lnTo>
                    <a:pt x="216264" y="56"/>
                  </a:lnTo>
                  <a:lnTo>
                    <a:pt x="216153" y="0"/>
                  </a:lnTo>
                  <a:close/>
                  <a:moveTo>
                    <a:pt x="224239" y="0"/>
                  </a:moveTo>
                  <a:lnTo>
                    <a:pt x="224072" y="56"/>
                  </a:lnTo>
                  <a:lnTo>
                    <a:pt x="223849" y="223"/>
                  </a:lnTo>
                  <a:lnTo>
                    <a:pt x="223626" y="502"/>
                  </a:lnTo>
                  <a:lnTo>
                    <a:pt x="223570" y="669"/>
                  </a:lnTo>
                  <a:lnTo>
                    <a:pt x="223570" y="837"/>
                  </a:lnTo>
                  <a:lnTo>
                    <a:pt x="223570" y="1004"/>
                  </a:lnTo>
                  <a:lnTo>
                    <a:pt x="223626" y="1171"/>
                  </a:lnTo>
                  <a:lnTo>
                    <a:pt x="223849" y="1394"/>
                  </a:lnTo>
                  <a:lnTo>
                    <a:pt x="224072" y="1617"/>
                  </a:lnTo>
                  <a:lnTo>
                    <a:pt x="224239" y="1673"/>
                  </a:lnTo>
                  <a:lnTo>
                    <a:pt x="224574" y="1673"/>
                  </a:lnTo>
                  <a:lnTo>
                    <a:pt x="224741" y="1617"/>
                  </a:lnTo>
                  <a:lnTo>
                    <a:pt x="225020" y="1394"/>
                  </a:lnTo>
                  <a:lnTo>
                    <a:pt x="225187" y="1171"/>
                  </a:lnTo>
                  <a:lnTo>
                    <a:pt x="225243" y="1004"/>
                  </a:lnTo>
                  <a:lnTo>
                    <a:pt x="225243" y="837"/>
                  </a:lnTo>
                  <a:lnTo>
                    <a:pt x="225243" y="669"/>
                  </a:lnTo>
                  <a:lnTo>
                    <a:pt x="225187" y="502"/>
                  </a:lnTo>
                  <a:lnTo>
                    <a:pt x="225020" y="223"/>
                  </a:lnTo>
                  <a:lnTo>
                    <a:pt x="224741" y="56"/>
                  </a:lnTo>
                  <a:lnTo>
                    <a:pt x="224574" y="0"/>
                  </a:lnTo>
                  <a:close/>
                  <a:moveTo>
                    <a:pt x="234389" y="0"/>
                  </a:moveTo>
                  <a:lnTo>
                    <a:pt x="234221" y="56"/>
                  </a:lnTo>
                  <a:lnTo>
                    <a:pt x="233998" y="223"/>
                  </a:lnTo>
                  <a:lnTo>
                    <a:pt x="233831" y="502"/>
                  </a:lnTo>
                  <a:lnTo>
                    <a:pt x="233775" y="669"/>
                  </a:lnTo>
                  <a:lnTo>
                    <a:pt x="233719" y="837"/>
                  </a:lnTo>
                  <a:lnTo>
                    <a:pt x="233775" y="1004"/>
                  </a:lnTo>
                  <a:lnTo>
                    <a:pt x="233831" y="1171"/>
                  </a:lnTo>
                  <a:lnTo>
                    <a:pt x="233998" y="1394"/>
                  </a:lnTo>
                  <a:lnTo>
                    <a:pt x="234221" y="1617"/>
                  </a:lnTo>
                  <a:lnTo>
                    <a:pt x="234389" y="1673"/>
                  </a:lnTo>
                  <a:lnTo>
                    <a:pt x="234723" y="1673"/>
                  </a:lnTo>
                  <a:lnTo>
                    <a:pt x="234891" y="1617"/>
                  </a:lnTo>
                  <a:lnTo>
                    <a:pt x="235169" y="1394"/>
                  </a:lnTo>
                  <a:lnTo>
                    <a:pt x="235337" y="1171"/>
                  </a:lnTo>
                  <a:lnTo>
                    <a:pt x="235392" y="1004"/>
                  </a:lnTo>
                  <a:lnTo>
                    <a:pt x="235392" y="837"/>
                  </a:lnTo>
                  <a:lnTo>
                    <a:pt x="235392" y="669"/>
                  </a:lnTo>
                  <a:lnTo>
                    <a:pt x="235337" y="502"/>
                  </a:lnTo>
                  <a:lnTo>
                    <a:pt x="235169" y="223"/>
                  </a:lnTo>
                  <a:lnTo>
                    <a:pt x="234891" y="56"/>
                  </a:lnTo>
                  <a:lnTo>
                    <a:pt x="234723" y="0"/>
                  </a:lnTo>
                  <a:close/>
                  <a:moveTo>
                    <a:pt x="242698" y="0"/>
                  </a:moveTo>
                  <a:lnTo>
                    <a:pt x="242531" y="56"/>
                  </a:lnTo>
                  <a:lnTo>
                    <a:pt x="242252" y="223"/>
                  </a:lnTo>
                  <a:lnTo>
                    <a:pt x="242084" y="502"/>
                  </a:lnTo>
                  <a:lnTo>
                    <a:pt x="242029" y="669"/>
                  </a:lnTo>
                  <a:lnTo>
                    <a:pt x="242029" y="837"/>
                  </a:lnTo>
                  <a:lnTo>
                    <a:pt x="242029" y="1004"/>
                  </a:lnTo>
                  <a:lnTo>
                    <a:pt x="242084" y="1171"/>
                  </a:lnTo>
                  <a:lnTo>
                    <a:pt x="242252" y="1394"/>
                  </a:lnTo>
                  <a:lnTo>
                    <a:pt x="242531" y="1617"/>
                  </a:lnTo>
                  <a:lnTo>
                    <a:pt x="242698" y="1673"/>
                  </a:lnTo>
                  <a:lnTo>
                    <a:pt x="243033" y="1673"/>
                  </a:lnTo>
                  <a:lnTo>
                    <a:pt x="243144" y="1617"/>
                  </a:lnTo>
                  <a:lnTo>
                    <a:pt x="243423" y="1394"/>
                  </a:lnTo>
                  <a:lnTo>
                    <a:pt x="243590" y="1171"/>
                  </a:lnTo>
                  <a:lnTo>
                    <a:pt x="243646" y="1004"/>
                  </a:lnTo>
                  <a:lnTo>
                    <a:pt x="243646" y="837"/>
                  </a:lnTo>
                  <a:lnTo>
                    <a:pt x="243646" y="669"/>
                  </a:lnTo>
                  <a:lnTo>
                    <a:pt x="243590" y="502"/>
                  </a:lnTo>
                  <a:lnTo>
                    <a:pt x="243423" y="223"/>
                  </a:lnTo>
                  <a:lnTo>
                    <a:pt x="243144" y="56"/>
                  </a:lnTo>
                  <a:lnTo>
                    <a:pt x="243033" y="0"/>
                  </a:lnTo>
                  <a:close/>
                  <a:moveTo>
                    <a:pt x="252792" y="0"/>
                  </a:moveTo>
                  <a:lnTo>
                    <a:pt x="252624" y="56"/>
                  </a:lnTo>
                  <a:lnTo>
                    <a:pt x="252346" y="223"/>
                  </a:lnTo>
                  <a:lnTo>
                    <a:pt x="252178" y="502"/>
                  </a:lnTo>
                  <a:lnTo>
                    <a:pt x="252123" y="669"/>
                  </a:lnTo>
                  <a:lnTo>
                    <a:pt x="252123" y="837"/>
                  </a:lnTo>
                  <a:lnTo>
                    <a:pt x="252123" y="1004"/>
                  </a:lnTo>
                  <a:lnTo>
                    <a:pt x="252178" y="1171"/>
                  </a:lnTo>
                  <a:lnTo>
                    <a:pt x="252346" y="1394"/>
                  </a:lnTo>
                  <a:lnTo>
                    <a:pt x="252624" y="1617"/>
                  </a:lnTo>
                  <a:lnTo>
                    <a:pt x="252792" y="1673"/>
                  </a:lnTo>
                  <a:lnTo>
                    <a:pt x="253126" y="1673"/>
                  </a:lnTo>
                  <a:lnTo>
                    <a:pt x="253238" y="1617"/>
                  </a:lnTo>
                  <a:lnTo>
                    <a:pt x="253517" y="1394"/>
                  </a:lnTo>
                  <a:lnTo>
                    <a:pt x="253684" y="1171"/>
                  </a:lnTo>
                  <a:lnTo>
                    <a:pt x="253740" y="1004"/>
                  </a:lnTo>
                  <a:lnTo>
                    <a:pt x="253740" y="837"/>
                  </a:lnTo>
                  <a:lnTo>
                    <a:pt x="253740" y="669"/>
                  </a:lnTo>
                  <a:lnTo>
                    <a:pt x="253684" y="502"/>
                  </a:lnTo>
                  <a:lnTo>
                    <a:pt x="253517" y="223"/>
                  </a:lnTo>
                  <a:lnTo>
                    <a:pt x="253238" y="56"/>
                  </a:lnTo>
                  <a:lnTo>
                    <a:pt x="253126" y="0"/>
                  </a:lnTo>
                  <a:close/>
                  <a:moveTo>
                    <a:pt x="256138" y="0"/>
                  </a:moveTo>
                  <a:lnTo>
                    <a:pt x="255970" y="56"/>
                  </a:lnTo>
                  <a:lnTo>
                    <a:pt x="255692" y="223"/>
                  </a:lnTo>
                  <a:lnTo>
                    <a:pt x="255524" y="502"/>
                  </a:lnTo>
                  <a:lnTo>
                    <a:pt x="255469" y="669"/>
                  </a:lnTo>
                  <a:lnTo>
                    <a:pt x="255469" y="837"/>
                  </a:lnTo>
                  <a:lnTo>
                    <a:pt x="255469" y="1004"/>
                  </a:lnTo>
                  <a:lnTo>
                    <a:pt x="255524" y="1171"/>
                  </a:lnTo>
                  <a:lnTo>
                    <a:pt x="255692" y="1394"/>
                  </a:lnTo>
                  <a:lnTo>
                    <a:pt x="255970" y="1617"/>
                  </a:lnTo>
                  <a:lnTo>
                    <a:pt x="256138" y="1673"/>
                  </a:lnTo>
                  <a:lnTo>
                    <a:pt x="256472" y="1673"/>
                  </a:lnTo>
                  <a:lnTo>
                    <a:pt x="256640" y="1617"/>
                  </a:lnTo>
                  <a:lnTo>
                    <a:pt x="256863" y="1394"/>
                  </a:lnTo>
                  <a:lnTo>
                    <a:pt x="257086" y="1171"/>
                  </a:lnTo>
                  <a:lnTo>
                    <a:pt x="257142" y="1004"/>
                  </a:lnTo>
                  <a:lnTo>
                    <a:pt x="257142" y="837"/>
                  </a:lnTo>
                  <a:lnTo>
                    <a:pt x="257142" y="669"/>
                  </a:lnTo>
                  <a:lnTo>
                    <a:pt x="257086" y="502"/>
                  </a:lnTo>
                  <a:lnTo>
                    <a:pt x="256863" y="223"/>
                  </a:lnTo>
                  <a:lnTo>
                    <a:pt x="256640" y="56"/>
                  </a:lnTo>
                  <a:lnTo>
                    <a:pt x="256472" y="0"/>
                  </a:lnTo>
                  <a:close/>
                  <a:moveTo>
                    <a:pt x="259484" y="0"/>
                  </a:moveTo>
                  <a:lnTo>
                    <a:pt x="259372" y="56"/>
                  </a:lnTo>
                  <a:lnTo>
                    <a:pt x="259093" y="223"/>
                  </a:lnTo>
                  <a:lnTo>
                    <a:pt x="258926" y="502"/>
                  </a:lnTo>
                  <a:lnTo>
                    <a:pt x="258870" y="669"/>
                  </a:lnTo>
                  <a:lnTo>
                    <a:pt x="258815" y="837"/>
                  </a:lnTo>
                  <a:lnTo>
                    <a:pt x="258870" y="1004"/>
                  </a:lnTo>
                  <a:lnTo>
                    <a:pt x="258926" y="1171"/>
                  </a:lnTo>
                  <a:lnTo>
                    <a:pt x="259093" y="1394"/>
                  </a:lnTo>
                  <a:lnTo>
                    <a:pt x="259372" y="1617"/>
                  </a:lnTo>
                  <a:lnTo>
                    <a:pt x="259484" y="1673"/>
                  </a:lnTo>
                  <a:lnTo>
                    <a:pt x="259818" y="1673"/>
                  </a:lnTo>
                  <a:lnTo>
                    <a:pt x="259986" y="1617"/>
                  </a:lnTo>
                  <a:lnTo>
                    <a:pt x="260265" y="1394"/>
                  </a:lnTo>
                  <a:lnTo>
                    <a:pt x="260432" y="1171"/>
                  </a:lnTo>
                  <a:lnTo>
                    <a:pt x="260488" y="1004"/>
                  </a:lnTo>
                  <a:lnTo>
                    <a:pt x="260488" y="837"/>
                  </a:lnTo>
                  <a:lnTo>
                    <a:pt x="260488" y="669"/>
                  </a:lnTo>
                  <a:lnTo>
                    <a:pt x="260432" y="502"/>
                  </a:lnTo>
                  <a:lnTo>
                    <a:pt x="260265" y="223"/>
                  </a:lnTo>
                  <a:lnTo>
                    <a:pt x="259986" y="56"/>
                  </a:lnTo>
                  <a:lnTo>
                    <a:pt x="259818" y="0"/>
                  </a:lnTo>
                  <a:close/>
                  <a:moveTo>
                    <a:pt x="264559" y="0"/>
                  </a:moveTo>
                  <a:lnTo>
                    <a:pt x="264447" y="56"/>
                  </a:lnTo>
                  <a:lnTo>
                    <a:pt x="264168" y="223"/>
                  </a:lnTo>
                  <a:lnTo>
                    <a:pt x="264001" y="502"/>
                  </a:lnTo>
                  <a:lnTo>
                    <a:pt x="263945" y="669"/>
                  </a:lnTo>
                  <a:lnTo>
                    <a:pt x="263889" y="837"/>
                  </a:lnTo>
                  <a:lnTo>
                    <a:pt x="263945" y="1004"/>
                  </a:lnTo>
                  <a:lnTo>
                    <a:pt x="264001" y="1171"/>
                  </a:lnTo>
                  <a:lnTo>
                    <a:pt x="264168" y="1394"/>
                  </a:lnTo>
                  <a:lnTo>
                    <a:pt x="264447" y="1617"/>
                  </a:lnTo>
                  <a:lnTo>
                    <a:pt x="264559" y="1673"/>
                  </a:lnTo>
                  <a:lnTo>
                    <a:pt x="264893" y="1673"/>
                  </a:lnTo>
                  <a:lnTo>
                    <a:pt x="265060" y="1617"/>
                  </a:lnTo>
                  <a:lnTo>
                    <a:pt x="265339" y="1394"/>
                  </a:lnTo>
                  <a:lnTo>
                    <a:pt x="265507" y="1171"/>
                  </a:lnTo>
                  <a:lnTo>
                    <a:pt x="265562" y="1004"/>
                  </a:lnTo>
                  <a:lnTo>
                    <a:pt x="265562" y="837"/>
                  </a:lnTo>
                  <a:lnTo>
                    <a:pt x="265562" y="669"/>
                  </a:lnTo>
                  <a:lnTo>
                    <a:pt x="265507" y="502"/>
                  </a:lnTo>
                  <a:lnTo>
                    <a:pt x="265339" y="223"/>
                  </a:lnTo>
                  <a:lnTo>
                    <a:pt x="265060" y="56"/>
                  </a:lnTo>
                  <a:lnTo>
                    <a:pt x="264893" y="0"/>
                  </a:lnTo>
                  <a:close/>
                  <a:moveTo>
                    <a:pt x="267905" y="0"/>
                  </a:moveTo>
                  <a:lnTo>
                    <a:pt x="267737" y="56"/>
                  </a:lnTo>
                  <a:lnTo>
                    <a:pt x="267514" y="223"/>
                  </a:lnTo>
                  <a:lnTo>
                    <a:pt x="267291" y="502"/>
                  </a:lnTo>
                  <a:lnTo>
                    <a:pt x="267291" y="669"/>
                  </a:lnTo>
                  <a:lnTo>
                    <a:pt x="267235" y="837"/>
                  </a:lnTo>
                  <a:lnTo>
                    <a:pt x="267291" y="1004"/>
                  </a:lnTo>
                  <a:lnTo>
                    <a:pt x="267291" y="1171"/>
                  </a:lnTo>
                  <a:lnTo>
                    <a:pt x="267514" y="1394"/>
                  </a:lnTo>
                  <a:lnTo>
                    <a:pt x="267737" y="1617"/>
                  </a:lnTo>
                  <a:lnTo>
                    <a:pt x="267905" y="1673"/>
                  </a:lnTo>
                  <a:lnTo>
                    <a:pt x="268239" y="1673"/>
                  </a:lnTo>
                  <a:lnTo>
                    <a:pt x="268406" y="1617"/>
                  </a:lnTo>
                  <a:lnTo>
                    <a:pt x="268685" y="1394"/>
                  </a:lnTo>
                  <a:lnTo>
                    <a:pt x="268853" y="1171"/>
                  </a:lnTo>
                  <a:lnTo>
                    <a:pt x="268908" y="1004"/>
                  </a:lnTo>
                  <a:lnTo>
                    <a:pt x="268908" y="837"/>
                  </a:lnTo>
                  <a:lnTo>
                    <a:pt x="268908" y="669"/>
                  </a:lnTo>
                  <a:lnTo>
                    <a:pt x="268853" y="502"/>
                  </a:lnTo>
                  <a:lnTo>
                    <a:pt x="268685" y="223"/>
                  </a:lnTo>
                  <a:lnTo>
                    <a:pt x="268406" y="56"/>
                  </a:lnTo>
                  <a:lnTo>
                    <a:pt x="268239" y="0"/>
                  </a:lnTo>
                  <a:close/>
                  <a:moveTo>
                    <a:pt x="279671" y="0"/>
                  </a:moveTo>
                  <a:lnTo>
                    <a:pt x="279504" y="56"/>
                  </a:lnTo>
                  <a:lnTo>
                    <a:pt x="279225" y="223"/>
                  </a:lnTo>
                  <a:lnTo>
                    <a:pt x="279058" y="502"/>
                  </a:lnTo>
                  <a:lnTo>
                    <a:pt x="279002" y="669"/>
                  </a:lnTo>
                  <a:lnTo>
                    <a:pt x="279002" y="837"/>
                  </a:lnTo>
                  <a:lnTo>
                    <a:pt x="279002" y="1004"/>
                  </a:lnTo>
                  <a:lnTo>
                    <a:pt x="279058" y="1171"/>
                  </a:lnTo>
                  <a:lnTo>
                    <a:pt x="279225" y="1394"/>
                  </a:lnTo>
                  <a:lnTo>
                    <a:pt x="279504" y="1617"/>
                  </a:lnTo>
                  <a:lnTo>
                    <a:pt x="279671" y="1673"/>
                  </a:lnTo>
                  <a:lnTo>
                    <a:pt x="280006" y="1673"/>
                  </a:lnTo>
                  <a:lnTo>
                    <a:pt x="280173" y="1617"/>
                  </a:lnTo>
                  <a:lnTo>
                    <a:pt x="280396" y="1394"/>
                  </a:lnTo>
                  <a:lnTo>
                    <a:pt x="280564" y="1171"/>
                  </a:lnTo>
                  <a:lnTo>
                    <a:pt x="280619" y="1004"/>
                  </a:lnTo>
                  <a:lnTo>
                    <a:pt x="280675" y="837"/>
                  </a:lnTo>
                  <a:lnTo>
                    <a:pt x="280619" y="669"/>
                  </a:lnTo>
                  <a:lnTo>
                    <a:pt x="280564" y="502"/>
                  </a:lnTo>
                  <a:lnTo>
                    <a:pt x="280396" y="223"/>
                  </a:lnTo>
                  <a:lnTo>
                    <a:pt x="280173" y="56"/>
                  </a:lnTo>
                  <a:lnTo>
                    <a:pt x="280006" y="0"/>
                  </a:lnTo>
                  <a:close/>
                  <a:moveTo>
                    <a:pt x="2510" y="3346"/>
                  </a:moveTo>
                  <a:lnTo>
                    <a:pt x="2342" y="3402"/>
                  </a:lnTo>
                  <a:lnTo>
                    <a:pt x="2175" y="3458"/>
                  </a:lnTo>
                  <a:lnTo>
                    <a:pt x="1896" y="3625"/>
                  </a:lnTo>
                  <a:lnTo>
                    <a:pt x="1729" y="3848"/>
                  </a:lnTo>
                  <a:lnTo>
                    <a:pt x="1673" y="4015"/>
                  </a:lnTo>
                  <a:lnTo>
                    <a:pt x="1673" y="4183"/>
                  </a:lnTo>
                  <a:lnTo>
                    <a:pt x="1673" y="4350"/>
                  </a:lnTo>
                  <a:lnTo>
                    <a:pt x="1729" y="4517"/>
                  </a:lnTo>
                  <a:lnTo>
                    <a:pt x="1896" y="4796"/>
                  </a:lnTo>
                  <a:lnTo>
                    <a:pt x="2175" y="4963"/>
                  </a:lnTo>
                  <a:lnTo>
                    <a:pt x="2342" y="5019"/>
                  </a:lnTo>
                  <a:lnTo>
                    <a:pt x="2677" y="5019"/>
                  </a:lnTo>
                  <a:lnTo>
                    <a:pt x="2788" y="4963"/>
                  </a:lnTo>
                  <a:lnTo>
                    <a:pt x="3067" y="4796"/>
                  </a:lnTo>
                  <a:lnTo>
                    <a:pt x="3234" y="4517"/>
                  </a:lnTo>
                  <a:lnTo>
                    <a:pt x="3290" y="4350"/>
                  </a:lnTo>
                  <a:lnTo>
                    <a:pt x="3290" y="4183"/>
                  </a:lnTo>
                  <a:lnTo>
                    <a:pt x="3290" y="4015"/>
                  </a:lnTo>
                  <a:lnTo>
                    <a:pt x="3234" y="3848"/>
                  </a:lnTo>
                  <a:lnTo>
                    <a:pt x="3067" y="3625"/>
                  </a:lnTo>
                  <a:lnTo>
                    <a:pt x="2788" y="3458"/>
                  </a:lnTo>
                  <a:lnTo>
                    <a:pt x="2677" y="3402"/>
                  </a:lnTo>
                  <a:lnTo>
                    <a:pt x="2510" y="3346"/>
                  </a:lnTo>
                  <a:close/>
                  <a:moveTo>
                    <a:pt x="10930" y="3346"/>
                  </a:moveTo>
                  <a:lnTo>
                    <a:pt x="10763" y="3402"/>
                  </a:lnTo>
                  <a:lnTo>
                    <a:pt x="10596" y="3458"/>
                  </a:lnTo>
                  <a:lnTo>
                    <a:pt x="10317" y="3625"/>
                  </a:lnTo>
                  <a:lnTo>
                    <a:pt x="10150" y="3848"/>
                  </a:lnTo>
                  <a:lnTo>
                    <a:pt x="10094" y="4015"/>
                  </a:lnTo>
                  <a:lnTo>
                    <a:pt x="10094" y="4183"/>
                  </a:lnTo>
                  <a:lnTo>
                    <a:pt x="10094" y="4350"/>
                  </a:lnTo>
                  <a:lnTo>
                    <a:pt x="10150" y="4517"/>
                  </a:lnTo>
                  <a:lnTo>
                    <a:pt x="10317" y="4796"/>
                  </a:lnTo>
                  <a:lnTo>
                    <a:pt x="10596" y="4963"/>
                  </a:lnTo>
                  <a:lnTo>
                    <a:pt x="10763" y="5019"/>
                  </a:lnTo>
                  <a:lnTo>
                    <a:pt x="11098" y="5019"/>
                  </a:lnTo>
                  <a:lnTo>
                    <a:pt x="11265" y="4963"/>
                  </a:lnTo>
                  <a:lnTo>
                    <a:pt x="11488" y="4796"/>
                  </a:lnTo>
                  <a:lnTo>
                    <a:pt x="11711" y="4517"/>
                  </a:lnTo>
                  <a:lnTo>
                    <a:pt x="11711" y="4350"/>
                  </a:lnTo>
                  <a:lnTo>
                    <a:pt x="11767" y="4183"/>
                  </a:lnTo>
                  <a:lnTo>
                    <a:pt x="11711" y="4015"/>
                  </a:lnTo>
                  <a:lnTo>
                    <a:pt x="11711" y="3848"/>
                  </a:lnTo>
                  <a:lnTo>
                    <a:pt x="11488" y="3625"/>
                  </a:lnTo>
                  <a:lnTo>
                    <a:pt x="11265" y="3458"/>
                  </a:lnTo>
                  <a:lnTo>
                    <a:pt x="11098" y="3402"/>
                  </a:lnTo>
                  <a:lnTo>
                    <a:pt x="10930" y="3346"/>
                  </a:lnTo>
                  <a:close/>
                  <a:moveTo>
                    <a:pt x="15949" y="3346"/>
                  </a:moveTo>
                  <a:lnTo>
                    <a:pt x="15782" y="3402"/>
                  </a:lnTo>
                  <a:lnTo>
                    <a:pt x="15671" y="3458"/>
                  </a:lnTo>
                  <a:lnTo>
                    <a:pt x="15392" y="3625"/>
                  </a:lnTo>
                  <a:lnTo>
                    <a:pt x="15224" y="3848"/>
                  </a:lnTo>
                  <a:lnTo>
                    <a:pt x="15169" y="4015"/>
                  </a:lnTo>
                  <a:lnTo>
                    <a:pt x="15113" y="4183"/>
                  </a:lnTo>
                  <a:lnTo>
                    <a:pt x="15169" y="4350"/>
                  </a:lnTo>
                  <a:lnTo>
                    <a:pt x="15224" y="4517"/>
                  </a:lnTo>
                  <a:lnTo>
                    <a:pt x="15392" y="4796"/>
                  </a:lnTo>
                  <a:lnTo>
                    <a:pt x="15671" y="4963"/>
                  </a:lnTo>
                  <a:lnTo>
                    <a:pt x="15782" y="5019"/>
                  </a:lnTo>
                  <a:lnTo>
                    <a:pt x="16117" y="5019"/>
                  </a:lnTo>
                  <a:lnTo>
                    <a:pt x="16284" y="4963"/>
                  </a:lnTo>
                  <a:lnTo>
                    <a:pt x="16563" y="4796"/>
                  </a:lnTo>
                  <a:lnTo>
                    <a:pt x="16730" y="4517"/>
                  </a:lnTo>
                  <a:lnTo>
                    <a:pt x="16786" y="4350"/>
                  </a:lnTo>
                  <a:lnTo>
                    <a:pt x="16786" y="4183"/>
                  </a:lnTo>
                  <a:lnTo>
                    <a:pt x="16786" y="4015"/>
                  </a:lnTo>
                  <a:lnTo>
                    <a:pt x="16730" y="3848"/>
                  </a:lnTo>
                  <a:lnTo>
                    <a:pt x="16563" y="3625"/>
                  </a:lnTo>
                  <a:lnTo>
                    <a:pt x="16284" y="3458"/>
                  </a:lnTo>
                  <a:lnTo>
                    <a:pt x="16117" y="3402"/>
                  </a:lnTo>
                  <a:lnTo>
                    <a:pt x="15949" y="3346"/>
                  </a:lnTo>
                  <a:close/>
                  <a:moveTo>
                    <a:pt x="19295" y="3346"/>
                  </a:moveTo>
                  <a:lnTo>
                    <a:pt x="19128" y="3402"/>
                  </a:lnTo>
                  <a:lnTo>
                    <a:pt x="18961" y="3458"/>
                  </a:lnTo>
                  <a:lnTo>
                    <a:pt x="18682" y="3625"/>
                  </a:lnTo>
                  <a:lnTo>
                    <a:pt x="18515" y="3848"/>
                  </a:lnTo>
                  <a:lnTo>
                    <a:pt x="18459" y="4015"/>
                  </a:lnTo>
                  <a:lnTo>
                    <a:pt x="18459" y="4183"/>
                  </a:lnTo>
                  <a:lnTo>
                    <a:pt x="18459" y="4350"/>
                  </a:lnTo>
                  <a:lnTo>
                    <a:pt x="18515" y="4517"/>
                  </a:lnTo>
                  <a:lnTo>
                    <a:pt x="18682" y="4796"/>
                  </a:lnTo>
                  <a:lnTo>
                    <a:pt x="18961" y="4963"/>
                  </a:lnTo>
                  <a:lnTo>
                    <a:pt x="19128" y="5019"/>
                  </a:lnTo>
                  <a:lnTo>
                    <a:pt x="19463" y="5019"/>
                  </a:lnTo>
                  <a:lnTo>
                    <a:pt x="19630" y="4963"/>
                  </a:lnTo>
                  <a:lnTo>
                    <a:pt x="19853" y="4796"/>
                  </a:lnTo>
                  <a:lnTo>
                    <a:pt x="20076" y="4517"/>
                  </a:lnTo>
                  <a:lnTo>
                    <a:pt x="20076" y="4350"/>
                  </a:lnTo>
                  <a:lnTo>
                    <a:pt x="20132" y="4183"/>
                  </a:lnTo>
                  <a:lnTo>
                    <a:pt x="20076" y="4015"/>
                  </a:lnTo>
                  <a:lnTo>
                    <a:pt x="20076" y="3848"/>
                  </a:lnTo>
                  <a:lnTo>
                    <a:pt x="19853" y="3625"/>
                  </a:lnTo>
                  <a:lnTo>
                    <a:pt x="19630" y="3458"/>
                  </a:lnTo>
                  <a:lnTo>
                    <a:pt x="19463" y="3402"/>
                  </a:lnTo>
                  <a:lnTo>
                    <a:pt x="19295" y="3346"/>
                  </a:lnTo>
                  <a:close/>
                  <a:moveTo>
                    <a:pt x="24370" y="3346"/>
                  </a:moveTo>
                  <a:lnTo>
                    <a:pt x="24203" y="3402"/>
                  </a:lnTo>
                  <a:lnTo>
                    <a:pt x="24036" y="3458"/>
                  </a:lnTo>
                  <a:lnTo>
                    <a:pt x="23757" y="3625"/>
                  </a:lnTo>
                  <a:lnTo>
                    <a:pt x="23589" y="3848"/>
                  </a:lnTo>
                  <a:lnTo>
                    <a:pt x="23534" y="4015"/>
                  </a:lnTo>
                  <a:lnTo>
                    <a:pt x="23534" y="4183"/>
                  </a:lnTo>
                  <a:lnTo>
                    <a:pt x="23534" y="4350"/>
                  </a:lnTo>
                  <a:lnTo>
                    <a:pt x="23589" y="4517"/>
                  </a:lnTo>
                  <a:lnTo>
                    <a:pt x="23757" y="4796"/>
                  </a:lnTo>
                  <a:lnTo>
                    <a:pt x="24036" y="4963"/>
                  </a:lnTo>
                  <a:lnTo>
                    <a:pt x="24203" y="5019"/>
                  </a:lnTo>
                  <a:lnTo>
                    <a:pt x="24537" y="5019"/>
                  </a:lnTo>
                  <a:lnTo>
                    <a:pt x="24649" y="4963"/>
                  </a:lnTo>
                  <a:lnTo>
                    <a:pt x="24928" y="4796"/>
                  </a:lnTo>
                  <a:lnTo>
                    <a:pt x="25095" y="4517"/>
                  </a:lnTo>
                  <a:lnTo>
                    <a:pt x="25151" y="4350"/>
                  </a:lnTo>
                  <a:lnTo>
                    <a:pt x="25207" y="4183"/>
                  </a:lnTo>
                  <a:lnTo>
                    <a:pt x="25151" y="4015"/>
                  </a:lnTo>
                  <a:lnTo>
                    <a:pt x="25095" y="3848"/>
                  </a:lnTo>
                  <a:lnTo>
                    <a:pt x="24928" y="3625"/>
                  </a:lnTo>
                  <a:lnTo>
                    <a:pt x="24649" y="3458"/>
                  </a:lnTo>
                  <a:lnTo>
                    <a:pt x="24537" y="3402"/>
                  </a:lnTo>
                  <a:lnTo>
                    <a:pt x="24370" y="3346"/>
                  </a:lnTo>
                  <a:close/>
                  <a:moveTo>
                    <a:pt x="27660" y="3346"/>
                  </a:moveTo>
                  <a:lnTo>
                    <a:pt x="27493" y="3402"/>
                  </a:lnTo>
                  <a:lnTo>
                    <a:pt x="27326" y="3458"/>
                  </a:lnTo>
                  <a:lnTo>
                    <a:pt x="27103" y="3625"/>
                  </a:lnTo>
                  <a:lnTo>
                    <a:pt x="26880" y="3848"/>
                  </a:lnTo>
                  <a:lnTo>
                    <a:pt x="26880" y="4015"/>
                  </a:lnTo>
                  <a:lnTo>
                    <a:pt x="26824" y="4183"/>
                  </a:lnTo>
                  <a:lnTo>
                    <a:pt x="26880" y="4350"/>
                  </a:lnTo>
                  <a:lnTo>
                    <a:pt x="26880" y="4517"/>
                  </a:lnTo>
                  <a:lnTo>
                    <a:pt x="27103" y="4796"/>
                  </a:lnTo>
                  <a:lnTo>
                    <a:pt x="27326" y="4963"/>
                  </a:lnTo>
                  <a:lnTo>
                    <a:pt x="27493" y="5019"/>
                  </a:lnTo>
                  <a:lnTo>
                    <a:pt x="27828" y="5019"/>
                  </a:lnTo>
                  <a:lnTo>
                    <a:pt x="27995" y="4963"/>
                  </a:lnTo>
                  <a:lnTo>
                    <a:pt x="28274" y="4796"/>
                  </a:lnTo>
                  <a:lnTo>
                    <a:pt x="28441" y="4517"/>
                  </a:lnTo>
                  <a:lnTo>
                    <a:pt x="28497" y="4350"/>
                  </a:lnTo>
                  <a:lnTo>
                    <a:pt x="28497" y="4183"/>
                  </a:lnTo>
                  <a:lnTo>
                    <a:pt x="28497" y="4015"/>
                  </a:lnTo>
                  <a:lnTo>
                    <a:pt x="28441" y="3848"/>
                  </a:lnTo>
                  <a:lnTo>
                    <a:pt x="28274" y="3625"/>
                  </a:lnTo>
                  <a:lnTo>
                    <a:pt x="27995" y="3458"/>
                  </a:lnTo>
                  <a:lnTo>
                    <a:pt x="27828" y="3402"/>
                  </a:lnTo>
                  <a:lnTo>
                    <a:pt x="27660" y="3346"/>
                  </a:lnTo>
                  <a:close/>
                  <a:moveTo>
                    <a:pt x="31118" y="3346"/>
                  </a:moveTo>
                  <a:lnTo>
                    <a:pt x="30951" y="3402"/>
                  </a:lnTo>
                  <a:lnTo>
                    <a:pt x="30783" y="3458"/>
                  </a:lnTo>
                  <a:lnTo>
                    <a:pt x="30505" y="3625"/>
                  </a:lnTo>
                  <a:lnTo>
                    <a:pt x="30337" y="3848"/>
                  </a:lnTo>
                  <a:lnTo>
                    <a:pt x="30281" y="4015"/>
                  </a:lnTo>
                  <a:lnTo>
                    <a:pt x="30281" y="4183"/>
                  </a:lnTo>
                  <a:lnTo>
                    <a:pt x="30281" y="4350"/>
                  </a:lnTo>
                  <a:lnTo>
                    <a:pt x="30337" y="4517"/>
                  </a:lnTo>
                  <a:lnTo>
                    <a:pt x="30505" y="4796"/>
                  </a:lnTo>
                  <a:lnTo>
                    <a:pt x="30783" y="4963"/>
                  </a:lnTo>
                  <a:lnTo>
                    <a:pt x="30951" y="5019"/>
                  </a:lnTo>
                  <a:lnTo>
                    <a:pt x="31285" y="5019"/>
                  </a:lnTo>
                  <a:lnTo>
                    <a:pt x="31397" y="4963"/>
                  </a:lnTo>
                  <a:lnTo>
                    <a:pt x="31676" y="4796"/>
                  </a:lnTo>
                  <a:lnTo>
                    <a:pt x="31843" y="4517"/>
                  </a:lnTo>
                  <a:lnTo>
                    <a:pt x="31899" y="4350"/>
                  </a:lnTo>
                  <a:lnTo>
                    <a:pt x="31899" y="4183"/>
                  </a:lnTo>
                  <a:lnTo>
                    <a:pt x="31899" y="4015"/>
                  </a:lnTo>
                  <a:lnTo>
                    <a:pt x="31843" y="3848"/>
                  </a:lnTo>
                  <a:lnTo>
                    <a:pt x="31676" y="3625"/>
                  </a:lnTo>
                  <a:lnTo>
                    <a:pt x="31397" y="3458"/>
                  </a:lnTo>
                  <a:lnTo>
                    <a:pt x="31285" y="3402"/>
                  </a:lnTo>
                  <a:lnTo>
                    <a:pt x="31118" y="3346"/>
                  </a:lnTo>
                  <a:close/>
                  <a:moveTo>
                    <a:pt x="41156" y="3346"/>
                  </a:moveTo>
                  <a:lnTo>
                    <a:pt x="40989" y="3402"/>
                  </a:lnTo>
                  <a:lnTo>
                    <a:pt x="40821" y="3458"/>
                  </a:lnTo>
                  <a:lnTo>
                    <a:pt x="40543" y="3625"/>
                  </a:lnTo>
                  <a:lnTo>
                    <a:pt x="40375" y="3848"/>
                  </a:lnTo>
                  <a:lnTo>
                    <a:pt x="40320" y="4015"/>
                  </a:lnTo>
                  <a:lnTo>
                    <a:pt x="40320" y="4183"/>
                  </a:lnTo>
                  <a:lnTo>
                    <a:pt x="40320" y="4350"/>
                  </a:lnTo>
                  <a:lnTo>
                    <a:pt x="40375" y="4517"/>
                  </a:lnTo>
                  <a:lnTo>
                    <a:pt x="40543" y="4796"/>
                  </a:lnTo>
                  <a:lnTo>
                    <a:pt x="40821" y="4963"/>
                  </a:lnTo>
                  <a:lnTo>
                    <a:pt x="40989" y="5019"/>
                  </a:lnTo>
                  <a:lnTo>
                    <a:pt x="41323" y="5019"/>
                  </a:lnTo>
                  <a:lnTo>
                    <a:pt x="41435" y="4963"/>
                  </a:lnTo>
                  <a:lnTo>
                    <a:pt x="41714" y="4796"/>
                  </a:lnTo>
                  <a:lnTo>
                    <a:pt x="41881" y="4517"/>
                  </a:lnTo>
                  <a:lnTo>
                    <a:pt x="41937" y="4350"/>
                  </a:lnTo>
                  <a:lnTo>
                    <a:pt x="41937" y="4183"/>
                  </a:lnTo>
                  <a:lnTo>
                    <a:pt x="41937" y="4015"/>
                  </a:lnTo>
                  <a:lnTo>
                    <a:pt x="41881" y="3848"/>
                  </a:lnTo>
                  <a:lnTo>
                    <a:pt x="41714" y="3625"/>
                  </a:lnTo>
                  <a:lnTo>
                    <a:pt x="41435" y="3458"/>
                  </a:lnTo>
                  <a:lnTo>
                    <a:pt x="41323" y="3402"/>
                  </a:lnTo>
                  <a:lnTo>
                    <a:pt x="41156" y="3346"/>
                  </a:lnTo>
                  <a:close/>
                  <a:moveTo>
                    <a:pt x="83037" y="3402"/>
                  </a:moveTo>
                  <a:lnTo>
                    <a:pt x="82870" y="3458"/>
                  </a:lnTo>
                  <a:lnTo>
                    <a:pt x="82591" y="3625"/>
                  </a:lnTo>
                  <a:lnTo>
                    <a:pt x="82424" y="3904"/>
                  </a:lnTo>
                  <a:lnTo>
                    <a:pt x="82368" y="4015"/>
                  </a:lnTo>
                  <a:lnTo>
                    <a:pt x="82368" y="4183"/>
                  </a:lnTo>
                  <a:lnTo>
                    <a:pt x="82368" y="4350"/>
                  </a:lnTo>
                  <a:lnTo>
                    <a:pt x="82424" y="4517"/>
                  </a:lnTo>
                  <a:lnTo>
                    <a:pt x="82591" y="4796"/>
                  </a:lnTo>
                  <a:lnTo>
                    <a:pt x="82870" y="4963"/>
                  </a:lnTo>
                  <a:lnTo>
                    <a:pt x="83037" y="5019"/>
                  </a:lnTo>
                  <a:lnTo>
                    <a:pt x="83372" y="5019"/>
                  </a:lnTo>
                  <a:lnTo>
                    <a:pt x="83539" y="4963"/>
                  </a:lnTo>
                  <a:lnTo>
                    <a:pt x="83762" y="4796"/>
                  </a:lnTo>
                  <a:lnTo>
                    <a:pt x="83985" y="4517"/>
                  </a:lnTo>
                  <a:lnTo>
                    <a:pt x="83985" y="4350"/>
                  </a:lnTo>
                  <a:lnTo>
                    <a:pt x="84041" y="4183"/>
                  </a:lnTo>
                  <a:lnTo>
                    <a:pt x="83985" y="4015"/>
                  </a:lnTo>
                  <a:lnTo>
                    <a:pt x="83985" y="3904"/>
                  </a:lnTo>
                  <a:lnTo>
                    <a:pt x="83762" y="3625"/>
                  </a:lnTo>
                  <a:lnTo>
                    <a:pt x="83539" y="3458"/>
                  </a:lnTo>
                  <a:lnTo>
                    <a:pt x="83372" y="3402"/>
                  </a:lnTo>
                  <a:close/>
                  <a:moveTo>
                    <a:pt x="86383" y="3402"/>
                  </a:moveTo>
                  <a:lnTo>
                    <a:pt x="86216" y="3458"/>
                  </a:lnTo>
                  <a:lnTo>
                    <a:pt x="85993" y="3625"/>
                  </a:lnTo>
                  <a:lnTo>
                    <a:pt x="85825" y="3904"/>
                  </a:lnTo>
                  <a:lnTo>
                    <a:pt x="85770" y="4015"/>
                  </a:lnTo>
                  <a:lnTo>
                    <a:pt x="85714" y="4183"/>
                  </a:lnTo>
                  <a:lnTo>
                    <a:pt x="85770" y="4350"/>
                  </a:lnTo>
                  <a:lnTo>
                    <a:pt x="85825" y="4517"/>
                  </a:lnTo>
                  <a:lnTo>
                    <a:pt x="85993" y="4796"/>
                  </a:lnTo>
                  <a:lnTo>
                    <a:pt x="86216" y="4963"/>
                  </a:lnTo>
                  <a:lnTo>
                    <a:pt x="86383" y="5019"/>
                  </a:lnTo>
                  <a:lnTo>
                    <a:pt x="86718" y="5019"/>
                  </a:lnTo>
                  <a:lnTo>
                    <a:pt x="86885" y="4963"/>
                  </a:lnTo>
                  <a:lnTo>
                    <a:pt x="87164" y="4796"/>
                  </a:lnTo>
                  <a:lnTo>
                    <a:pt x="87331" y="4517"/>
                  </a:lnTo>
                  <a:lnTo>
                    <a:pt x="87387" y="4350"/>
                  </a:lnTo>
                  <a:lnTo>
                    <a:pt x="87387" y="4183"/>
                  </a:lnTo>
                  <a:lnTo>
                    <a:pt x="87387" y="4015"/>
                  </a:lnTo>
                  <a:lnTo>
                    <a:pt x="87331" y="3904"/>
                  </a:lnTo>
                  <a:lnTo>
                    <a:pt x="87164" y="3625"/>
                  </a:lnTo>
                  <a:lnTo>
                    <a:pt x="86885" y="3458"/>
                  </a:lnTo>
                  <a:lnTo>
                    <a:pt x="86718" y="3402"/>
                  </a:lnTo>
                  <a:close/>
                  <a:moveTo>
                    <a:pt x="89785" y="3402"/>
                  </a:moveTo>
                  <a:lnTo>
                    <a:pt x="89618" y="3458"/>
                  </a:lnTo>
                  <a:lnTo>
                    <a:pt x="89339" y="3625"/>
                  </a:lnTo>
                  <a:lnTo>
                    <a:pt x="89171" y="3904"/>
                  </a:lnTo>
                  <a:lnTo>
                    <a:pt x="89116" y="4015"/>
                  </a:lnTo>
                  <a:lnTo>
                    <a:pt x="89116" y="4183"/>
                  </a:lnTo>
                  <a:lnTo>
                    <a:pt x="89116" y="4350"/>
                  </a:lnTo>
                  <a:lnTo>
                    <a:pt x="89171" y="4517"/>
                  </a:lnTo>
                  <a:lnTo>
                    <a:pt x="89339" y="4796"/>
                  </a:lnTo>
                  <a:lnTo>
                    <a:pt x="89618" y="4963"/>
                  </a:lnTo>
                  <a:lnTo>
                    <a:pt x="89785" y="5019"/>
                  </a:lnTo>
                  <a:lnTo>
                    <a:pt x="90119" y="5019"/>
                  </a:lnTo>
                  <a:lnTo>
                    <a:pt x="90231" y="4963"/>
                  </a:lnTo>
                  <a:lnTo>
                    <a:pt x="90510" y="4796"/>
                  </a:lnTo>
                  <a:lnTo>
                    <a:pt x="90677" y="4517"/>
                  </a:lnTo>
                  <a:lnTo>
                    <a:pt x="90733" y="4350"/>
                  </a:lnTo>
                  <a:lnTo>
                    <a:pt x="90733" y="4183"/>
                  </a:lnTo>
                  <a:lnTo>
                    <a:pt x="90733" y="4015"/>
                  </a:lnTo>
                  <a:lnTo>
                    <a:pt x="90677" y="3904"/>
                  </a:lnTo>
                  <a:lnTo>
                    <a:pt x="90510" y="3625"/>
                  </a:lnTo>
                  <a:lnTo>
                    <a:pt x="90231" y="3458"/>
                  </a:lnTo>
                  <a:lnTo>
                    <a:pt x="90119" y="3402"/>
                  </a:lnTo>
                  <a:close/>
                  <a:moveTo>
                    <a:pt x="93075" y="3402"/>
                  </a:moveTo>
                  <a:lnTo>
                    <a:pt x="92908" y="3458"/>
                  </a:lnTo>
                  <a:lnTo>
                    <a:pt x="92685" y="3625"/>
                  </a:lnTo>
                  <a:lnTo>
                    <a:pt x="92462" y="3904"/>
                  </a:lnTo>
                  <a:lnTo>
                    <a:pt x="92462" y="4015"/>
                  </a:lnTo>
                  <a:lnTo>
                    <a:pt x="92406" y="4183"/>
                  </a:lnTo>
                  <a:lnTo>
                    <a:pt x="92462" y="4350"/>
                  </a:lnTo>
                  <a:lnTo>
                    <a:pt x="92462" y="4517"/>
                  </a:lnTo>
                  <a:lnTo>
                    <a:pt x="92685" y="4796"/>
                  </a:lnTo>
                  <a:lnTo>
                    <a:pt x="92908" y="4963"/>
                  </a:lnTo>
                  <a:lnTo>
                    <a:pt x="93075" y="5019"/>
                  </a:lnTo>
                  <a:lnTo>
                    <a:pt x="93410" y="5019"/>
                  </a:lnTo>
                  <a:lnTo>
                    <a:pt x="93577" y="4963"/>
                  </a:lnTo>
                  <a:lnTo>
                    <a:pt x="93856" y="4796"/>
                  </a:lnTo>
                  <a:lnTo>
                    <a:pt x="94023" y="4517"/>
                  </a:lnTo>
                  <a:lnTo>
                    <a:pt x="94079" y="4350"/>
                  </a:lnTo>
                  <a:lnTo>
                    <a:pt x="94079" y="4183"/>
                  </a:lnTo>
                  <a:lnTo>
                    <a:pt x="94079" y="4015"/>
                  </a:lnTo>
                  <a:lnTo>
                    <a:pt x="94023" y="3904"/>
                  </a:lnTo>
                  <a:lnTo>
                    <a:pt x="93856" y="3625"/>
                  </a:lnTo>
                  <a:lnTo>
                    <a:pt x="93577" y="3458"/>
                  </a:lnTo>
                  <a:lnTo>
                    <a:pt x="93410" y="3402"/>
                  </a:lnTo>
                  <a:close/>
                  <a:moveTo>
                    <a:pt x="98317" y="3346"/>
                  </a:moveTo>
                  <a:lnTo>
                    <a:pt x="98150" y="3402"/>
                  </a:lnTo>
                  <a:lnTo>
                    <a:pt x="97983" y="3458"/>
                  </a:lnTo>
                  <a:lnTo>
                    <a:pt x="97704" y="3625"/>
                  </a:lnTo>
                  <a:lnTo>
                    <a:pt x="97536" y="3848"/>
                  </a:lnTo>
                  <a:lnTo>
                    <a:pt x="97481" y="4015"/>
                  </a:lnTo>
                  <a:lnTo>
                    <a:pt x="97481" y="4183"/>
                  </a:lnTo>
                  <a:lnTo>
                    <a:pt x="97481" y="4350"/>
                  </a:lnTo>
                  <a:lnTo>
                    <a:pt x="97536" y="4517"/>
                  </a:lnTo>
                  <a:lnTo>
                    <a:pt x="97704" y="4796"/>
                  </a:lnTo>
                  <a:lnTo>
                    <a:pt x="97983" y="4963"/>
                  </a:lnTo>
                  <a:lnTo>
                    <a:pt x="98150" y="5019"/>
                  </a:lnTo>
                  <a:lnTo>
                    <a:pt x="98484" y="5019"/>
                  </a:lnTo>
                  <a:lnTo>
                    <a:pt x="98652" y="4963"/>
                  </a:lnTo>
                  <a:lnTo>
                    <a:pt x="98875" y="4796"/>
                  </a:lnTo>
                  <a:lnTo>
                    <a:pt x="99042" y="4517"/>
                  </a:lnTo>
                  <a:lnTo>
                    <a:pt x="99098" y="4350"/>
                  </a:lnTo>
                  <a:lnTo>
                    <a:pt x="99154" y="4183"/>
                  </a:lnTo>
                  <a:lnTo>
                    <a:pt x="99098" y="4015"/>
                  </a:lnTo>
                  <a:lnTo>
                    <a:pt x="99042" y="3848"/>
                  </a:lnTo>
                  <a:lnTo>
                    <a:pt x="98875" y="3625"/>
                  </a:lnTo>
                  <a:lnTo>
                    <a:pt x="98652" y="3458"/>
                  </a:lnTo>
                  <a:lnTo>
                    <a:pt x="98484" y="3402"/>
                  </a:lnTo>
                  <a:lnTo>
                    <a:pt x="98317" y="3346"/>
                  </a:lnTo>
                  <a:close/>
                  <a:moveTo>
                    <a:pt x="106738" y="3346"/>
                  </a:moveTo>
                  <a:lnTo>
                    <a:pt x="106571" y="3402"/>
                  </a:lnTo>
                  <a:lnTo>
                    <a:pt x="106403" y="3458"/>
                  </a:lnTo>
                  <a:lnTo>
                    <a:pt x="106180" y="3625"/>
                  </a:lnTo>
                  <a:lnTo>
                    <a:pt x="105957" y="3848"/>
                  </a:lnTo>
                  <a:lnTo>
                    <a:pt x="105957" y="4015"/>
                  </a:lnTo>
                  <a:lnTo>
                    <a:pt x="105901" y="4183"/>
                  </a:lnTo>
                  <a:lnTo>
                    <a:pt x="105957" y="4350"/>
                  </a:lnTo>
                  <a:lnTo>
                    <a:pt x="105957" y="4517"/>
                  </a:lnTo>
                  <a:lnTo>
                    <a:pt x="106180" y="4796"/>
                  </a:lnTo>
                  <a:lnTo>
                    <a:pt x="106403" y="4963"/>
                  </a:lnTo>
                  <a:lnTo>
                    <a:pt x="106571" y="5019"/>
                  </a:lnTo>
                  <a:lnTo>
                    <a:pt x="106905" y="5019"/>
                  </a:lnTo>
                  <a:lnTo>
                    <a:pt x="107073" y="4963"/>
                  </a:lnTo>
                  <a:lnTo>
                    <a:pt x="107351" y="4796"/>
                  </a:lnTo>
                  <a:lnTo>
                    <a:pt x="107519" y="4517"/>
                  </a:lnTo>
                  <a:lnTo>
                    <a:pt x="107575" y="4350"/>
                  </a:lnTo>
                  <a:lnTo>
                    <a:pt x="107575" y="4183"/>
                  </a:lnTo>
                  <a:lnTo>
                    <a:pt x="107575" y="4015"/>
                  </a:lnTo>
                  <a:lnTo>
                    <a:pt x="107519" y="3848"/>
                  </a:lnTo>
                  <a:lnTo>
                    <a:pt x="107351" y="3625"/>
                  </a:lnTo>
                  <a:lnTo>
                    <a:pt x="107073" y="3458"/>
                  </a:lnTo>
                  <a:lnTo>
                    <a:pt x="106905" y="3402"/>
                  </a:lnTo>
                  <a:lnTo>
                    <a:pt x="106738" y="3346"/>
                  </a:lnTo>
                  <a:close/>
                  <a:moveTo>
                    <a:pt x="111813" y="3346"/>
                  </a:moveTo>
                  <a:lnTo>
                    <a:pt x="111645" y="3402"/>
                  </a:lnTo>
                  <a:lnTo>
                    <a:pt x="111478" y="3458"/>
                  </a:lnTo>
                  <a:lnTo>
                    <a:pt x="111199" y="3625"/>
                  </a:lnTo>
                  <a:lnTo>
                    <a:pt x="111032" y="3848"/>
                  </a:lnTo>
                  <a:lnTo>
                    <a:pt x="110976" y="4015"/>
                  </a:lnTo>
                  <a:lnTo>
                    <a:pt x="110976" y="4183"/>
                  </a:lnTo>
                  <a:lnTo>
                    <a:pt x="110976" y="4350"/>
                  </a:lnTo>
                  <a:lnTo>
                    <a:pt x="111032" y="4517"/>
                  </a:lnTo>
                  <a:lnTo>
                    <a:pt x="111199" y="4796"/>
                  </a:lnTo>
                  <a:lnTo>
                    <a:pt x="111478" y="4963"/>
                  </a:lnTo>
                  <a:lnTo>
                    <a:pt x="111645" y="5019"/>
                  </a:lnTo>
                  <a:lnTo>
                    <a:pt x="111980" y="5019"/>
                  </a:lnTo>
                  <a:lnTo>
                    <a:pt x="112092" y="4963"/>
                  </a:lnTo>
                  <a:lnTo>
                    <a:pt x="112370" y="4796"/>
                  </a:lnTo>
                  <a:lnTo>
                    <a:pt x="112538" y="4517"/>
                  </a:lnTo>
                  <a:lnTo>
                    <a:pt x="112594" y="4350"/>
                  </a:lnTo>
                  <a:lnTo>
                    <a:pt x="112594" y="4183"/>
                  </a:lnTo>
                  <a:lnTo>
                    <a:pt x="112594" y="4015"/>
                  </a:lnTo>
                  <a:lnTo>
                    <a:pt x="112538" y="3848"/>
                  </a:lnTo>
                  <a:lnTo>
                    <a:pt x="112370" y="3625"/>
                  </a:lnTo>
                  <a:lnTo>
                    <a:pt x="112092" y="3458"/>
                  </a:lnTo>
                  <a:lnTo>
                    <a:pt x="111980" y="3402"/>
                  </a:lnTo>
                  <a:lnTo>
                    <a:pt x="111813" y="3346"/>
                  </a:lnTo>
                  <a:close/>
                  <a:moveTo>
                    <a:pt x="115103" y="3346"/>
                  </a:moveTo>
                  <a:lnTo>
                    <a:pt x="114936" y="3402"/>
                  </a:lnTo>
                  <a:lnTo>
                    <a:pt x="114768" y="3458"/>
                  </a:lnTo>
                  <a:lnTo>
                    <a:pt x="114545" y="3625"/>
                  </a:lnTo>
                  <a:lnTo>
                    <a:pt x="114322" y="3848"/>
                  </a:lnTo>
                  <a:lnTo>
                    <a:pt x="114267" y="4015"/>
                  </a:lnTo>
                  <a:lnTo>
                    <a:pt x="114267" y="4183"/>
                  </a:lnTo>
                  <a:lnTo>
                    <a:pt x="114267" y="4350"/>
                  </a:lnTo>
                  <a:lnTo>
                    <a:pt x="114322" y="4517"/>
                  </a:lnTo>
                  <a:lnTo>
                    <a:pt x="114545" y="4796"/>
                  </a:lnTo>
                  <a:lnTo>
                    <a:pt x="114768" y="4963"/>
                  </a:lnTo>
                  <a:lnTo>
                    <a:pt x="114936" y="5019"/>
                  </a:lnTo>
                  <a:lnTo>
                    <a:pt x="115270" y="5019"/>
                  </a:lnTo>
                  <a:lnTo>
                    <a:pt x="115438" y="4963"/>
                  </a:lnTo>
                  <a:lnTo>
                    <a:pt x="115716" y="4796"/>
                  </a:lnTo>
                  <a:lnTo>
                    <a:pt x="115884" y="4517"/>
                  </a:lnTo>
                  <a:lnTo>
                    <a:pt x="115940" y="4350"/>
                  </a:lnTo>
                  <a:lnTo>
                    <a:pt x="115940" y="4183"/>
                  </a:lnTo>
                  <a:lnTo>
                    <a:pt x="115940" y="4015"/>
                  </a:lnTo>
                  <a:lnTo>
                    <a:pt x="115884" y="3848"/>
                  </a:lnTo>
                  <a:lnTo>
                    <a:pt x="115716" y="3625"/>
                  </a:lnTo>
                  <a:lnTo>
                    <a:pt x="115438" y="3458"/>
                  </a:lnTo>
                  <a:lnTo>
                    <a:pt x="115270" y="3402"/>
                  </a:lnTo>
                  <a:lnTo>
                    <a:pt x="115103" y="3346"/>
                  </a:lnTo>
                  <a:close/>
                  <a:moveTo>
                    <a:pt x="120178" y="3346"/>
                  </a:moveTo>
                  <a:lnTo>
                    <a:pt x="120011" y="3402"/>
                  </a:lnTo>
                  <a:lnTo>
                    <a:pt x="119843" y="3458"/>
                  </a:lnTo>
                  <a:lnTo>
                    <a:pt x="119564" y="3625"/>
                  </a:lnTo>
                  <a:lnTo>
                    <a:pt x="119397" y="3848"/>
                  </a:lnTo>
                  <a:lnTo>
                    <a:pt x="119341" y="4015"/>
                  </a:lnTo>
                  <a:lnTo>
                    <a:pt x="119341" y="4183"/>
                  </a:lnTo>
                  <a:lnTo>
                    <a:pt x="119341" y="4350"/>
                  </a:lnTo>
                  <a:lnTo>
                    <a:pt x="119397" y="4517"/>
                  </a:lnTo>
                  <a:lnTo>
                    <a:pt x="119564" y="4796"/>
                  </a:lnTo>
                  <a:lnTo>
                    <a:pt x="119843" y="4963"/>
                  </a:lnTo>
                  <a:lnTo>
                    <a:pt x="120011" y="5019"/>
                  </a:lnTo>
                  <a:lnTo>
                    <a:pt x="120345" y="5019"/>
                  </a:lnTo>
                  <a:lnTo>
                    <a:pt x="120512" y="4963"/>
                  </a:lnTo>
                  <a:lnTo>
                    <a:pt x="120736" y="4796"/>
                  </a:lnTo>
                  <a:lnTo>
                    <a:pt x="120959" y="4517"/>
                  </a:lnTo>
                  <a:lnTo>
                    <a:pt x="120959" y="4350"/>
                  </a:lnTo>
                  <a:lnTo>
                    <a:pt x="121014" y="4183"/>
                  </a:lnTo>
                  <a:lnTo>
                    <a:pt x="120959" y="4015"/>
                  </a:lnTo>
                  <a:lnTo>
                    <a:pt x="120959" y="3848"/>
                  </a:lnTo>
                  <a:lnTo>
                    <a:pt x="120736" y="3625"/>
                  </a:lnTo>
                  <a:lnTo>
                    <a:pt x="120512" y="3458"/>
                  </a:lnTo>
                  <a:lnTo>
                    <a:pt x="120345" y="3402"/>
                  </a:lnTo>
                  <a:lnTo>
                    <a:pt x="120178" y="3346"/>
                  </a:lnTo>
                  <a:close/>
                  <a:moveTo>
                    <a:pt x="123468" y="3346"/>
                  </a:moveTo>
                  <a:lnTo>
                    <a:pt x="123301" y="3402"/>
                  </a:lnTo>
                  <a:lnTo>
                    <a:pt x="123189" y="3458"/>
                  </a:lnTo>
                  <a:lnTo>
                    <a:pt x="122910" y="3625"/>
                  </a:lnTo>
                  <a:lnTo>
                    <a:pt x="122743" y="3848"/>
                  </a:lnTo>
                  <a:lnTo>
                    <a:pt x="122687" y="4015"/>
                  </a:lnTo>
                  <a:lnTo>
                    <a:pt x="122632" y="4183"/>
                  </a:lnTo>
                  <a:lnTo>
                    <a:pt x="122687" y="4350"/>
                  </a:lnTo>
                  <a:lnTo>
                    <a:pt x="122743" y="4517"/>
                  </a:lnTo>
                  <a:lnTo>
                    <a:pt x="122910" y="4796"/>
                  </a:lnTo>
                  <a:lnTo>
                    <a:pt x="123189" y="4963"/>
                  </a:lnTo>
                  <a:lnTo>
                    <a:pt x="123301" y="5019"/>
                  </a:lnTo>
                  <a:lnTo>
                    <a:pt x="123635" y="5019"/>
                  </a:lnTo>
                  <a:lnTo>
                    <a:pt x="123803" y="4963"/>
                  </a:lnTo>
                  <a:lnTo>
                    <a:pt x="124082" y="4796"/>
                  </a:lnTo>
                  <a:lnTo>
                    <a:pt x="124249" y="4517"/>
                  </a:lnTo>
                  <a:lnTo>
                    <a:pt x="124305" y="4350"/>
                  </a:lnTo>
                  <a:lnTo>
                    <a:pt x="124305" y="4183"/>
                  </a:lnTo>
                  <a:lnTo>
                    <a:pt x="124305" y="4015"/>
                  </a:lnTo>
                  <a:lnTo>
                    <a:pt x="124249" y="3848"/>
                  </a:lnTo>
                  <a:lnTo>
                    <a:pt x="124082" y="3625"/>
                  </a:lnTo>
                  <a:lnTo>
                    <a:pt x="123803" y="3458"/>
                  </a:lnTo>
                  <a:lnTo>
                    <a:pt x="123635" y="3402"/>
                  </a:lnTo>
                  <a:lnTo>
                    <a:pt x="123468" y="3346"/>
                  </a:lnTo>
                  <a:close/>
                  <a:moveTo>
                    <a:pt x="126926" y="3346"/>
                  </a:moveTo>
                  <a:lnTo>
                    <a:pt x="126758" y="3402"/>
                  </a:lnTo>
                  <a:lnTo>
                    <a:pt x="126591" y="3458"/>
                  </a:lnTo>
                  <a:lnTo>
                    <a:pt x="126312" y="3625"/>
                  </a:lnTo>
                  <a:lnTo>
                    <a:pt x="126145" y="3848"/>
                  </a:lnTo>
                  <a:lnTo>
                    <a:pt x="126089" y="4015"/>
                  </a:lnTo>
                  <a:lnTo>
                    <a:pt x="126089" y="4183"/>
                  </a:lnTo>
                  <a:lnTo>
                    <a:pt x="126089" y="4350"/>
                  </a:lnTo>
                  <a:lnTo>
                    <a:pt x="126145" y="4517"/>
                  </a:lnTo>
                  <a:lnTo>
                    <a:pt x="126312" y="4796"/>
                  </a:lnTo>
                  <a:lnTo>
                    <a:pt x="126591" y="4963"/>
                  </a:lnTo>
                  <a:lnTo>
                    <a:pt x="126758" y="5019"/>
                  </a:lnTo>
                  <a:lnTo>
                    <a:pt x="127093" y="5019"/>
                  </a:lnTo>
                  <a:lnTo>
                    <a:pt x="127260" y="4963"/>
                  </a:lnTo>
                  <a:lnTo>
                    <a:pt x="127483" y="4796"/>
                  </a:lnTo>
                  <a:lnTo>
                    <a:pt x="127651" y="4517"/>
                  </a:lnTo>
                  <a:lnTo>
                    <a:pt x="127706" y="4350"/>
                  </a:lnTo>
                  <a:lnTo>
                    <a:pt x="127762" y="4183"/>
                  </a:lnTo>
                  <a:lnTo>
                    <a:pt x="127706" y="4015"/>
                  </a:lnTo>
                  <a:lnTo>
                    <a:pt x="127651" y="3848"/>
                  </a:lnTo>
                  <a:lnTo>
                    <a:pt x="127483" y="3625"/>
                  </a:lnTo>
                  <a:lnTo>
                    <a:pt x="127260" y="3458"/>
                  </a:lnTo>
                  <a:lnTo>
                    <a:pt x="127093" y="3402"/>
                  </a:lnTo>
                  <a:lnTo>
                    <a:pt x="126926" y="3346"/>
                  </a:lnTo>
                  <a:close/>
                  <a:moveTo>
                    <a:pt x="136964" y="3346"/>
                  </a:moveTo>
                  <a:lnTo>
                    <a:pt x="136796" y="3402"/>
                  </a:lnTo>
                  <a:lnTo>
                    <a:pt x="136629" y="3458"/>
                  </a:lnTo>
                  <a:lnTo>
                    <a:pt x="136350" y="3625"/>
                  </a:lnTo>
                  <a:lnTo>
                    <a:pt x="136183" y="3848"/>
                  </a:lnTo>
                  <a:lnTo>
                    <a:pt x="136127" y="4015"/>
                  </a:lnTo>
                  <a:lnTo>
                    <a:pt x="136127" y="4183"/>
                  </a:lnTo>
                  <a:lnTo>
                    <a:pt x="136127" y="4350"/>
                  </a:lnTo>
                  <a:lnTo>
                    <a:pt x="136183" y="4517"/>
                  </a:lnTo>
                  <a:lnTo>
                    <a:pt x="136350" y="4796"/>
                  </a:lnTo>
                  <a:lnTo>
                    <a:pt x="136629" y="4963"/>
                  </a:lnTo>
                  <a:lnTo>
                    <a:pt x="136796" y="5019"/>
                  </a:lnTo>
                  <a:lnTo>
                    <a:pt x="137131" y="5019"/>
                  </a:lnTo>
                  <a:lnTo>
                    <a:pt x="137298" y="4963"/>
                  </a:lnTo>
                  <a:lnTo>
                    <a:pt x="137521" y="4796"/>
                  </a:lnTo>
                  <a:lnTo>
                    <a:pt x="137689" y="4517"/>
                  </a:lnTo>
                  <a:lnTo>
                    <a:pt x="137744" y="4350"/>
                  </a:lnTo>
                  <a:lnTo>
                    <a:pt x="137800" y="4183"/>
                  </a:lnTo>
                  <a:lnTo>
                    <a:pt x="137744" y="4015"/>
                  </a:lnTo>
                  <a:lnTo>
                    <a:pt x="137689" y="3848"/>
                  </a:lnTo>
                  <a:lnTo>
                    <a:pt x="137521" y="3625"/>
                  </a:lnTo>
                  <a:lnTo>
                    <a:pt x="137298" y="3458"/>
                  </a:lnTo>
                  <a:lnTo>
                    <a:pt x="137131" y="3402"/>
                  </a:lnTo>
                  <a:lnTo>
                    <a:pt x="136964" y="3346"/>
                  </a:lnTo>
                  <a:close/>
                  <a:moveTo>
                    <a:pt x="178845" y="3402"/>
                  </a:moveTo>
                  <a:lnTo>
                    <a:pt x="178677" y="3458"/>
                  </a:lnTo>
                  <a:lnTo>
                    <a:pt x="178399" y="3625"/>
                  </a:lnTo>
                  <a:lnTo>
                    <a:pt x="178231" y="3904"/>
                  </a:lnTo>
                  <a:lnTo>
                    <a:pt x="178176" y="4015"/>
                  </a:lnTo>
                  <a:lnTo>
                    <a:pt x="178176" y="4183"/>
                  </a:lnTo>
                  <a:lnTo>
                    <a:pt x="178176" y="4350"/>
                  </a:lnTo>
                  <a:lnTo>
                    <a:pt x="178231" y="4517"/>
                  </a:lnTo>
                  <a:lnTo>
                    <a:pt x="178399" y="4796"/>
                  </a:lnTo>
                  <a:lnTo>
                    <a:pt x="178677" y="4963"/>
                  </a:lnTo>
                  <a:lnTo>
                    <a:pt x="178845" y="5019"/>
                  </a:lnTo>
                  <a:lnTo>
                    <a:pt x="179179" y="5019"/>
                  </a:lnTo>
                  <a:lnTo>
                    <a:pt x="179347" y="4963"/>
                  </a:lnTo>
                  <a:lnTo>
                    <a:pt x="179570" y="4796"/>
                  </a:lnTo>
                  <a:lnTo>
                    <a:pt x="179737" y="4517"/>
                  </a:lnTo>
                  <a:lnTo>
                    <a:pt x="179793" y="4350"/>
                  </a:lnTo>
                  <a:lnTo>
                    <a:pt x="179849" y="4183"/>
                  </a:lnTo>
                  <a:lnTo>
                    <a:pt x="179793" y="4015"/>
                  </a:lnTo>
                  <a:lnTo>
                    <a:pt x="179737" y="3904"/>
                  </a:lnTo>
                  <a:lnTo>
                    <a:pt x="179570" y="3625"/>
                  </a:lnTo>
                  <a:lnTo>
                    <a:pt x="179347" y="3458"/>
                  </a:lnTo>
                  <a:lnTo>
                    <a:pt x="179179" y="3402"/>
                  </a:lnTo>
                  <a:close/>
                  <a:moveTo>
                    <a:pt x="182191" y="3402"/>
                  </a:moveTo>
                  <a:lnTo>
                    <a:pt x="182023" y="3458"/>
                  </a:lnTo>
                  <a:lnTo>
                    <a:pt x="181800" y="3625"/>
                  </a:lnTo>
                  <a:lnTo>
                    <a:pt x="181577" y="3904"/>
                  </a:lnTo>
                  <a:lnTo>
                    <a:pt x="181577" y="4015"/>
                  </a:lnTo>
                  <a:lnTo>
                    <a:pt x="181522" y="4183"/>
                  </a:lnTo>
                  <a:lnTo>
                    <a:pt x="181577" y="4350"/>
                  </a:lnTo>
                  <a:lnTo>
                    <a:pt x="181577" y="4517"/>
                  </a:lnTo>
                  <a:lnTo>
                    <a:pt x="181800" y="4796"/>
                  </a:lnTo>
                  <a:lnTo>
                    <a:pt x="182023" y="4963"/>
                  </a:lnTo>
                  <a:lnTo>
                    <a:pt x="182191" y="5019"/>
                  </a:lnTo>
                  <a:lnTo>
                    <a:pt x="182525" y="5019"/>
                  </a:lnTo>
                  <a:lnTo>
                    <a:pt x="182693" y="4963"/>
                  </a:lnTo>
                  <a:lnTo>
                    <a:pt x="182971" y="4796"/>
                  </a:lnTo>
                  <a:lnTo>
                    <a:pt x="183139" y="4517"/>
                  </a:lnTo>
                  <a:lnTo>
                    <a:pt x="183195" y="4350"/>
                  </a:lnTo>
                  <a:lnTo>
                    <a:pt x="183195" y="4183"/>
                  </a:lnTo>
                  <a:lnTo>
                    <a:pt x="183195" y="4015"/>
                  </a:lnTo>
                  <a:lnTo>
                    <a:pt x="183139" y="3904"/>
                  </a:lnTo>
                  <a:lnTo>
                    <a:pt x="182971" y="3625"/>
                  </a:lnTo>
                  <a:lnTo>
                    <a:pt x="182693" y="3458"/>
                  </a:lnTo>
                  <a:lnTo>
                    <a:pt x="182525" y="3402"/>
                  </a:lnTo>
                  <a:close/>
                  <a:moveTo>
                    <a:pt x="185537" y="3402"/>
                  </a:moveTo>
                  <a:lnTo>
                    <a:pt x="185425" y="3458"/>
                  </a:lnTo>
                  <a:lnTo>
                    <a:pt x="185146" y="3625"/>
                  </a:lnTo>
                  <a:lnTo>
                    <a:pt x="184979" y="3904"/>
                  </a:lnTo>
                  <a:lnTo>
                    <a:pt x="184923" y="4015"/>
                  </a:lnTo>
                  <a:lnTo>
                    <a:pt x="184923" y="4183"/>
                  </a:lnTo>
                  <a:lnTo>
                    <a:pt x="184923" y="4350"/>
                  </a:lnTo>
                  <a:lnTo>
                    <a:pt x="184979" y="4517"/>
                  </a:lnTo>
                  <a:lnTo>
                    <a:pt x="185146" y="4796"/>
                  </a:lnTo>
                  <a:lnTo>
                    <a:pt x="185425" y="4963"/>
                  </a:lnTo>
                  <a:lnTo>
                    <a:pt x="185537" y="5019"/>
                  </a:lnTo>
                  <a:lnTo>
                    <a:pt x="185871" y="5019"/>
                  </a:lnTo>
                  <a:lnTo>
                    <a:pt x="186039" y="4963"/>
                  </a:lnTo>
                  <a:lnTo>
                    <a:pt x="186317" y="4796"/>
                  </a:lnTo>
                  <a:lnTo>
                    <a:pt x="186485" y="4517"/>
                  </a:lnTo>
                  <a:lnTo>
                    <a:pt x="186541" y="4350"/>
                  </a:lnTo>
                  <a:lnTo>
                    <a:pt x="186541" y="4183"/>
                  </a:lnTo>
                  <a:lnTo>
                    <a:pt x="186541" y="4015"/>
                  </a:lnTo>
                  <a:lnTo>
                    <a:pt x="186485" y="3904"/>
                  </a:lnTo>
                  <a:lnTo>
                    <a:pt x="186317" y="3625"/>
                  </a:lnTo>
                  <a:lnTo>
                    <a:pt x="186039" y="3458"/>
                  </a:lnTo>
                  <a:lnTo>
                    <a:pt x="185871" y="3402"/>
                  </a:lnTo>
                  <a:close/>
                  <a:moveTo>
                    <a:pt x="188883" y="3402"/>
                  </a:moveTo>
                  <a:lnTo>
                    <a:pt x="188715" y="3458"/>
                  </a:lnTo>
                  <a:lnTo>
                    <a:pt x="188437" y="3625"/>
                  </a:lnTo>
                  <a:lnTo>
                    <a:pt x="188269" y="3904"/>
                  </a:lnTo>
                  <a:lnTo>
                    <a:pt x="188214" y="4015"/>
                  </a:lnTo>
                  <a:lnTo>
                    <a:pt x="188214" y="4183"/>
                  </a:lnTo>
                  <a:lnTo>
                    <a:pt x="188214" y="4350"/>
                  </a:lnTo>
                  <a:lnTo>
                    <a:pt x="188269" y="4517"/>
                  </a:lnTo>
                  <a:lnTo>
                    <a:pt x="188437" y="4796"/>
                  </a:lnTo>
                  <a:lnTo>
                    <a:pt x="188715" y="4963"/>
                  </a:lnTo>
                  <a:lnTo>
                    <a:pt x="188883" y="5019"/>
                  </a:lnTo>
                  <a:lnTo>
                    <a:pt x="189217" y="5019"/>
                  </a:lnTo>
                  <a:lnTo>
                    <a:pt x="189385" y="4963"/>
                  </a:lnTo>
                  <a:lnTo>
                    <a:pt x="189608" y="4796"/>
                  </a:lnTo>
                  <a:lnTo>
                    <a:pt x="189831" y="4517"/>
                  </a:lnTo>
                  <a:lnTo>
                    <a:pt x="189887" y="4350"/>
                  </a:lnTo>
                  <a:lnTo>
                    <a:pt x="189887" y="4183"/>
                  </a:lnTo>
                  <a:lnTo>
                    <a:pt x="189887" y="4015"/>
                  </a:lnTo>
                  <a:lnTo>
                    <a:pt x="189831" y="3904"/>
                  </a:lnTo>
                  <a:lnTo>
                    <a:pt x="189608" y="3625"/>
                  </a:lnTo>
                  <a:lnTo>
                    <a:pt x="189385" y="3458"/>
                  </a:lnTo>
                  <a:lnTo>
                    <a:pt x="189217" y="3402"/>
                  </a:lnTo>
                  <a:close/>
                  <a:moveTo>
                    <a:pt x="194125" y="3346"/>
                  </a:moveTo>
                  <a:lnTo>
                    <a:pt x="193958" y="3402"/>
                  </a:lnTo>
                  <a:lnTo>
                    <a:pt x="193790" y="3458"/>
                  </a:lnTo>
                  <a:lnTo>
                    <a:pt x="193511" y="3625"/>
                  </a:lnTo>
                  <a:lnTo>
                    <a:pt x="193344" y="3848"/>
                  </a:lnTo>
                  <a:lnTo>
                    <a:pt x="193288" y="4015"/>
                  </a:lnTo>
                  <a:lnTo>
                    <a:pt x="193288" y="4183"/>
                  </a:lnTo>
                  <a:lnTo>
                    <a:pt x="193288" y="4350"/>
                  </a:lnTo>
                  <a:lnTo>
                    <a:pt x="193344" y="4517"/>
                  </a:lnTo>
                  <a:lnTo>
                    <a:pt x="193511" y="4796"/>
                  </a:lnTo>
                  <a:lnTo>
                    <a:pt x="193790" y="4963"/>
                  </a:lnTo>
                  <a:lnTo>
                    <a:pt x="193958" y="5019"/>
                  </a:lnTo>
                  <a:lnTo>
                    <a:pt x="194292" y="5019"/>
                  </a:lnTo>
                  <a:lnTo>
                    <a:pt x="194404" y="4963"/>
                  </a:lnTo>
                  <a:lnTo>
                    <a:pt x="194683" y="4796"/>
                  </a:lnTo>
                  <a:lnTo>
                    <a:pt x="194850" y="4517"/>
                  </a:lnTo>
                  <a:lnTo>
                    <a:pt x="194906" y="4350"/>
                  </a:lnTo>
                  <a:lnTo>
                    <a:pt x="194961" y="4183"/>
                  </a:lnTo>
                  <a:lnTo>
                    <a:pt x="194906" y="4015"/>
                  </a:lnTo>
                  <a:lnTo>
                    <a:pt x="194850" y="3848"/>
                  </a:lnTo>
                  <a:lnTo>
                    <a:pt x="194683" y="3625"/>
                  </a:lnTo>
                  <a:lnTo>
                    <a:pt x="194404" y="3458"/>
                  </a:lnTo>
                  <a:lnTo>
                    <a:pt x="194292" y="3402"/>
                  </a:lnTo>
                  <a:lnTo>
                    <a:pt x="194125" y="3346"/>
                  </a:lnTo>
                  <a:close/>
                  <a:moveTo>
                    <a:pt x="202546" y="3346"/>
                  </a:moveTo>
                  <a:lnTo>
                    <a:pt x="202378" y="3402"/>
                  </a:lnTo>
                  <a:lnTo>
                    <a:pt x="202211" y="3458"/>
                  </a:lnTo>
                  <a:lnTo>
                    <a:pt x="201932" y="3625"/>
                  </a:lnTo>
                  <a:lnTo>
                    <a:pt x="201765" y="3848"/>
                  </a:lnTo>
                  <a:lnTo>
                    <a:pt x="201709" y="4015"/>
                  </a:lnTo>
                  <a:lnTo>
                    <a:pt x="201709" y="4183"/>
                  </a:lnTo>
                  <a:lnTo>
                    <a:pt x="201709" y="4350"/>
                  </a:lnTo>
                  <a:lnTo>
                    <a:pt x="201765" y="4517"/>
                  </a:lnTo>
                  <a:lnTo>
                    <a:pt x="201932" y="4796"/>
                  </a:lnTo>
                  <a:lnTo>
                    <a:pt x="202211" y="4963"/>
                  </a:lnTo>
                  <a:lnTo>
                    <a:pt x="202378" y="5019"/>
                  </a:lnTo>
                  <a:lnTo>
                    <a:pt x="202713" y="5019"/>
                  </a:lnTo>
                  <a:lnTo>
                    <a:pt x="202880" y="4963"/>
                  </a:lnTo>
                  <a:lnTo>
                    <a:pt x="203103" y="4796"/>
                  </a:lnTo>
                  <a:lnTo>
                    <a:pt x="203326" y="4517"/>
                  </a:lnTo>
                  <a:lnTo>
                    <a:pt x="203382" y="4350"/>
                  </a:lnTo>
                  <a:lnTo>
                    <a:pt x="203382" y="4183"/>
                  </a:lnTo>
                  <a:lnTo>
                    <a:pt x="203382" y="4015"/>
                  </a:lnTo>
                  <a:lnTo>
                    <a:pt x="203326" y="3848"/>
                  </a:lnTo>
                  <a:lnTo>
                    <a:pt x="203103" y="3625"/>
                  </a:lnTo>
                  <a:lnTo>
                    <a:pt x="202880" y="3458"/>
                  </a:lnTo>
                  <a:lnTo>
                    <a:pt x="202713" y="3402"/>
                  </a:lnTo>
                  <a:lnTo>
                    <a:pt x="202546" y="3346"/>
                  </a:lnTo>
                  <a:close/>
                  <a:moveTo>
                    <a:pt x="207565" y="3346"/>
                  </a:moveTo>
                  <a:lnTo>
                    <a:pt x="207397" y="3402"/>
                  </a:lnTo>
                  <a:lnTo>
                    <a:pt x="207286" y="3458"/>
                  </a:lnTo>
                  <a:lnTo>
                    <a:pt x="207007" y="3625"/>
                  </a:lnTo>
                  <a:lnTo>
                    <a:pt x="206840" y="3848"/>
                  </a:lnTo>
                  <a:lnTo>
                    <a:pt x="206784" y="4015"/>
                  </a:lnTo>
                  <a:lnTo>
                    <a:pt x="206784" y="4183"/>
                  </a:lnTo>
                  <a:lnTo>
                    <a:pt x="206784" y="4350"/>
                  </a:lnTo>
                  <a:lnTo>
                    <a:pt x="206840" y="4517"/>
                  </a:lnTo>
                  <a:lnTo>
                    <a:pt x="207007" y="4796"/>
                  </a:lnTo>
                  <a:lnTo>
                    <a:pt x="207286" y="4963"/>
                  </a:lnTo>
                  <a:lnTo>
                    <a:pt x="207397" y="5019"/>
                  </a:lnTo>
                  <a:lnTo>
                    <a:pt x="207732" y="5019"/>
                  </a:lnTo>
                  <a:lnTo>
                    <a:pt x="207899" y="4963"/>
                  </a:lnTo>
                  <a:lnTo>
                    <a:pt x="208178" y="4796"/>
                  </a:lnTo>
                  <a:lnTo>
                    <a:pt x="208345" y="4517"/>
                  </a:lnTo>
                  <a:lnTo>
                    <a:pt x="208401" y="4350"/>
                  </a:lnTo>
                  <a:lnTo>
                    <a:pt x="208401" y="4183"/>
                  </a:lnTo>
                  <a:lnTo>
                    <a:pt x="208401" y="4015"/>
                  </a:lnTo>
                  <a:lnTo>
                    <a:pt x="208345" y="3848"/>
                  </a:lnTo>
                  <a:lnTo>
                    <a:pt x="208178" y="3625"/>
                  </a:lnTo>
                  <a:lnTo>
                    <a:pt x="207899" y="3458"/>
                  </a:lnTo>
                  <a:lnTo>
                    <a:pt x="207732" y="3402"/>
                  </a:lnTo>
                  <a:lnTo>
                    <a:pt x="207565" y="3346"/>
                  </a:lnTo>
                  <a:close/>
                  <a:moveTo>
                    <a:pt x="210911" y="3346"/>
                  </a:moveTo>
                  <a:lnTo>
                    <a:pt x="210743" y="3402"/>
                  </a:lnTo>
                  <a:lnTo>
                    <a:pt x="210576" y="3458"/>
                  </a:lnTo>
                  <a:lnTo>
                    <a:pt x="210297" y="3625"/>
                  </a:lnTo>
                  <a:lnTo>
                    <a:pt x="210130" y="3848"/>
                  </a:lnTo>
                  <a:lnTo>
                    <a:pt x="210074" y="4015"/>
                  </a:lnTo>
                  <a:lnTo>
                    <a:pt x="210074" y="4183"/>
                  </a:lnTo>
                  <a:lnTo>
                    <a:pt x="210074" y="4350"/>
                  </a:lnTo>
                  <a:lnTo>
                    <a:pt x="210130" y="4517"/>
                  </a:lnTo>
                  <a:lnTo>
                    <a:pt x="210297" y="4796"/>
                  </a:lnTo>
                  <a:lnTo>
                    <a:pt x="210576" y="4963"/>
                  </a:lnTo>
                  <a:lnTo>
                    <a:pt x="210743" y="5019"/>
                  </a:lnTo>
                  <a:lnTo>
                    <a:pt x="211078" y="5019"/>
                  </a:lnTo>
                  <a:lnTo>
                    <a:pt x="211245" y="4963"/>
                  </a:lnTo>
                  <a:lnTo>
                    <a:pt x="211468" y="4796"/>
                  </a:lnTo>
                  <a:lnTo>
                    <a:pt x="211691" y="4517"/>
                  </a:lnTo>
                  <a:lnTo>
                    <a:pt x="211691" y="4350"/>
                  </a:lnTo>
                  <a:lnTo>
                    <a:pt x="211747" y="4183"/>
                  </a:lnTo>
                  <a:lnTo>
                    <a:pt x="211691" y="4015"/>
                  </a:lnTo>
                  <a:lnTo>
                    <a:pt x="211691" y="3848"/>
                  </a:lnTo>
                  <a:lnTo>
                    <a:pt x="211468" y="3625"/>
                  </a:lnTo>
                  <a:lnTo>
                    <a:pt x="211245" y="3458"/>
                  </a:lnTo>
                  <a:lnTo>
                    <a:pt x="211078" y="3402"/>
                  </a:lnTo>
                  <a:lnTo>
                    <a:pt x="210911" y="3346"/>
                  </a:lnTo>
                  <a:close/>
                  <a:moveTo>
                    <a:pt x="215986" y="3346"/>
                  </a:moveTo>
                  <a:lnTo>
                    <a:pt x="215818" y="3402"/>
                  </a:lnTo>
                  <a:lnTo>
                    <a:pt x="215651" y="3458"/>
                  </a:lnTo>
                  <a:lnTo>
                    <a:pt x="215372" y="3625"/>
                  </a:lnTo>
                  <a:lnTo>
                    <a:pt x="215205" y="3848"/>
                  </a:lnTo>
                  <a:lnTo>
                    <a:pt x="215149" y="4015"/>
                  </a:lnTo>
                  <a:lnTo>
                    <a:pt x="215149" y="4183"/>
                  </a:lnTo>
                  <a:lnTo>
                    <a:pt x="215149" y="4350"/>
                  </a:lnTo>
                  <a:lnTo>
                    <a:pt x="215205" y="4517"/>
                  </a:lnTo>
                  <a:lnTo>
                    <a:pt x="215372" y="4796"/>
                  </a:lnTo>
                  <a:lnTo>
                    <a:pt x="215651" y="4963"/>
                  </a:lnTo>
                  <a:lnTo>
                    <a:pt x="215818" y="5019"/>
                  </a:lnTo>
                  <a:lnTo>
                    <a:pt x="216153" y="5019"/>
                  </a:lnTo>
                  <a:lnTo>
                    <a:pt x="216264" y="4963"/>
                  </a:lnTo>
                  <a:lnTo>
                    <a:pt x="216543" y="4796"/>
                  </a:lnTo>
                  <a:lnTo>
                    <a:pt x="216710" y="4517"/>
                  </a:lnTo>
                  <a:lnTo>
                    <a:pt x="216766" y="4350"/>
                  </a:lnTo>
                  <a:lnTo>
                    <a:pt x="216822" y="4183"/>
                  </a:lnTo>
                  <a:lnTo>
                    <a:pt x="216766" y="4015"/>
                  </a:lnTo>
                  <a:lnTo>
                    <a:pt x="216710" y="3848"/>
                  </a:lnTo>
                  <a:lnTo>
                    <a:pt x="216543" y="3625"/>
                  </a:lnTo>
                  <a:lnTo>
                    <a:pt x="216264" y="3458"/>
                  </a:lnTo>
                  <a:lnTo>
                    <a:pt x="216153" y="3402"/>
                  </a:lnTo>
                  <a:lnTo>
                    <a:pt x="215986" y="3346"/>
                  </a:lnTo>
                  <a:close/>
                  <a:moveTo>
                    <a:pt x="219276" y="3346"/>
                  </a:moveTo>
                  <a:lnTo>
                    <a:pt x="219108" y="3402"/>
                  </a:lnTo>
                  <a:lnTo>
                    <a:pt x="218941" y="3458"/>
                  </a:lnTo>
                  <a:lnTo>
                    <a:pt x="218718" y="3625"/>
                  </a:lnTo>
                  <a:lnTo>
                    <a:pt x="218551" y="3848"/>
                  </a:lnTo>
                  <a:lnTo>
                    <a:pt x="218495" y="4015"/>
                  </a:lnTo>
                  <a:lnTo>
                    <a:pt x="218439" y="4183"/>
                  </a:lnTo>
                  <a:lnTo>
                    <a:pt x="218495" y="4350"/>
                  </a:lnTo>
                  <a:lnTo>
                    <a:pt x="218551" y="4517"/>
                  </a:lnTo>
                  <a:lnTo>
                    <a:pt x="218718" y="4796"/>
                  </a:lnTo>
                  <a:lnTo>
                    <a:pt x="218941" y="4963"/>
                  </a:lnTo>
                  <a:lnTo>
                    <a:pt x="219108" y="5019"/>
                  </a:lnTo>
                  <a:lnTo>
                    <a:pt x="219443" y="5019"/>
                  </a:lnTo>
                  <a:lnTo>
                    <a:pt x="219610" y="4963"/>
                  </a:lnTo>
                  <a:lnTo>
                    <a:pt x="219889" y="4796"/>
                  </a:lnTo>
                  <a:lnTo>
                    <a:pt x="220057" y="4517"/>
                  </a:lnTo>
                  <a:lnTo>
                    <a:pt x="220112" y="4350"/>
                  </a:lnTo>
                  <a:lnTo>
                    <a:pt x="220112" y="4183"/>
                  </a:lnTo>
                  <a:lnTo>
                    <a:pt x="220112" y="4015"/>
                  </a:lnTo>
                  <a:lnTo>
                    <a:pt x="220057" y="3848"/>
                  </a:lnTo>
                  <a:lnTo>
                    <a:pt x="219889" y="3625"/>
                  </a:lnTo>
                  <a:lnTo>
                    <a:pt x="219610" y="3458"/>
                  </a:lnTo>
                  <a:lnTo>
                    <a:pt x="219443" y="3402"/>
                  </a:lnTo>
                  <a:lnTo>
                    <a:pt x="219276" y="3346"/>
                  </a:lnTo>
                  <a:close/>
                  <a:moveTo>
                    <a:pt x="222733" y="3346"/>
                  </a:moveTo>
                  <a:lnTo>
                    <a:pt x="222566" y="3402"/>
                  </a:lnTo>
                  <a:lnTo>
                    <a:pt x="222399" y="3458"/>
                  </a:lnTo>
                  <a:lnTo>
                    <a:pt x="222120" y="3625"/>
                  </a:lnTo>
                  <a:lnTo>
                    <a:pt x="221953" y="3848"/>
                  </a:lnTo>
                  <a:lnTo>
                    <a:pt x="221897" y="4015"/>
                  </a:lnTo>
                  <a:lnTo>
                    <a:pt x="221897" y="4183"/>
                  </a:lnTo>
                  <a:lnTo>
                    <a:pt x="221897" y="4350"/>
                  </a:lnTo>
                  <a:lnTo>
                    <a:pt x="221953" y="4517"/>
                  </a:lnTo>
                  <a:lnTo>
                    <a:pt x="222120" y="4796"/>
                  </a:lnTo>
                  <a:lnTo>
                    <a:pt x="222399" y="4963"/>
                  </a:lnTo>
                  <a:lnTo>
                    <a:pt x="222566" y="5019"/>
                  </a:lnTo>
                  <a:lnTo>
                    <a:pt x="222901" y="5019"/>
                  </a:lnTo>
                  <a:lnTo>
                    <a:pt x="223012" y="4963"/>
                  </a:lnTo>
                  <a:lnTo>
                    <a:pt x="223291" y="4796"/>
                  </a:lnTo>
                  <a:lnTo>
                    <a:pt x="223458" y="4517"/>
                  </a:lnTo>
                  <a:lnTo>
                    <a:pt x="223514" y="4350"/>
                  </a:lnTo>
                  <a:lnTo>
                    <a:pt x="223514" y="4183"/>
                  </a:lnTo>
                  <a:lnTo>
                    <a:pt x="223514" y="4015"/>
                  </a:lnTo>
                  <a:lnTo>
                    <a:pt x="223458" y="3848"/>
                  </a:lnTo>
                  <a:lnTo>
                    <a:pt x="223291" y="3625"/>
                  </a:lnTo>
                  <a:lnTo>
                    <a:pt x="223012" y="3458"/>
                  </a:lnTo>
                  <a:lnTo>
                    <a:pt x="222901" y="3402"/>
                  </a:lnTo>
                  <a:lnTo>
                    <a:pt x="222733" y="3346"/>
                  </a:lnTo>
                  <a:close/>
                  <a:moveTo>
                    <a:pt x="232771" y="3346"/>
                  </a:moveTo>
                  <a:lnTo>
                    <a:pt x="232604" y="3402"/>
                  </a:lnTo>
                  <a:lnTo>
                    <a:pt x="232437" y="3458"/>
                  </a:lnTo>
                  <a:lnTo>
                    <a:pt x="232158" y="3625"/>
                  </a:lnTo>
                  <a:lnTo>
                    <a:pt x="231991" y="3848"/>
                  </a:lnTo>
                  <a:lnTo>
                    <a:pt x="231935" y="4015"/>
                  </a:lnTo>
                  <a:lnTo>
                    <a:pt x="231935" y="4183"/>
                  </a:lnTo>
                  <a:lnTo>
                    <a:pt x="231935" y="4350"/>
                  </a:lnTo>
                  <a:lnTo>
                    <a:pt x="231991" y="4517"/>
                  </a:lnTo>
                  <a:lnTo>
                    <a:pt x="232158" y="4796"/>
                  </a:lnTo>
                  <a:lnTo>
                    <a:pt x="232437" y="4963"/>
                  </a:lnTo>
                  <a:lnTo>
                    <a:pt x="232604" y="5019"/>
                  </a:lnTo>
                  <a:lnTo>
                    <a:pt x="232939" y="5019"/>
                  </a:lnTo>
                  <a:lnTo>
                    <a:pt x="233050" y="4963"/>
                  </a:lnTo>
                  <a:lnTo>
                    <a:pt x="233329" y="4796"/>
                  </a:lnTo>
                  <a:lnTo>
                    <a:pt x="233496" y="4517"/>
                  </a:lnTo>
                  <a:lnTo>
                    <a:pt x="233552" y="4350"/>
                  </a:lnTo>
                  <a:lnTo>
                    <a:pt x="233552" y="4183"/>
                  </a:lnTo>
                  <a:lnTo>
                    <a:pt x="233552" y="4015"/>
                  </a:lnTo>
                  <a:lnTo>
                    <a:pt x="233496" y="3848"/>
                  </a:lnTo>
                  <a:lnTo>
                    <a:pt x="233329" y="3625"/>
                  </a:lnTo>
                  <a:lnTo>
                    <a:pt x="233050" y="3458"/>
                  </a:lnTo>
                  <a:lnTo>
                    <a:pt x="232939" y="3402"/>
                  </a:lnTo>
                  <a:lnTo>
                    <a:pt x="232771" y="3346"/>
                  </a:lnTo>
                  <a:close/>
                  <a:moveTo>
                    <a:pt x="274652" y="3402"/>
                  </a:moveTo>
                  <a:lnTo>
                    <a:pt x="274485" y="3458"/>
                  </a:lnTo>
                  <a:lnTo>
                    <a:pt x="274206" y="3625"/>
                  </a:lnTo>
                  <a:lnTo>
                    <a:pt x="274039" y="3904"/>
                  </a:lnTo>
                  <a:lnTo>
                    <a:pt x="273983" y="4015"/>
                  </a:lnTo>
                  <a:lnTo>
                    <a:pt x="273983" y="4183"/>
                  </a:lnTo>
                  <a:lnTo>
                    <a:pt x="273983" y="4350"/>
                  </a:lnTo>
                  <a:lnTo>
                    <a:pt x="274039" y="4517"/>
                  </a:lnTo>
                  <a:lnTo>
                    <a:pt x="274206" y="4796"/>
                  </a:lnTo>
                  <a:lnTo>
                    <a:pt x="274485" y="4963"/>
                  </a:lnTo>
                  <a:lnTo>
                    <a:pt x="274652" y="5019"/>
                  </a:lnTo>
                  <a:lnTo>
                    <a:pt x="274987" y="5019"/>
                  </a:lnTo>
                  <a:lnTo>
                    <a:pt x="275154" y="4963"/>
                  </a:lnTo>
                  <a:lnTo>
                    <a:pt x="275377" y="4796"/>
                  </a:lnTo>
                  <a:lnTo>
                    <a:pt x="275600" y="4517"/>
                  </a:lnTo>
                  <a:lnTo>
                    <a:pt x="275600" y="4350"/>
                  </a:lnTo>
                  <a:lnTo>
                    <a:pt x="275656" y="4183"/>
                  </a:lnTo>
                  <a:lnTo>
                    <a:pt x="275600" y="4015"/>
                  </a:lnTo>
                  <a:lnTo>
                    <a:pt x="275600" y="3904"/>
                  </a:lnTo>
                  <a:lnTo>
                    <a:pt x="275377" y="3625"/>
                  </a:lnTo>
                  <a:lnTo>
                    <a:pt x="275154" y="3458"/>
                  </a:lnTo>
                  <a:lnTo>
                    <a:pt x="274987" y="3402"/>
                  </a:lnTo>
                  <a:close/>
                  <a:moveTo>
                    <a:pt x="277998" y="3402"/>
                  </a:moveTo>
                  <a:lnTo>
                    <a:pt x="277831" y="3458"/>
                  </a:lnTo>
                  <a:lnTo>
                    <a:pt x="277608" y="3625"/>
                  </a:lnTo>
                  <a:lnTo>
                    <a:pt x="277441" y="3904"/>
                  </a:lnTo>
                  <a:lnTo>
                    <a:pt x="277385" y="4015"/>
                  </a:lnTo>
                  <a:lnTo>
                    <a:pt x="277329" y="4183"/>
                  </a:lnTo>
                  <a:lnTo>
                    <a:pt x="277385" y="4350"/>
                  </a:lnTo>
                  <a:lnTo>
                    <a:pt x="277441" y="4517"/>
                  </a:lnTo>
                  <a:lnTo>
                    <a:pt x="277608" y="4796"/>
                  </a:lnTo>
                  <a:lnTo>
                    <a:pt x="277831" y="4963"/>
                  </a:lnTo>
                  <a:lnTo>
                    <a:pt x="277998" y="5019"/>
                  </a:lnTo>
                  <a:lnTo>
                    <a:pt x="278333" y="5019"/>
                  </a:lnTo>
                  <a:lnTo>
                    <a:pt x="278500" y="4963"/>
                  </a:lnTo>
                  <a:lnTo>
                    <a:pt x="278779" y="4796"/>
                  </a:lnTo>
                  <a:lnTo>
                    <a:pt x="278946" y="4517"/>
                  </a:lnTo>
                  <a:lnTo>
                    <a:pt x="279002" y="4350"/>
                  </a:lnTo>
                  <a:lnTo>
                    <a:pt x="279002" y="4183"/>
                  </a:lnTo>
                  <a:lnTo>
                    <a:pt x="279002" y="4015"/>
                  </a:lnTo>
                  <a:lnTo>
                    <a:pt x="278946" y="3904"/>
                  </a:lnTo>
                  <a:lnTo>
                    <a:pt x="278779" y="3625"/>
                  </a:lnTo>
                  <a:lnTo>
                    <a:pt x="278500" y="3458"/>
                  </a:lnTo>
                  <a:lnTo>
                    <a:pt x="278333" y="3402"/>
                  </a:lnTo>
                  <a:close/>
                  <a:moveTo>
                    <a:pt x="281400" y="3402"/>
                  </a:moveTo>
                  <a:lnTo>
                    <a:pt x="281233" y="3458"/>
                  </a:lnTo>
                  <a:lnTo>
                    <a:pt x="280954" y="3625"/>
                  </a:lnTo>
                  <a:lnTo>
                    <a:pt x="280787" y="3904"/>
                  </a:lnTo>
                  <a:lnTo>
                    <a:pt x="280731" y="4015"/>
                  </a:lnTo>
                  <a:lnTo>
                    <a:pt x="280731" y="4183"/>
                  </a:lnTo>
                  <a:lnTo>
                    <a:pt x="280731" y="4350"/>
                  </a:lnTo>
                  <a:lnTo>
                    <a:pt x="280787" y="4517"/>
                  </a:lnTo>
                  <a:lnTo>
                    <a:pt x="280954" y="4796"/>
                  </a:lnTo>
                  <a:lnTo>
                    <a:pt x="281233" y="4963"/>
                  </a:lnTo>
                  <a:lnTo>
                    <a:pt x="281400" y="5019"/>
                  </a:lnTo>
                  <a:lnTo>
                    <a:pt x="281735" y="5019"/>
                  </a:lnTo>
                  <a:lnTo>
                    <a:pt x="281846" y="4963"/>
                  </a:lnTo>
                  <a:lnTo>
                    <a:pt x="282125" y="4796"/>
                  </a:lnTo>
                  <a:lnTo>
                    <a:pt x="282292" y="4517"/>
                  </a:lnTo>
                  <a:lnTo>
                    <a:pt x="282348" y="4350"/>
                  </a:lnTo>
                  <a:lnTo>
                    <a:pt x="282348" y="4183"/>
                  </a:lnTo>
                  <a:lnTo>
                    <a:pt x="282348" y="4015"/>
                  </a:lnTo>
                  <a:lnTo>
                    <a:pt x="282292" y="3904"/>
                  </a:lnTo>
                  <a:lnTo>
                    <a:pt x="282125" y="3625"/>
                  </a:lnTo>
                  <a:lnTo>
                    <a:pt x="281846" y="3458"/>
                  </a:lnTo>
                  <a:lnTo>
                    <a:pt x="281735" y="3402"/>
                  </a:lnTo>
                  <a:close/>
                  <a:moveTo>
                    <a:pt x="284690" y="3402"/>
                  </a:moveTo>
                  <a:lnTo>
                    <a:pt x="284523" y="3458"/>
                  </a:lnTo>
                  <a:lnTo>
                    <a:pt x="284300" y="3625"/>
                  </a:lnTo>
                  <a:lnTo>
                    <a:pt x="284077" y="3904"/>
                  </a:lnTo>
                  <a:lnTo>
                    <a:pt x="284077" y="4015"/>
                  </a:lnTo>
                  <a:lnTo>
                    <a:pt x="284021" y="4183"/>
                  </a:lnTo>
                  <a:lnTo>
                    <a:pt x="284077" y="4350"/>
                  </a:lnTo>
                  <a:lnTo>
                    <a:pt x="284077" y="4517"/>
                  </a:lnTo>
                  <a:lnTo>
                    <a:pt x="284300" y="4796"/>
                  </a:lnTo>
                  <a:lnTo>
                    <a:pt x="284523" y="4963"/>
                  </a:lnTo>
                  <a:lnTo>
                    <a:pt x="284690" y="5019"/>
                  </a:lnTo>
                  <a:lnTo>
                    <a:pt x="285025" y="5019"/>
                  </a:lnTo>
                  <a:lnTo>
                    <a:pt x="285192" y="4963"/>
                  </a:lnTo>
                  <a:lnTo>
                    <a:pt x="285471" y="4796"/>
                  </a:lnTo>
                  <a:lnTo>
                    <a:pt x="285638" y="4517"/>
                  </a:lnTo>
                  <a:lnTo>
                    <a:pt x="285694" y="4350"/>
                  </a:lnTo>
                  <a:lnTo>
                    <a:pt x="285694" y="4183"/>
                  </a:lnTo>
                  <a:lnTo>
                    <a:pt x="285694" y="4015"/>
                  </a:lnTo>
                  <a:lnTo>
                    <a:pt x="285638" y="3904"/>
                  </a:lnTo>
                  <a:lnTo>
                    <a:pt x="285471" y="3625"/>
                  </a:lnTo>
                  <a:lnTo>
                    <a:pt x="285192" y="3458"/>
                  </a:lnTo>
                  <a:lnTo>
                    <a:pt x="285025" y="3402"/>
                  </a:lnTo>
                  <a:close/>
                  <a:moveTo>
                    <a:pt x="3179" y="11711"/>
                  </a:moveTo>
                  <a:lnTo>
                    <a:pt x="3067" y="11767"/>
                  </a:lnTo>
                  <a:lnTo>
                    <a:pt x="2788" y="11934"/>
                  </a:lnTo>
                  <a:lnTo>
                    <a:pt x="2621" y="12213"/>
                  </a:lnTo>
                  <a:lnTo>
                    <a:pt x="2565" y="12324"/>
                  </a:lnTo>
                  <a:lnTo>
                    <a:pt x="2510" y="12492"/>
                  </a:lnTo>
                  <a:lnTo>
                    <a:pt x="2565" y="12659"/>
                  </a:lnTo>
                  <a:lnTo>
                    <a:pt x="2621" y="12826"/>
                  </a:lnTo>
                  <a:lnTo>
                    <a:pt x="2788" y="13105"/>
                  </a:lnTo>
                  <a:lnTo>
                    <a:pt x="3067" y="13272"/>
                  </a:lnTo>
                  <a:lnTo>
                    <a:pt x="3179" y="13328"/>
                  </a:lnTo>
                  <a:lnTo>
                    <a:pt x="3513" y="13328"/>
                  </a:lnTo>
                  <a:lnTo>
                    <a:pt x="3681" y="13272"/>
                  </a:lnTo>
                  <a:lnTo>
                    <a:pt x="3959" y="13105"/>
                  </a:lnTo>
                  <a:lnTo>
                    <a:pt x="4127" y="12826"/>
                  </a:lnTo>
                  <a:lnTo>
                    <a:pt x="4183" y="12659"/>
                  </a:lnTo>
                  <a:lnTo>
                    <a:pt x="4183" y="12492"/>
                  </a:lnTo>
                  <a:lnTo>
                    <a:pt x="4183" y="12324"/>
                  </a:lnTo>
                  <a:lnTo>
                    <a:pt x="4127" y="12213"/>
                  </a:lnTo>
                  <a:lnTo>
                    <a:pt x="3959" y="11934"/>
                  </a:lnTo>
                  <a:lnTo>
                    <a:pt x="3681" y="11767"/>
                  </a:lnTo>
                  <a:lnTo>
                    <a:pt x="3513" y="11711"/>
                  </a:lnTo>
                  <a:close/>
                  <a:moveTo>
                    <a:pt x="13273" y="11711"/>
                  </a:moveTo>
                  <a:lnTo>
                    <a:pt x="13161" y="11767"/>
                  </a:lnTo>
                  <a:lnTo>
                    <a:pt x="12882" y="11934"/>
                  </a:lnTo>
                  <a:lnTo>
                    <a:pt x="12715" y="12213"/>
                  </a:lnTo>
                  <a:lnTo>
                    <a:pt x="12659" y="12324"/>
                  </a:lnTo>
                  <a:lnTo>
                    <a:pt x="12603" y="12492"/>
                  </a:lnTo>
                  <a:lnTo>
                    <a:pt x="12659" y="12659"/>
                  </a:lnTo>
                  <a:lnTo>
                    <a:pt x="12715" y="12826"/>
                  </a:lnTo>
                  <a:lnTo>
                    <a:pt x="12882" y="13105"/>
                  </a:lnTo>
                  <a:lnTo>
                    <a:pt x="13161" y="13272"/>
                  </a:lnTo>
                  <a:lnTo>
                    <a:pt x="13273" y="13328"/>
                  </a:lnTo>
                  <a:lnTo>
                    <a:pt x="13607" y="13328"/>
                  </a:lnTo>
                  <a:lnTo>
                    <a:pt x="13774" y="13272"/>
                  </a:lnTo>
                  <a:lnTo>
                    <a:pt x="14053" y="13105"/>
                  </a:lnTo>
                  <a:lnTo>
                    <a:pt x="14221" y="12826"/>
                  </a:lnTo>
                  <a:lnTo>
                    <a:pt x="14276" y="12659"/>
                  </a:lnTo>
                  <a:lnTo>
                    <a:pt x="14276" y="12492"/>
                  </a:lnTo>
                  <a:lnTo>
                    <a:pt x="14276" y="12324"/>
                  </a:lnTo>
                  <a:lnTo>
                    <a:pt x="14221" y="12213"/>
                  </a:lnTo>
                  <a:lnTo>
                    <a:pt x="14053" y="11934"/>
                  </a:lnTo>
                  <a:lnTo>
                    <a:pt x="13774" y="11767"/>
                  </a:lnTo>
                  <a:lnTo>
                    <a:pt x="13607" y="11711"/>
                  </a:lnTo>
                  <a:close/>
                  <a:moveTo>
                    <a:pt x="16674" y="11711"/>
                  </a:moveTo>
                  <a:lnTo>
                    <a:pt x="16507" y="11767"/>
                  </a:lnTo>
                  <a:lnTo>
                    <a:pt x="16228" y="11934"/>
                  </a:lnTo>
                  <a:lnTo>
                    <a:pt x="16061" y="12213"/>
                  </a:lnTo>
                  <a:lnTo>
                    <a:pt x="16005" y="12324"/>
                  </a:lnTo>
                  <a:lnTo>
                    <a:pt x="16005" y="12492"/>
                  </a:lnTo>
                  <a:lnTo>
                    <a:pt x="16005" y="12659"/>
                  </a:lnTo>
                  <a:lnTo>
                    <a:pt x="16061" y="12826"/>
                  </a:lnTo>
                  <a:lnTo>
                    <a:pt x="16228" y="13105"/>
                  </a:lnTo>
                  <a:lnTo>
                    <a:pt x="16507" y="13272"/>
                  </a:lnTo>
                  <a:lnTo>
                    <a:pt x="16674" y="13328"/>
                  </a:lnTo>
                  <a:lnTo>
                    <a:pt x="17009" y="13328"/>
                  </a:lnTo>
                  <a:lnTo>
                    <a:pt x="17120" y="13272"/>
                  </a:lnTo>
                  <a:lnTo>
                    <a:pt x="17399" y="13105"/>
                  </a:lnTo>
                  <a:lnTo>
                    <a:pt x="17567" y="12826"/>
                  </a:lnTo>
                  <a:lnTo>
                    <a:pt x="17622" y="12659"/>
                  </a:lnTo>
                  <a:lnTo>
                    <a:pt x="17678" y="12492"/>
                  </a:lnTo>
                  <a:lnTo>
                    <a:pt x="17622" y="12324"/>
                  </a:lnTo>
                  <a:lnTo>
                    <a:pt x="17567" y="12213"/>
                  </a:lnTo>
                  <a:lnTo>
                    <a:pt x="17399" y="11934"/>
                  </a:lnTo>
                  <a:lnTo>
                    <a:pt x="17120" y="11767"/>
                  </a:lnTo>
                  <a:lnTo>
                    <a:pt x="17009" y="11711"/>
                  </a:lnTo>
                  <a:close/>
                  <a:moveTo>
                    <a:pt x="20020" y="11711"/>
                  </a:moveTo>
                  <a:lnTo>
                    <a:pt x="19853" y="11767"/>
                  </a:lnTo>
                  <a:lnTo>
                    <a:pt x="19630" y="11934"/>
                  </a:lnTo>
                  <a:lnTo>
                    <a:pt x="19407" y="12213"/>
                  </a:lnTo>
                  <a:lnTo>
                    <a:pt x="19351" y="12324"/>
                  </a:lnTo>
                  <a:lnTo>
                    <a:pt x="19351" y="12492"/>
                  </a:lnTo>
                  <a:lnTo>
                    <a:pt x="19351" y="12659"/>
                  </a:lnTo>
                  <a:lnTo>
                    <a:pt x="19407" y="12826"/>
                  </a:lnTo>
                  <a:lnTo>
                    <a:pt x="19630" y="13105"/>
                  </a:lnTo>
                  <a:lnTo>
                    <a:pt x="19853" y="13272"/>
                  </a:lnTo>
                  <a:lnTo>
                    <a:pt x="20020" y="13328"/>
                  </a:lnTo>
                  <a:lnTo>
                    <a:pt x="20355" y="13328"/>
                  </a:lnTo>
                  <a:lnTo>
                    <a:pt x="20522" y="13272"/>
                  </a:lnTo>
                  <a:lnTo>
                    <a:pt x="20801" y="13105"/>
                  </a:lnTo>
                  <a:lnTo>
                    <a:pt x="20968" y="12826"/>
                  </a:lnTo>
                  <a:lnTo>
                    <a:pt x="21024" y="12659"/>
                  </a:lnTo>
                  <a:lnTo>
                    <a:pt x="21024" y="12492"/>
                  </a:lnTo>
                  <a:lnTo>
                    <a:pt x="21024" y="12324"/>
                  </a:lnTo>
                  <a:lnTo>
                    <a:pt x="20968" y="12213"/>
                  </a:lnTo>
                  <a:lnTo>
                    <a:pt x="20801" y="11934"/>
                  </a:lnTo>
                  <a:lnTo>
                    <a:pt x="20522" y="11767"/>
                  </a:lnTo>
                  <a:lnTo>
                    <a:pt x="20355" y="11711"/>
                  </a:lnTo>
                  <a:close/>
                  <a:moveTo>
                    <a:pt x="25095" y="11711"/>
                  </a:moveTo>
                  <a:lnTo>
                    <a:pt x="24928" y="11767"/>
                  </a:lnTo>
                  <a:lnTo>
                    <a:pt x="24705" y="11934"/>
                  </a:lnTo>
                  <a:lnTo>
                    <a:pt x="24482" y="12213"/>
                  </a:lnTo>
                  <a:lnTo>
                    <a:pt x="24426" y="12324"/>
                  </a:lnTo>
                  <a:lnTo>
                    <a:pt x="24426" y="12492"/>
                  </a:lnTo>
                  <a:lnTo>
                    <a:pt x="24426" y="12659"/>
                  </a:lnTo>
                  <a:lnTo>
                    <a:pt x="24482" y="12826"/>
                  </a:lnTo>
                  <a:lnTo>
                    <a:pt x="24705" y="13105"/>
                  </a:lnTo>
                  <a:lnTo>
                    <a:pt x="24928" y="13272"/>
                  </a:lnTo>
                  <a:lnTo>
                    <a:pt x="25095" y="13328"/>
                  </a:lnTo>
                  <a:lnTo>
                    <a:pt x="25430" y="13328"/>
                  </a:lnTo>
                  <a:lnTo>
                    <a:pt x="25597" y="13272"/>
                  </a:lnTo>
                  <a:lnTo>
                    <a:pt x="25876" y="13105"/>
                  </a:lnTo>
                  <a:lnTo>
                    <a:pt x="26043" y="12826"/>
                  </a:lnTo>
                  <a:lnTo>
                    <a:pt x="26099" y="12659"/>
                  </a:lnTo>
                  <a:lnTo>
                    <a:pt x="26099" y="12492"/>
                  </a:lnTo>
                  <a:lnTo>
                    <a:pt x="26099" y="12324"/>
                  </a:lnTo>
                  <a:lnTo>
                    <a:pt x="26043" y="12213"/>
                  </a:lnTo>
                  <a:lnTo>
                    <a:pt x="25876" y="11934"/>
                  </a:lnTo>
                  <a:lnTo>
                    <a:pt x="25597" y="11767"/>
                  </a:lnTo>
                  <a:lnTo>
                    <a:pt x="25430" y="11711"/>
                  </a:lnTo>
                  <a:close/>
                  <a:moveTo>
                    <a:pt x="28441" y="11711"/>
                  </a:moveTo>
                  <a:lnTo>
                    <a:pt x="28274" y="11767"/>
                  </a:lnTo>
                  <a:lnTo>
                    <a:pt x="27995" y="11934"/>
                  </a:lnTo>
                  <a:lnTo>
                    <a:pt x="27828" y="12213"/>
                  </a:lnTo>
                  <a:lnTo>
                    <a:pt x="27772" y="12324"/>
                  </a:lnTo>
                  <a:lnTo>
                    <a:pt x="27772" y="12492"/>
                  </a:lnTo>
                  <a:lnTo>
                    <a:pt x="27772" y="12659"/>
                  </a:lnTo>
                  <a:lnTo>
                    <a:pt x="27828" y="12826"/>
                  </a:lnTo>
                  <a:lnTo>
                    <a:pt x="27995" y="13105"/>
                  </a:lnTo>
                  <a:lnTo>
                    <a:pt x="28274" y="13272"/>
                  </a:lnTo>
                  <a:lnTo>
                    <a:pt x="28441" y="13328"/>
                  </a:lnTo>
                  <a:lnTo>
                    <a:pt x="28776" y="13328"/>
                  </a:lnTo>
                  <a:lnTo>
                    <a:pt x="28943" y="13272"/>
                  </a:lnTo>
                  <a:lnTo>
                    <a:pt x="29166" y="13105"/>
                  </a:lnTo>
                  <a:lnTo>
                    <a:pt x="29333" y="12826"/>
                  </a:lnTo>
                  <a:lnTo>
                    <a:pt x="29389" y="12659"/>
                  </a:lnTo>
                  <a:lnTo>
                    <a:pt x="29445" y="12492"/>
                  </a:lnTo>
                  <a:lnTo>
                    <a:pt x="29389" y="12324"/>
                  </a:lnTo>
                  <a:lnTo>
                    <a:pt x="29333" y="12213"/>
                  </a:lnTo>
                  <a:lnTo>
                    <a:pt x="29166" y="11934"/>
                  </a:lnTo>
                  <a:lnTo>
                    <a:pt x="28943" y="11767"/>
                  </a:lnTo>
                  <a:lnTo>
                    <a:pt x="28776" y="11711"/>
                  </a:lnTo>
                  <a:close/>
                  <a:moveTo>
                    <a:pt x="40152" y="11711"/>
                  </a:moveTo>
                  <a:lnTo>
                    <a:pt x="40041" y="11767"/>
                  </a:lnTo>
                  <a:lnTo>
                    <a:pt x="39762" y="11934"/>
                  </a:lnTo>
                  <a:lnTo>
                    <a:pt x="39595" y="12213"/>
                  </a:lnTo>
                  <a:lnTo>
                    <a:pt x="39539" y="12324"/>
                  </a:lnTo>
                  <a:lnTo>
                    <a:pt x="39539" y="12492"/>
                  </a:lnTo>
                  <a:lnTo>
                    <a:pt x="39539" y="12659"/>
                  </a:lnTo>
                  <a:lnTo>
                    <a:pt x="39595" y="12826"/>
                  </a:lnTo>
                  <a:lnTo>
                    <a:pt x="39762" y="13105"/>
                  </a:lnTo>
                  <a:lnTo>
                    <a:pt x="40041" y="13272"/>
                  </a:lnTo>
                  <a:lnTo>
                    <a:pt x="40152" y="13328"/>
                  </a:lnTo>
                  <a:lnTo>
                    <a:pt x="40487" y="13328"/>
                  </a:lnTo>
                  <a:lnTo>
                    <a:pt x="40654" y="13272"/>
                  </a:lnTo>
                  <a:lnTo>
                    <a:pt x="40933" y="13105"/>
                  </a:lnTo>
                  <a:lnTo>
                    <a:pt x="41100" y="12826"/>
                  </a:lnTo>
                  <a:lnTo>
                    <a:pt x="41156" y="12659"/>
                  </a:lnTo>
                  <a:lnTo>
                    <a:pt x="41156" y="12492"/>
                  </a:lnTo>
                  <a:lnTo>
                    <a:pt x="41156" y="12324"/>
                  </a:lnTo>
                  <a:lnTo>
                    <a:pt x="41100" y="12213"/>
                  </a:lnTo>
                  <a:lnTo>
                    <a:pt x="40933" y="11934"/>
                  </a:lnTo>
                  <a:lnTo>
                    <a:pt x="40654" y="11767"/>
                  </a:lnTo>
                  <a:lnTo>
                    <a:pt x="40487" y="11711"/>
                  </a:lnTo>
                  <a:close/>
                  <a:moveTo>
                    <a:pt x="48517" y="11711"/>
                  </a:moveTo>
                  <a:lnTo>
                    <a:pt x="48350" y="11767"/>
                  </a:lnTo>
                  <a:lnTo>
                    <a:pt x="48127" y="11934"/>
                  </a:lnTo>
                  <a:lnTo>
                    <a:pt x="47904" y="12213"/>
                  </a:lnTo>
                  <a:lnTo>
                    <a:pt x="47904" y="12324"/>
                  </a:lnTo>
                  <a:lnTo>
                    <a:pt x="47848" y="12492"/>
                  </a:lnTo>
                  <a:lnTo>
                    <a:pt x="47904" y="12659"/>
                  </a:lnTo>
                  <a:lnTo>
                    <a:pt x="47904" y="12826"/>
                  </a:lnTo>
                  <a:lnTo>
                    <a:pt x="48127" y="13105"/>
                  </a:lnTo>
                  <a:lnTo>
                    <a:pt x="48350" y="13272"/>
                  </a:lnTo>
                  <a:lnTo>
                    <a:pt x="48517" y="13328"/>
                  </a:lnTo>
                  <a:lnTo>
                    <a:pt x="48852" y="13328"/>
                  </a:lnTo>
                  <a:lnTo>
                    <a:pt x="49019" y="13272"/>
                  </a:lnTo>
                  <a:lnTo>
                    <a:pt x="49298" y="13105"/>
                  </a:lnTo>
                  <a:lnTo>
                    <a:pt x="49465" y="12826"/>
                  </a:lnTo>
                  <a:lnTo>
                    <a:pt x="49521" y="12659"/>
                  </a:lnTo>
                  <a:lnTo>
                    <a:pt x="49521" y="12492"/>
                  </a:lnTo>
                  <a:lnTo>
                    <a:pt x="49521" y="12324"/>
                  </a:lnTo>
                  <a:lnTo>
                    <a:pt x="49465" y="12213"/>
                  </a:lnTo>
                  <a:lnTo>
                    <a:pt x="49298" y="11934"/>
                  </a:lnTo>
                  <a:lnTo>
                    <a:pt x="49019" y="11767"/>
                  </a:lnTo>
                  <a:lnTo>
                    <a:pt x="48852" y="11711"/>
                  </a:lnTo>
                  <a:close/>
                  <a:moveTo>
                    <a:pt x="51808" y="11711"/>
                  </a:moveTo>
                  <a:lnTo>
                    <a:pt x="51696" y="11767"/>
                  </a:lnTo>
                  <a:lnTo>
                    <a:pt x="51417" y="11934"/>
                  </a:lnTo>
                  <a:lnTo>
                    <a:pt x="51250" y="12213"/>
                  </a:lnTo>
                  <a:lnTo>
                    <a:pt x="51194" y="12324"/>
                  </a:lnTo>
                  <a:lnTo>
                    <a:pt x="51194" y="12492"/>
                  </a:lnTo>
                  <a:lnTo>
                    <a:pt x="51194" y="12659"/>
                  </a:lnTo>
                  <a:lnTo>
                    <a:pt x="51250" y="12826"/>
                  </a:lnTo>
                  <a:lnTo>
                    <a:pt x="51417" y="13105"/>
                  </a:lnTo>
                  <a:lnTo>
                    <a:pt x="51696" y="13272"/>
                  </a:lnTo>
                  <a:lnTo>
                    <a:pt x="51808" y="13328"/>
                  </a:lnTo>
                  <a:lnTo>
                    <a:pt x="52142" y="13328"/>
                  </a:lnTo>
                  <a:lnTo>
                    <a:pt x="52309" y="13272"/>
                  </a:lnTo>
                  <a:lnTo>
                    <a:pt x="52588" y="13105"/>
                  </a:lnTo>
                  <a:lnTo>
                    <a:pt x="52756" y="12826"/>
                  </a:lnTo>
                  <a:lnTo>
                    <a:pt x="52811" y="12659"/>
                  </a:lnTo>
                  <a:lnTo>
                    <a:pt x="52811" y="12492"/>
                  </a:lnTo>
                  <a:lnTo>
                    <a:pt x="52811" y="12324"/>
                  </a:lnTo>
                  <a:lnTo>
                    <a:pt x="52756" y="12213"/>
                  </a:lnTo>
                  <a:lnTo>
                    <a:pt x="52588" y="11934"/>
                  </a:lnTo>
                  <a:lnTo>
                    <a:pt x="52309" y="11767"/>
                  </a:lnTo>
                  <a:lnTo>
                    <a:pt x="52142" y="11711"/>
                  </a:lnTo>
                  <a:close/>
                  <a:moveTo>
                    <a:pt x="56938" y="11711"/>
                  </a:moveTo>
                  <a:lnTo>
                    <a:pt x="56771" y="11767"/>
                  </a:lnTo>
                  <a:lnTo>
                    <a:pt x="56492" y="11934"/>
                  </a:lnTo>
                  <a:lnTo>
                    <a:pt x="56325" y="12213"/>
                  </a:lnTo>
                  <a:lnTo>
                    <a:pt x="56269" y="12324"/>
                  </a:lnTo>
                  <a:lnTo>
                    <a:pt x="56269" y="12492"/>
                  </a:lnTo>
                  <a:lnTo>
                    <a:pt x="56269" y="12659"/>
                  </a:lnTo>
                  <a:lnTo>
                    <a:pt x="56325" y="12826"/>
                  </a:lnTo>
                  <a:lnTo>
                    <a:pt x="56492" y="13105"/>
                  </a:lnTo>
                  <a:lnTo>
                    <a:pt x="56771" y="13272"/>
                  </a:lnTo>
                  <a:lnTo>
                    <a:pt x="56938" y="13328"/>
                  </a:lnTo>
                  <a:lnTo>
                    <a:pt x="57273" y="13328"/>
                  </a:lnTo>
                  <a:lnTo>
                    <a:pt x="57440" y="13272"/>
                  </a:lnTo>
                  <a:lnTo>
                    <a:pt x="57663" y="13105"/>
                  </a:lnTo>
                  <a:lnTo>
                    <a:pt x="57830" y="12826"/>
                  </a:lnTo>
                  <a:lnTo>
                    <a:pt x="57886" y="12659"/>
                  </a:lnTo>
                  <a:lnTo>
                    <a:pt x="57942" y="12492"/>
                  </a:lnTo>
                  <a:lnTo>
                    <a:pt x="57886" y="12324"/>
                  </a:lnTo>
                  <a:lnTo>
                    <a:pt x="57830" y="12213"/>
                  </a:lnTo>
                  <a:lnTo>
                    <a:pt x="57663" y="11934"/>
                  </a:lnTo>
                  <a:lnTo>
                    <a:pt x="57440" y="11767"/>
                  </a:lnTo>
                  <a:lnTo>
                    <a:pt x="57273" y="11711"/>
                  </a:lnTo>
                  <a:close/>
                  <a:moveTo>
                    <a:pt x="62013" y="11711"/>
                  </a:moveTo>
                  <a:lnTo>
                    <a:pt x="61846" y="11767"/>
                  </a:lnTo>
                  <a:lnTo>
                    <a:pt x="61567" y="11934"/>
                  </a:lnTo>
                  <a:lnTo>
                    <a:pt x="61399" y="12213"/>
                  </a:lnTo>
                  <a:lnTo>
                    <a:pt x="61344" y="12324"/>
                  </a:lnTo>
                  <a:lnTo>
                    <a:pt x="61344" y="12492"/>
                  </a:lnTo>
                  <a:lnTo>
                    <a:pt x="61344" y="12659"/>
                  </a:lnTo>
                  <a:lnTo>
                    <a:pt x="61399" y="12826"/>
                  </a:lnTo>
                  <a:lnTo>
                    <a:pt x="61567" y="13105"/>
                  </a:lnTo>
                  <a:lnTo>
                    <a:pt x="61846" y="13272"/>
                  </a:lnTo>
                  <a:lnTo>
                    <a:pt x="62013" y="13328"/>
                  </a:lnTo>
                  <a:lnTo>
                    <a:pt x="62347" y="13328"/>
                  </a:lnTo>
                  <a:lnTo>
                    <a:pt x="62515" y="13272"/>
                  </a:lnTo>
                  <a:lnTo>
                    <a:pt x="62738" y="13105"/>
                  </a:lnTo>
                  <a:lnTo>
                    <a:pt x="62961" y="12826"/>
                  </a:lnTo>
                  <a:lnTo>
                    <a:pt x="62961" y="12659"/>
                  </a:lnTo>
                  <a:lnTo>
                    <a:pt x="63017" y="12492"/>
                  </a:lnTo>
                  <a:lnTo>
                    <a:pt x="62961" y="12324"/>
                  </a:lnTo>
                  <a:lnTo>
                    <a:pt x="62961" y="12213"/>
                  </a:lnTo>
                  <a:lnTo>
                    <a:pt x="62738" y="11934"/>
                  </a:lnTo>
                  <a:lnTo>
                    <a:pt x="62515" y="11767"/>
                  </a:lnTo>
                  <a:lnTo>
                    <a:pt x="62347" y="11711"/>
                  </a:lnTo>
                  <a:close/>
                  <a:moveTo>
                    <a:pt x="72051" y="11711"/>
                  </a:moveTo>
                  <a:lnTo>
                    <a:pt x="71884" y="11767"/>
                  </a:lnTo>
                  <a:lnTo>
                    <a:pt x="71605" y="11934"/>
                  </a:lnTo>
                  <a:lnTo>
                    <a:pt x="71438" y="12213"/>
                  </a:lnTo>
                  <a:lnTo>
                    <a:pt x="71382" y="12324"/>
                  </a:lnTo>
                  <a:lnTo>
                    <a:pt x="71382" y="12492"/>
                  </a:lnTo>
                  <a:lnTo>
                    <a:pt x="71382" y="12659"/>
                  </a:lnTo>
                  <a:lnTo>
                    <a:pt x="71438" y="12826"/>
                  </a:lnTo>
                  <a:lnTo>
                    <a:pt x="71605" y="13105"/>
                  </a:lnTo>
                  <a:lnTo>
                    <a:pt x="71884" y="13272"/>
                  </a:lnTo>
                  <a:lnTo>
                    <a:pt x="72051" y="13328"/>
                  </a:lnTo>
                  <a:lnTo>
                    <a:pt x="72386" y="13328"/>
                  </a:lnTo>
                  <a:lnTo>
                    <a:pt x="72553" y="13272"/>
                  </a:lnTo>
                  <a:lnTo>
                    <a:pt x="72776" y="13105"/>
                  </a:lnTo>
                  <a:lnTo>
                    <a:pt x="72999" y="12826"/>
                  </a:lnTo>
                  <a:lnTo>
                    <a:pt x="72999" y="12659"/>
                  </a:lnTo>
                  <a:lnTo>
                    <a:pt x="73055" y="12492"/>
                  </a:lnTo>
                  <a:lnTo>
                    <a:pt x="72999" y="12324"/>
                  </a:lnTo>
                  <a:lnTo>
                    <a:pt x="72999" y="12213"/>
                  </a:lnTo>
                  <a:lnTo>
                    <a:pt x="72776" y="11934"/>
                  </a:lnTo>
                  <a:lnTo>
                    <a:pt x="72553" y="11767"/>
                  </a:lnTo>
                  <a:lnTo>
                    <a:pt x="72386" y="11711"/>
                  </a:lnTo>
                  <a:close/>
                  <a:moveTo>
                    <a:pt x="80472" y="11711"/>
                  </a:moveTo>
                  <a:lnTo>
                    <a:pt x="80304" y="11767"/>
                  </a:lnTo>
                  <a:lnTo>
                    <a:pt x="80081" y="11934"/>
                  </a:lnTo>
                  <a:lnTo>
                    <a:pt x="79914" y="12213"/>
                  </a:lnTo>
                  <a:lnTo>
                    <a:pt x="79858" y="12324"/>
                  </a:lnTo>
                  <a:lnTo>
                    <a:pt x="79803" y="12492"/>
                  </a:lnTo>
                  <a:lnTo>
                    <a:pt x="79858" y="12659"/>
                  </a:lnTo>
                  <a:lnTo>
                    <a:pt x="79914" y="12826"/>
                  </a:lnTo>
                  <a:lnTo>
                    <a:pt x="80081" y="13105"/>
                  </a:lnTo>
                  <a:lnTo>
                    <a:pt x="80304" y="13272"/>
                  </a:lnTo>
                  <a:lnTo>
                    <a:pt x="80472" y="13328"/>
                  </a:lnTo>
                  <a:lnTo>
                    <a:pt x="80806" y="13328"/>
                  </a:lnTo>
                  <a:lnTo>
                    <a:pt x="80974" y="13272"/>
                  </a:lnTo>
                  <a:lnTo>
                    <a:pt x="81252" y="13105"/>
                  </a:lnTo>
                  <a:lnTo>
                    <a:pt x="81420" y="12826"/>
                  </a:lnTo>
                  <a:lnTo>
                    <a:pt x="81476" y="12659"/>
                  </a:lnTo>
                  <a:lnTo>
                    <a:pt x="81476" y="12492"/>
                  </a:lnTo>
                  <a:lnTo>
                    <a:pt x="81476" y="12324"/>
                  </a:lnTo>
                  <a:lnTo>
                    <a:pt x="81420" y="12213"/>
                  </a:lnTo>
                  <a:lnTo>
                    <a:pt x="81252" y="11934"/>
                  </a:lnTo>
                  <a:lnTo>
                    <a:pt x="80974" y="11767"/>
                  </a:lnTo>
                  <a:lnTo>
                    <a:pt x="80806" y="11711"/>
                  </a:lnTo>
                  <a:close/>
                  <a:moveTo>
                    <a:pt x="90621" y="11711"/>
                  </a:moveTo>
                  <a:lnTo>
                    <a:pt x="90510" y="11767"/>
                  </a:lnTo>
                  <a:lnTo>
                    <a:pt x="90231" y="11934"/>
                  </a:lnTo>
                  <a:lnTo>
                    <a:pt x="90064" y="12213"/>
                  </a:lnTo>
                  <a:lnTo>
                    <a:pt x="90008" y="12324"/>
                  </a:lnTo>
                  <a:lnTo>
                    <a:pt x="90008" y="12492"/>
                  </a:lnTo>
                  <a:lnTo>
                    <a:pt x="90008" y="12659"/>
                  </a:lnTo>
                  <a:lnTo>
                    <a:pt x="90064" y="12826"/>
                  </a:lnTo>
                  <a:lnTo>
                    <a:pt x="90231" y="13105"/>
                  </a:lnTo>
                  <a:lnTo>
                    <a:pt x="90510" y="13272"/>
                  </a:lnTo>
                  <a:lnTo>
                    <a:pt x="90621" y="13328"/>
                  </a:lnTo>
                  <a:lnTo>
                    <a:pt x="90956" y="13328"/>
                  </a:lnTo>
                  <a:lnTo>
                    <a:pt x="91123" y="13272"/>
                  </a:lnTo>
                  <a:lnTo>
                    <a:pt x="91402" y="13105"/>
                  </a:lnTo>
                  <a:lnTo>
                    <a:pt x="91569" y="12826"/>
                  </a:lnTo>
                  <a:lnTo>
                    <a:pt x="91625" y="12659"/>
                  </a:lnTo>
                  <a:lnTo>
                    <a:pt x="91625" y="12492"/>
                  </a:lnTo>
                  <a:lnTo>
                    <a:pt x="91625" y="12324"/>
                  </a:lnTo>
                  <a:lnTo>
                    <a:pt x="91569" y="12213"/>
                  </a:lnTo>
                  <a:lnTo>
                    <a:pt x="91402" y="11934"/>
                  </a:lnTo>
                  <a:lnTo>
                    <a:pt x="91123" y="11767"/>
                  </a:lnTo>
                  <a:lnTo>
                    <a:pt x="90956" y="11711"/>
                  </a:lnTo>
                  <a:close/>
                  <a:moveTo>
                    <a:pt x="98986" y="11711"/>
                  </a:moveTo>
                  <a:lnTo>
                    <a:pt x="98875" y="11767"/>
                  </a:lnTo>
                  <a:lnTo>
                    <a:pt x="98596" y="11934"/>
                  </a:lnTo>
                  <a:lnTo>
                    <a:pt x="98429" y="12213"/>
                  </a:lnTo>
                  <a:lnTo>
                    <a:pt x="98373" y="12324"/>
                  </a:lnTo>
                  <a:lnTo>
                    <a:pt x="98373" y="12492"/>
                  </a:lnTo>
                  <a:lnTo>
                    <a:pt x="98373" y="12659"/>
                  </a:lnTo>
                  <a:lnTo>
                    <a:pt x="98429" y="12826"/>
                  </a:lnTo>
                  <a:lnTo>
                    <a:pt x="98596" y="13105"/>
                  </a:lnTo>
                  <a:lnTo>
                    <a:pt x="98875" y="13272"/>
                  </a:lnTo>
                  <a:lnTo>
                    <a:pt x="98986" y="13328"/>
                  </a:lnTo>
                  <a:lnTo>
                    <a:pt x="99321" y="13328"/>
                  </a:lnTo>
                  <a:lnTo>
                    <a:pt x="99488" y="13272"/>
                  </a:lnTo>
                  <a:lnTo>
                    <a:pt x="99767" y="13105"/>
                  </a:lnTo>
                  <a:lnTo>
                    <a:pt x="99934" y="12826"/>
                  </a:lnTo>
                  <a:lnTo>
                    <a:pt x="99990" y="12659"/>
                  </a:lnTo>
                  <a:lnTo>
                    <a:pt x="99990" y="12492"/>
                  </a:lnTo>
                  <a:lnTo>
                    <a:pt x="99990" y="12324"/>
                  </a:lnTo>
                  <a:lnTo>
                    <a:pt x="99934" y="12213"/>
                  </a:lnTo>
                  <a:lnTo>
                    <a:pt x="99767" y="11934"/>
                  </a:lnTo>
                  <a:lnTo>
                    <a:pt x="99488" y="11767"/>
                  </a:lnTo>
                  <a:lnTo>
                    <a:pt x="99321" y="11711"/>
                  </a:lnTo>
                  <a:close/>
                  <a:moveTo>
                    <a:pt x="109080" y="11711"/>
                  </a:moveTo>
                  <a:lnTo>
                    <a:pt x="108969" y="11767"/>
                  </a:lnTo>
                  <a:lnTo>
                    <a:pt x="108690" y="11934"/>
                  </a:lnTo>
                  <a:lnTo>
                    <a:pt x="108523" y="12213"/>
                  </a:lnTo>
                  <a:lnTo>
                    <a:pt x="108467" y="12324"/>
                  </a:lnTo>
                  <a:lnTo>
                    <a:pt x="108467" y="12492"/>
                  </a:lnTo>
                  <a:lnTo>
                    <a:pt x="108467" y="12659"/>
                  </a:lnTo>
                  <a:lnTo>
                    <a:pt x="108523" y="12826"/>
                  </a:lnTo>
                  <a:lnTo>
                    <a:pt x="108690" y="13105"/>
                  </a:lnTo>
                  <a:lnTo>
                    <a:pt x="108969" y="13272"/>
                  </a:lnTo>
                  <a:lnTo>
                    <a:pt x="109080" y="13328"/>
                  </a:lnTo>
                  <a:lnTo>
                    <a:pt x="109415" y="13328"/>
                  </a:lnTo>
                  <a:lnTo>
                    <a:pt x="109582" y="13272"/>
                  </a:lnTo>
                  <a:lnTo>
                    <a:pt x="109861" y="13105"/>
                  </a:lnTo>
                  <a:lnTo>
                    <a:pt x="110028" y="12826"/>
                  </a:lnTo>
                  <a:lnTo>
                    <a:pt x="110084" y="12659"/>
                  </a:lnTo>
                  <a:lnTo>
                    <a:pt x="110084" y="12492"/>
                  </a:lnTo>
                  <a:lnTo>
                    <a:pt x="110084" y="12324"/>
                  </a:lnTo>
                  <a:lnTo>
                    <a:pt x="110028" y="12213"/>
                  </a:lnTo>
                  <a:lnTo>
                    <a:pt x="109861" y="11934"/>
                  </a:lnTo>
                  <a:lnTo>
                    <a:pt x="109582" y="11767"/>
                  </a:lnTo>
                  <a:lnTo>
                    <a:pt x="109415" y="11711"/>
                  </a:lnTo>
                  <a:close/>
                  <a:moveTo>
                    <a:pt x="112482" y="11711"/>
                  </a:moveTo>
                  <a:lnTo>
                    <a:pt x="112315" y="11767"/>
                  </a:lnTo>
                  <a:lnTo>
                    <a:pt x="112036" y="11934"/>
                  </a:lnTo>
                  <a:lnTo>
                    <a:pt x="111869" y="12213"/>
                  </a:lnTo>
                  <a:lnTo>
                    <a:pt x="111813" y="12324"/>
                  </a:lnTo>
                  <a:lnTo>
                    <a:pt x="111813" y="12492"/>
                  </a:lnTo>
                  <a:lnTo>
                    <a:pt x="111813" y="12659"/>
                  </a:lnTo>
                  <a:lnTo>
                    <a:pt x="111869" y="12826"/>
                  </a:lnTo>
                  <a:lnTo>
                    <a:pt x="112036" y="13105"/>
                  </a:lnTo>
                  <a:lnTo>
                    <a:pt x="112315" y="13272"/>
                  </a:lnTo>
                  <a:lnTo>
                    <a:pt x="112482" y="13328"/>
                  </a:lnTo>
                  <a:lnTo>
                    <a:pt x="112817" y="13328"/>
                  </a:lnTo>
                  <a:lnTo>
                    <a:pt x="112984" y="13272"/>
                  </a:lnTo>
                  <a:lnTo>
                    <a:pt x="113207" y="13105"/>
                  </a:lnTo>
                  <a:lnTo>
                    <a:pt x="113430" y="12826"/>
                  </a:lnTo>
                  <a:lnTo>
                    <a:pt x="113430" y="12659"/>
                  </a:lnTo>
                  <a:lnTo>
                    <a:pt x="113486" y="12492"/>
                  </a:lnTo>
                  <a:lnTo>
                    <a:pt x="113430" y="12324"/>
                  </a:lnTo>
                  <a:lnTo>
                    <a:pt x="113430" y="12213"/>
                  </a:lnTo>
                  <a:lnTo>
                    <a:pt x="113207" y="11934"/>
                  </a:lnTo>
                  <a:lnTo>
                    <a:pt x="112984" y="11767"/>
                  </a:lnTo>
                  <a:lnTo>
                    <a:pt x="112817" y="11711"/>
                  </a:lnTo>
                  <a:close/>
                  <a:moveTo>
                    <a:pt x="115828" y="11711"/>
                  </a:moveTo>
                  <a:lnTo>
                    <a:pt x="115661" y="11767"/>
                  </a:lnTo>
                  <a:lnTo>
                    <a:pt x="115438" y="11934"/>
                  </a:lnTo>
                  <a:lnTo>
                    <a:pt x="115270" y="12213"/>
                  </a:lnTo>
                  <a:lnTo>
                    <a:pt x="115215" y="12324"/>
                  </a:lnTo>
                  <a:lnTo>
                    <a:pt x="115159" y="12492"/>
                  </a:lnTo>
                  <a:lnTo>
                    <a:pt x="115215" y="12659"/>
                  </a:lnTo>
                  <a:lnTo>
                    <a:pt x="115270" y="12826"/>
                  </a:lnTo>
                  <a:lnTo>
                    <a:pt x="115438" y="13105"/>
                  </a:lnTo>
                  <a:lnTo>
                    <a:pt x="115661" y="13272"/>
                  </a:lnTo>
                  <a:lnTo>
                    <a:pt x="115828" y="13328"/>
                  </a:lnTo>
                  <a:lnTo>
                    <a:pt x="116163" y="13328"/>
                  </a:lnTo>
                  <a:lnTo>
                    <a:pt x="116330" y="13272"/>
                  </a:lnTo>
                  <a:lnTo>
                    <a:pt x="116609" y="13105"/>
                  </a:lnTo>
                  <a:lnTo>
                    <a:pt x="116776" y="12826"/>
                  </a:lnTo>
                  <a:lnTo>
                    <a:pt x="116832" y="12659"/>
                  </a:lnTo>
                  <a:lnTo>
                    <a:pt x="116832" y="12492"/>
                  </a:lnTo>
                  <a:lnTo>
                    <a:pt x="116832" y="12324"/>
                  </a:lnTo>
                  <a:lnTo>
                    <a:pt x="116776" y="12213"/>
                  </a:lnTo>
                  <a:lnTo>
                    <a:pt x="116609" y="11934"/>
                  </a:lnTo>
                  <a:lnTo>
                    <a:pt x="116330" y="11767"/>
                  </a:lnTo>
                  <a:lnTo>
                    <a:pt x="116163" y="11711"/>
                  </a:lnTo>
                  <a:close/>
                  <a:moveTo>
                    <a:pt x="120903" y="11711"/>
                  </a:moveTo>
                  <a:lnTo>
                    <a:pt x="120736" y="11767"/>
                  </a:lnTo>
                  <a:lnTo>
                    <a:pt x="120512" y="11934"/>
                  </a:lnTo>
                  <a:lnTo>
                    <a:pt x="120345" y="12213"/>
                  </a:lnTo>
                  <a:lnTo>
                    <a:pt x="120289" y="12324"/>
                  </a:lnTo>
                  <a:lnTo>
                    <a:pt x="120234" y="12492"/>
                  </a:lnTo>
                  <a:lnTo>
                    <a:pt x="120289" y="12659"/>
                  </a:lnTo>
                  <a:lnTo>
                    <a:pt x="120345" y="12826"/>
                  </a:lnTo>
                  <a:lnTo>
                    <a:pt x="120512" y="13105"/>
                  </a:lnTo>
                  <a:lnTo>
                    <a:pt x="120736" y="13272"/>
                  </a:lnTo>
                  <a:lnTo>
                    <a:pt x="120903" y="13328"/>
                  </a:lnTo>
                  <a:lnTo>
                    <a:pt x="121237" y="13328"/>
                  </a:lnTo>
                  <a:lnTo>
                    <a:pt x="121405" y="13272"/>
                  </a:lnTo>
                  <a:lnTo>
                    <a:pt x="121684" y="13105"/>
                  </a:lnTo>
                  <a:lnTo>
                    <a:pt x="121851" y="12826"/>
                  </a:lnTo>
                  <a:lnTo>
                    <a:pt x="121907" y="12659"/>
                  </a:lnTo>
                  <a:lnTo>
                    <a:pt x="121907" y="12492"/>
                  </a:lnTo>
                  <a:lnTo>
                    <a:pt x="121907" y="12324"/>
                  </a:lnTo>
                  <a:lnTo>
                    <a:pt x="121851" y="12213"/>
                  </a:lnTo>
                  <a:lnTo>
                    <a:pt x="121684" y="11934"/>
                  </a:lnTo>
                  <a:lnTo>
                    <a:pt x="121405" y="11767"/>
                  </a:lnTo>
                  <a:lnTo>
                    <a:pt x="121237" y="11711"/>
                  </a:lnTo>
                  <a:close/>
                  <a:moveTo>
                    <a:pt x="124249" y="11711"/>
                  </a:moveTo>
                  <a:lnTo>
                    <a:pt x="124082" y="11767"/>
                  </a:lnTo>
                  <a:lnTo>
                    <a:pt x="123803" y="11934"/>
                  </a:lnTo>
                  <a:lnTo>
                    <a:pt x="123635" y="12213"/>
                  </a:lnTo>
                  <a:lnTo>
                    <a:pt x="123580" y="12324"/>
                  </a:lnTo>
                  <a:lnTo>
                    <a:pt x="123580" y="12492"/>
                  </a:lnTo>
                  <a:lnTo>
                    <a:pt x="123580" y="12659"/>
                  </a:lnTo>
                  <a:lnTo>
                    <a:pt x="123635" y="12826"/>
                  </a:lnTo>
                  <a:lnTo>
                    <a:pt x="123803" y="13105"/>
                  </a:lnTo>
                  <a:lnTo>
                    <a:pt x="124082" y="13272"/>
                  </a:lnTo>
                  <a:lnTo>
                    <a:pt x="124249" y="13328"/>
                  </a:lnTo>
                  <a:lnTo>
                    <a:pt x="124583" y="13328"/>
                  </a:lnTo>
                  <a:lnTo>
                    <a:pt x="124751" y="13272"/>
                  </a:lnTo>
                  <a:lnTo>
                    <a:pt x="124974" y="13105"/>
                  </a:lnTo>
                  <a:lnTo>
                    <a:pt x="125197" y="12826"/>
                  </a:lnTo>
                  <a:lnTo>
                    <a:pt x="125253" y="12659"/>
                  </a:lnTo>
                  <a:lnTo>
                    <a:pt x="125253" y="12492"/>
                  </a:lnTo>
                  <a:lnTo>
                    <a:pt x="125253" y="12324"/>
                  </a:lnTo>
                  <a:lnTo>
                    <a:pt x="125197" y="12213"/>
                  </a:lnTo>
                  <a:lnTo>
                    <a:pt x="124974" y="11934"/>
                  </a:lnTo>
                  <a:lnTo>
                    <a:pt x="124751" y="11767"/>
                  </a:lnTo>
                  <a:lnTo>
                    <a:pt x="124583" y="11711"/>
                  </a:lnTo>
                  <a:close/>
                  <a:moveTo>
                    <a:pt x="136016" y="11711"/>
                  </a:moveTo>
                  <a:lnTo>
                    <a:pt x="135848" y="11767"/>
                  </a:lnTo>
                  <a:lnTo>
                    <a:pt x="135570" y="11934"/>
                  </a:lnTo>
                  <a:lnTo>
                    <a:pt x="135402" y="12213"/>
                  </a:lnTo>
                  <a:lnTo>
                    <a:pt x="135346" y="12324"/>
                  </a:lnTo>
                  <a:lnTo>
                    <a:pt x="135346" y="12492"/>
                  </a:lnTo>
                  <a:lnTo>
                    <a:pt x="135346" y="12659"/>
                  </a:lnTo>
                  <a:lnTo>
                    <a:pt x="135402" y="12826"/>
                  </a:lnTo>
                  <a:lnTo>
                    <a:pt x="135570" y="13105"/>
                  </a:lnTo>
                  <a:lnTo>
                    <a:pt x="135848" y="13272"/>
                  </a:lnTo>
                  <a:lnTo>
                    <a:pt x="136016" y="13328"/>
                  </a:lnTo>
                  <a:lnTo>
                    <a:pt x="136350" y="13328"/>
                  </a:lnTo>
                  <a:lnTo>
                    <a:pt x="136462" y="13272"/>
                  </a:lnTo>
                  <a:lnTo>
                    <a:pt x="136741" y="13105"/>
                  </a:lnTo>
                  <a:lnTo>
                    <a:pt x="136908" y="12826"/>
                  </a:lnTo>
                  <a:lnTo>
                    <a:pt x="136964" y="12659"/>
                  </a:lnTo>
                  <a:lnTo>
                    <a:pt x="137019" y="12492"/>
                  </a:lnTo>
                  <a:lnTo>
                    <a:pt x="136964" y="12324"/>
                  </a:lnTo>
                  <a:lnTo>
                    <a:pt x="136908" y="12213"/>
                  </a:lnTo>
                  <a:lnTo>
                    <a:pt x="136741" y="11934"/>
                  </a:lnTo>
                  <a:lnTo>
                    <a:pt x="136462" y="11767"/>
                  </a:lnTo>
                  <a:lnTo>
                    <a:pt x="136350" y="11711"/>
                  </a:lnTo>
                  <a:close/>
                  <a:moveTo>
                    <a:pt x="144325" y="11711"/>
                  </a:moveTo>
                  <a:lnTo>
                    <a:pt x="144158" y="11767"/>
                  </a:lnTo>
                  <a:lnTo>
                    <a:pt x="143935" y="11934"/>
                  </a:lnTo>
                  <a:lnTo>
                    <a:pt x="143712" y="12213"/>
                  </a:lnTo>
                  <a:lnTo>
                    <a:pt x="143656" y="12324"/>
                  </a:lnTo>
                  <a:lnTo>
                    <a:pt x="143656" y="12492"/>
                  </a:lnTo>
                  <a:lnTo>
                    <a:pt x="143656" y="12659"/>
                  </a:lnTo>
                  <a:lnTo>
                    <a:pt x="143712" y="12826"/>
                  </a:lnTo>
                  <a:lnTo>
                    <a:pt x="143935" y="13105"/>
                  </a:lnTo>
                  <a:lnTo>
                    <a:pt x="144158" y="13272"/>
                  </a:lnTo>
                  <a:lnTo>
                    <a:pt x="144325" y="13328"/>
                  </a:lnTo>
                  <a:lnTo>
                    <a:pt x="144660" y="13328"/>
                  </a:lnTo>
                  <a:lnTo>
                    <a:pt x="144827" y="13272"/>
                  </a:lnTo>
                  <a:lnTo>
                    <a:pt x="145106" y="13105"/>
                  </a:lnTo>
                  <a:lnTo>
                    <a:pt x="145273" y="12826"/>
                  </a:lnTo>
                  <a:lnTo>
                    <a:pt x="145329" y="12659"/>
                  </a:lnTo>
                  <a:lnTo>
                    <a:pt x="145329" y="12492"/>
                  </a:lnTo>
                  <a:lnTo>
                    <a:pt x="145329" y="12324"/>
                  </a:lnTo>
                  <a:lnTo>
                    <a:pt x="145273" y="12213"/>
                  </a:lnTo>
                  <a:lnTo>
                    <a:pt x="145106" y="11934"/>
                  </a:lnTo>
                  <a:lnTo>
                    <a:pt x="144827" y="11767"/>
                  </a:lnTo>
                  <a:lnTo>
                    <a:pt x="144660" y="11711"/>
                  </a:lnTo>
                  <a:close/>
                  <a:moveTo>
                    <a:pt x="147615" y="11711"/>
                  </a:moveTo>
                  <a:lnTo>
                    <a:pt x="147504" y="11767"/>
                  </a:lnTo>
                  <a:lnTo>
                    <a:pt x="147225" y="11934"/>
                  </a:lnTo>
                  <a:lnTo>
                    <a:pt x="147058" y="12213"/>
                  </a:lnTo>
                  <a:lnTo>
                    <a:pt x="147002" y="12324"/>
                  </a:lnTo>
                  <a:lnTo>
                    <a:pt x="147002" y="12492"/>
                  </a:lnTo>
                  <a:lnTo>
                    <a:pt x="147002" y="12659"/>
                  </a:lnTo>
                  <a:lnTo>
                    <a:pt x="147058" y="12826"/>
                  </a:lnTo>
                  <a:lnTo>
                    <a:pt x="147225" y="13105"/>
                  </a:lnTo>
                  <a:lnTo>
                    <a:pt x="147504" y="13272"/>
                  </a:lnTo>
                  <a:lnTo>
                    <a:pt x="147615" y="13328"/>
                  </a:lnTo>
                  <a:lnTo>
                    <a:pt x="147950" y="13328"/>
                  </a:lnTo>
                  <a:lnTo>
                    <a:pt x="148117" y="13272"/>
                  </a:lnTo>
                  <a:lnTo>
                    <a:pt x="148396" y="13105"/>
                  </a:lnTo>
                  <a:lnTo>
                    <a:pt x="148563" y="12826"/>
                  </a:lnTo>
                  <a:lnTo>
                    <a:pt x="148619" y="12659"/>
                  </a:lnTo>
                  <a:lnTo>
                    <a:pt x="148619" y="12492"/>
                  </a:lnTo>
                  <a:lnTo>
                    <a:pt x="148619" y="12324"/>
                  </a:lnTo>
                  <a:lnTo>
                    <a:pt x="148563" y="12213"/>
                  </a:lnTo>
                  <a:lnTo>
                    <a:pt x="148396" y="11934"/>
                  </a:lnTo>
                  <a:lnTo>
                    <a:pt x="148117" y="11767"/>
                  </a:lnTo>
                  <a:lnTo>
                    <a:pt x="147950" y="11711"/>
                  </a:lnTo>
                  <a:close/>
                  <a:moveTo>
                    <a:pt x="152746" y="11711"/>
                  </a:moveTo>
                  <a:lnTo>
                    <a:pt x="152578" y="11767"/>
                  </a:lnTo>
                  <a:lnTo>
                    <a:pt x="152300" y="11934"/>
                  </a:lnTo>
                  <a:lnTo>
                    <a:pt x="152132" y="12213"/>
                  </a:lnTo>
                  <a:lnTo>
                    <a:pt x="152077" y="12324"/>
                  </a:lnTo>
                  <a:lnTo>
                    <a:pt x="152077" y="12492"/>
                  </a:lnTo>
                  <a:lnTo>
                    <a:pt x="152077" y="12659"/>
                  </a:lnTo>
                  <a:lnTo>
                    <a:pt x="152132" y="12826"/>
                  </a:lnTo>
                  <a:lnTo>
                    <a:pt x="152300" y="13105"/>
                  </a:lnTo>
                  <a:lnTo>
                    <a:pt x="152578" y="13272"/>
                  </a:lnTo>
                  <a:lnTo>
                    <a:pt x="152746" y="13328"/>
                  </a:lnTo>
                  <a:lnTo>
                    <a:pt x="153080" y="13328"/>
                  </a:lnTo>
                  <a:lnTo>
                    <a:pt x="153192" y="13272"/>
                  </a:lnTo>
                  <a:lnTo>
                    <a:pt x="153471" y="13105"/>
                  </a:lnTo>
                  <a:lnTo>
                    <a:pt x="153638" y="12826"/>
                  </a:lnTo>
                  <a:lnTo>
                    <a:pt x="153694" y="12659"/>
                  </a:lnTo>
                  <a:lnTo>
                    <a:pt x="153694" y="12492"/>
                  </a:lnTo>
                  <a:lnTo>
                    <a:pt x="153694" y="12324"/>
                  </a:lnTo>
                  <a:lnTo>
                    <a:pt x="153638" y="12213"/>
                  </a:lnTo>
                  <a:lnTo>
                    <a:pt x="153471" y="11934"/>
                  </a:lnTo>
                  <a:lnTo>
                    <a:pt x="153192" y="11767"/>
                  </a:lnTo>
                  <a:lnTo>
                    <a:pt x="153080" y="11711"/>
                  </a:lnTo>
                  <a:close/>
                  <a:moveTo>
                    <a:pt x="157821" y="11711"/>
                  </a:moveTo>
                  <a:lnTo>
                    <a:pt x="157653" y="11767"/>
                  </a:lnTo>
                  <a:lnTo>
                    <a:pt x="157374" y="11934"/>
                  </a:lnTo>
                  <a:lnTo>
                    <a:pt x="157207" y="12213"/>
                  </a:lnTo>
                  <a:lnTo>
                    <a:pt x="157151" y="12324"/>
                  </a:lnTo>
                  <a:lnTo>
                    <a:pt x="157151" y="12492"/>
                  </a:lnTo>
                  <a:lnTo>
                    <a:pt x="157151" y="12659"/>
                  </a:lnTo>
                  <a:lnTo>
                    <a:pt x="157207" y="12826"/>
                  </a:lnTo>
                  <a:lnTo>
                    <a:pt x="157374" y="13105"/>
                  </a:lnTo>
                  <a:lnTo>
                    <a:pt x="157653" y="13272"/>
                  </a:lnTo>
                  <a:lnTo>
                    <a:pt x="157821" y="13328"/>
                  </a:lnTo>
                  <a:lnTo>
                    <a:pt x="158155" y="13328"/>
                  </a:lnTo>
                  <a:lnTo>
                    <a:pt x="158322" y="13272"/>
                  </a:lnTo>
                  <a:lnTo>
                    <a:pt x="158546" y="13105"/>
                  </a:lnTo>
                  <a:lnTo>
                    <a:pt x="158713" y="12826"/>
                  </a:lnTo>
                  <a:lnTo>
                    <a:pt x="158769" y="12659"/>
                  </a:lnTo>
                  <a:lnTo>
                    <a:pt x="158824" y="12492"/>
                  </a:lnTo>
                  <a:lnTo>
                    <a:pt x="158769" y="12324"/>
                  </a:lnTo>
                  <a:lnTo>
                    <a:pt x="158713" y="12213"/>
                  </a:lnTo>
                  <a:lnTo>
                    <a:pt x="158546" y="11934"/>
                  </a:lnTo>
                  <a:lnTo>
                    <a:pt x="158322" y="11767"/>
                  </a:lnTo>
                  <a:lnTo>
                    <a:pt x="158155" y="11711"/>
                  </a:lnTo>
                  <a:close/>
                  <a:moveTo>
                    <a:pt x="167859" y="11711"/>
                  </a:moveTo>
                  <a:lnTo>
                    <a:pt x="167691" y="11767"/>
                  </a:lnTo>
                  <a:lnTo>
                    <a:pt x="167412" y="11934"/>
                  </a:lnTo>
                  <a:lnTo>
                    <a:pt x="167245" y="12213"/>
                  </a:lnTo>
                  <a:lnTo>
                    <a:pt x="167189" y="12324"/>
                  </a:lnTo>
                  <a:lnTo>
                    <a:pt x="167189" y="12492"/>
                  </a:lnTo>
                  <a:lnTo>
                    <a:pt x="167189" y="12659"/>
                  </a:lnTo>
                  <a:lnTo>
                    <a:pt x="167245" y="12826"/>
                  </a:lnTo>
                  <a:lnTo>
                    <a:pt x="167412" y="13105"/>
                  </a:lnTo>
                  <a:lnTo>
                    <a:pt x="167691" y="13272"/>
                  </a:lnTo>
                  <a:lnTo>
                    <a:pt x="167859" y="13328"/>
                  </a:lnTo>
                  <a:lnTo>
                    <a:pt x="168193" y="13328"/>
                  </a:lnTo>
                  <a:lnTo>
                    <a:pt x="168361" y="13272"/>
                  </a:lnTo>
                  <a:lnTo>
                    <a:pt x="168584" y="13105"/>
                  </a:lnTo>
                  <a:lnTo>
                    <a:pt x="168751" y="12826"/>
                  </a:lnTo>
                  <a:lnTo>
                    <a:pt x="168807" y="12659"/>
                  </a:lnTo>
                  <a:lnTo>
                    <a:pt x="168862" y="12492"/>
                  </a:lnTo>
                  <a:lnTo>
                    <a:pt x="168807" y="12324"/>
                  </a:lnTo>
                  <a:lnTo>
                    <a:pt x="168751" y="12213"/>
                  </a:lnTo>
                  <a:lnTo>
                    <a:pt x="168584" y="11934"/>
                  </a:lnTo>
                  <a:lnTo>
                    <a:pt x="168361" y="11767"/>
                  </a:lnTo>
                  <a:lnTo>
                    <a:pt x="168193" y="11711"/>
                  </a:lnTo>
                  <a:close/>
                  <a:moveTo>
                    <a:pt x="176279" y="11711"/>
                  </a:moveTo>
                  <a:lnTo>
                    <a:pt x="176112" y="11767"/>
                  </a:lnTo>
                  <a:lnTo>
                    <a:pt x="175889" y="11934"/>
                  </a:lnTo>
                  <a:lnTo>
                    <a:pt x="175666" y="12213"/>
                  </a:lnTo>
                  <a:lnTo>
                    <a:pt x="175666" y="12324"/>
                  </a:lnTo>
                  <a:lnTo>
                    <a:pt x="175610" y="12492"/>
                  </a:lnTo>
                  <a:lnTo>
                    <a:pt x="175666" y="12659"/>
                  </a:lnTo>
                  <a:lnTo>
                    <a:pt x="175666" y="12826"/>
                  </a:lnTo>
                  <a:lnTo>
                    <a:pt x="175889" y="13105"/>
                  </a:lnTo>
                  <a:lnTo>
                    <a:pt x="176112" y="13272"/>
                  </a:lnTo>
                  <a:lnTo>
                    <a:pt x="176279" y="13328"/>
                  </a:lnTo>
                  <a:lnTo>
                    <a:pt x="176614" y="13328"/>
                  </a:lnTo>
                  <a:lnTo>
                    <a:pt x="176781" y="13272"/>
                  </a:lnTo>
                  <a:lnTo>
                    <a:pt x="177060" y="13105"/>
                  </a:lnTo>
                  <a:lnTo>
                    <a:pt x="177227" y="12826"/>
                  </a:lnTo>
                  <a:lnTo>
                    <a:pt x="177283" y="12659"/>
                  </a:lnTo>
                  <a:lnTo>
                    <a:pt x="177283" y="12492"/>
                  </a:lnTo>
                  <a:lnTo>
                    <a:pt x="177283" y="12324"/>
                  </a:lnTo>
                  <a:lnTo>
                    <a:pt x="177227" y="12213"/>
                  </a:lnTo>
                  <a:lnTo>
                    <a:pt x="177060" y="11934"/>
                  </a:lnTo>
                  <a:lnTo>
                    <a:pt x="176781" y="11767"/>
                  </a:lnTo>
                  <a:lnTo>
                    <a:pt x="176614" y="11711"/>
                  </a:lnTo>
                  <a:close/>
                  <a:moveTo>
                    <a:pt x="186429" y="11711"/>
                  </a:moveTo>
                  <a:lnTo>
                    <a:pt x="186317" y="11767"/>
                  </a:lnTo>
                  <a:lnTo>
                    <a:pt x="186039" y="11934"/>
                  </a:lnTo>
                  <a:lnTo>
                    <a:pt x="185871" y="12213"/>
                  </a:lnTo>
                  <a:lnTo>
                    <a:pt x="185816" y="12324"/>
                  </a:lnTo>
                  <a:lnTo>
                    <a:pt x="185760" y="12492"/>
                  </a:lnTo>
                  <a:lnTo>
                    <a:pt x="185816" y="12659"/>
                  </a:lnTo>
                  <a:lnTo>
                    <a:pt x="185871" y="12826"/>
                  </a:lnTo>
                  <a:lnTo>
                    <a:pt x="186039" y="13105"/>
                  </a:lnTo>
                  <a:lnTo>
                    <a:pt x="186317" y="13272"/>
                  </a:lnTo>
                  <a:lnTo>
                    <a:pt x="186429" y="13328"/>
                  </a:lnTo>
                  <a:lnTo>
                    <a:pt x="186764" y="13328"/>
                  </a:lnTo>
                  <a:lnTo>
                    <a:pt x="186931" y="13272"/>
                  </a:lnTo>
                  <a:lnTo>
                    <a:pt x="187210" y="13105"/>
                  </a:lnTo>
                  <a:lnTo>
                    <a:pt x="187377" y="12826"/>
                  </a:lnTo>
                  <a:lnTo>
                    <a:pt x="187433" y="12659"/>
                  </a:lnTo>
                  <a:lnTo>
                    <a:pt x="187433" y="12492"/>
                  </a:lnTo>
                  <a:lnTo>
                    <a:pt x="187433" y="12324"/>
                  </a:lnTo>
                  <a:lnTo>
                    <a:pt x="187377" y="12213"/>
                  </a:lnTo>
                  <a:lnTo>
                    <a:pt x="187210" y="11934"/>
                  </a:lnTo>
                  <a:lnTo>
                    <a:pt x="186931" y="11767"/>
                  </a:lnTo>
                  <a:lnTo>
                    <a:pt x="186764" y="11711"/>
                  </a:lnTo>
                  <a:close/>
                  <a:moveTo>
                    <a:pt x="194794" y="11711"/>
                  </a:moveTo>
                  <a:lnTo>
                    <a:pt x="194683" y="11767"/>
                  </a:lnTo>
                  <a:lnTo>
                    <a:pt x="194404" y="11934"/>
                  </a:lnTo>
                  <a:lnTo>
                    <a:pt x="194236" y="12213"/>
                  </a:lnTo>
                  <a:lnTo>
                    <a:pt x="194181" y="12324"/>
                  </a:lnTo>
                  <a:lnTo>
                    <a:pt x="194125" y="12492"/>
                  </a:lnTo>
                  <a:lnTo>
                    <a:pt x="194181" y="12659"/>
                  </a:lnTo>
                  <a:lnTo>
                    <a:pt x="194236" y="12826"/>
                  </a:lnTo>
                  <a:lnTo>
                    <a:pt x="194404" y="13105"/>
                  </a:lnTo>
                  <a:lnTo>
                    <a:pt x="194683" y="13272"/>
                  </a:lnTo>
                  <a:lnTo>
                    <a:pt x="194794" y="13328"/>
                  </a:lnTo>
                  <a:lnTo>
                    <a:pt x="195129" y="13328"/>
                  </a:lnTo>
                  <a:lnTo>
                    <a:pt x="195296" y="13272"/>
                  </a:lnTo>
                  <a:lnTo>
                    <a:pt x="195575" y="13105"/>
                  </a:lnTo>
                  <a:lnTo>
                    <a:pt x="195742" y="12826"/>
                  </a:lnTo>
                  <a:lnTo>
                    <a:pt x="195798" y="12659"/>
                  </a:lnTo>
                  <a:lnTo>
                    <a:pt x="195798" y="12492"/>
                  </a:lnTo>
                  <a:lnTo>
                    <a:pt x="195798" y="12324"/>
                  </a:lnTo>
                  <a:lnTo>
                    <a:pt x="195742" y="12213"/>
                  </a:lnTo>
                  <a:lnTo>
                    <a:pt x="195575" y="11934"/>
                  </a:lnTo>
                  <a:lnTo>
                    <a:pt x="195296" y="11767"/>
                  </a:lnTo>
                  <a:lnTo>
                    <a:pt x="195129" y="11711"/>
                  </a:lnTo>
                  <a:close/>
                  <a:moveTo>
                    <a:pt x="204888" y="11711"/>
                  </a:moveTo>
                  <a:lnTo>
                    <a:pt x="204776" y="11767"/>
                  </a:lnTo>
                  <a:lnTo>
                    <a:pt x="204498" y="11934"/>
                  </a:lnTo>
                  <a:lnTo>
                    <a:pt x="204330" y="12213"/>
                  </a:lnTo>
                  <a:lnTo>
                    <a:pt x="204274" y="12324"/>
                  </a:lnTo>
                  <a:lnTo>
                    <a:pt x="204274" y="12492"/>
                  </a:lnTo>
                  <a:lnTo>
                    <a:pt x="204274" y="12659"/>
                  </a:lnTo>
                  <a:lnTo>
                    <a:pt x="204330" y="12826"/>
                  </a:lnTo>
                  <a:lnTo>
                    <a:pt x="204498" y="13105"/>
                  </a:lnTo>
                  <a:lnTo>
                    <a:pt x="204776" y="13272"/>
                  </a:lnTo>
                  <a:lnTo>
                    <a:pt x="204888" y="13328"/>
                  </a:lnTo>
                  <a:lnTo>
                    <a:pt x="205222" y="13328"/>
                  </a:lnTo>
                  <a:lnTo>
                    <a:pt x="205390" y="13272"/>
                  </a:lnTo>
                  <a:lnTo>
                    <a:pt x="205669" y="13105"/>
                  </a:lnTo>
                  <a:lnTo>
                    <a:pt x="205836" y="12826"/>
                  </a:lnTo>
                  <a:lnTo>
                    <a:pt x="205892" y="12659"/>
                  </a:lnTo>
                  <a:lnTo>
                    <a:pt x="205892" y="12492"/>
                  </a:lnTo>
                  <a:lnTo>
                    <a:pt x="205892" y="12324"/>
                  </a:lnTo>
                  <a:lnTo>
                    <a:pt x="205836" y="12213"/>
                  </a:lnTo>
                  <a:lnTo>
                    <a:pt x="205669" y="11934"/>
                  </a:lnTo>
                  <a:lnTo>
                    <a:pt x="205390" y="11767"/>
                  </a:lnTo>
                  <a:lnTo>
                    <a:pt x="205222" y="11711"/>
                  </a:lnTo>
                  <a:close/>
                  <a:moveTo>
                    <a:pt x="208290" y="11711"/>
                  </a:moveTo>
                  <a:lnTo>
                    <a:pt x="208122" y="11767"/>
                  </a:lnTo>
                  <a:lnTo>
                    <a:pt x="207844" y="11934"/>
                  </a:lnTo>
                  <a:lnTo>
                    <a:pt x="207676" y="12213"/>
                  </a:lnTo>
                  <a:lnTo>
                    <a:pt x="207620" y="12324"/>
                  </a:lnTo>
                  <a:lnTo>
                    <a:pt x="207620" y="12492"/>
                  </a:lnTo>
                  <a:lnTo>
                    <a:pt x="207620" y="12659"/>
                  </a:lnTo>
                  <a:lnTo>
                    <a:pt x="207676" y="12826"/>
                  </a:lnTo>
                  <a:lnTo>
                    <a:pt x="207844" y="13105"/>
                  </a:lnTo>
                  <a:lnTo>
                    <a:pt x="208122" y="13272"/>
                  </a:lnTo>
                  <a:lnTo>
                    <a:pt x="208290" y="13328"/>
                  </a:lnTo>
                  <a:lnTo>
                    <a:pt x="208624" y="13328"/>
                  </a:lnTo>
                  <a:lnTo>
                    <a:pt x="208792" y="13272"/>
                  </a:lnTo>
                  <a:lnTo>
                    <a:pt x="209015" y="13105"/>
                  </a:lnTo>
                  <a:lnTo>
                    <a:pt x="209182" y="12826"/>
                  </a:lnTo>
                  <a:lnTo>
                    <a:pt x="209238" y="12659"/>
                  </a:lnTo>
                  <a:lnTo>
                    <a:pt x="209293" y="12492"/>
                  </a:lnTo>
                  <a:lnTo>
                    <a:pt x="209238" y="12324"/>
                  </a:lnTo>
                  <a:lnTo>
                    <a:pt x="209182" y="12213"/>
                  </a:lnTo>
                  <a:lnTo>
                    <a:pt x="209015" y="11934"/>
                  </a:lnTo>
                  <a:lnTo>
                    <a:pt x="208792" y="11767"/>
                  </a:lnTo>
                  <a:lnTo>
                    <a:pt x="208624" y="11711"/>
                  </a:lnTo>
                  <a:close/>
                  <a:moveTo>
                    <a:pt x="211636" y="11711"/>
                  </a:moveTo>
                  <a:lnTo>
                    <a:pt x="211468" y="11767"/>
                  </a:lnTo>
                  <a:lnTo>
                    <a:pt x="211245" y="11934"/>
                  </a:lnTo>
                  <a:lnTo>
                    <a:pt x="211022" y="12213"/>
                  </a:lnTo>
                  <a:lnTo>
                    <a:pt x="211022" y="12324"/>
                  </a:lnTo>
                  <a:lnTo>
                    <a:pt x="210966" y="12492"/>
                  </a:lnTo>
                  <a:lnTo>
                    <a:pt x="211022" y="12659"/>
                  </a:lnTo>
                  <a:lnTo>
                    <a:pt x="211022" y="12826"/>
                  </a:lnTo>
                  <a:lnTo>
                    <a:pt x="211245" y="13105"/>
                  </a:lnTo>
                  <a:lnTo>
                    <a:pt x="211468" y="13272"/>
                  </a:lnTo>
                  <a:lnTo>
                    <a:pt x="211636" y="13328"/>
                  </a:lnTo>
                  <a:lnTo>
                    <a:pt x="211970" y="13328"/>
                  </a:lnTo>
                  <a:lnTo>
                    <a:pt x="212138" y="13272"/>
                  </a:lnTo>
                  <a:lnTo>
                    <a:pt x="212416" y="13105"/>
                  </a:lnTo>
                  <a:lnTo>
                    <a:pt x="212584" y="12826"/>
                  </a:lnTo>
                  <a:lnTo>
                    <a:pt x="212639" y="12659"/>
                  </a:lnTo>
                  <a:lnTo>
                    <a:pt x="212639" y="12492"/>
                  </a:lnTo>
                  <a:lnTo>
                    <a:pt x="212639" y="12324"/>
                  </a:lnTo>
                  <a:lnTo>
                    <a:pt x="212584" y="12213"/>
                  </a:lnTo>
                  <a:lnTo>
                    <a:pt x="212416" y="11934"/>
                  </a:lnTo>
                  <a:lnTo>
                    <a:pt x="212138" y="11767"/>
                  </a:lnTo>
                  <a:lnTo>
                    <a:pt x="211970" y="11711"/>
                  </a:lnTo>
                  <a:close/>
                  <a:moveTo>
                    <a:pt x="216710" y="11711"/>
                  </a:moveTo>
                  <a:lnTo>
                    <a:pt x="216543" y="11767"/>
                  </a:lnTo>
                  <a:lnTo>
                    <a:pt x="216320" y="11934"/>
                  </a:lnTo>
                  <a:lnTo>
                    <a:pt x="216097" y="12213"/>
                  </a:lnTo>
                  <a:lnTo>
                    <a:pt x="216097" y="12324"/>
                  </a:lnTo>
                  <a:lnTo>
                    <a:pt x="216041" y="12492"/>
                  </a:lnTo>
                  <a:lnTo>
                    <a:pt x="216097" y="12659"/>
                  </a:lnTo>
                  <a:lnTo>
                    <a:pt x="216097" y="12826"/>
                  </a:lnTo>
                  <a:lnTo>
                    <a:pt x="216320" y="13105"/>
                  </a:lnTo>
                  <a:lnTo>
                    <a:pt x="216543" y="13272"/>
                  </a:lnTo>
                  <a:lnTo>
                    <a:pt x="216710" y="13328"/>
                  </a:lnTo>
                  <a:lnTo>
                    <a:pt x="217045" y="13328"/>
                  </a:lnTo>
                  <a:lnTo>
                    <a:pt x="217212" y="13272"/>
                  </a:lnTo>
                  <a:lnTo>
                    <a:pt x="217491" y="13105"/>
                  </a:lnTo>
                  <a:lnTo>
                    <a:pt x="217659" y="12826"/>
                  </a:lnTo>
                  <a:lnTo>
                    <a:pt x="217714" y="12659"/>
                  </a:lnTo>
                  <a:lnTo>
                    <a:pt x="217714" y="12492"/>
                  </a:lnTo>
                  <a:lnTo>
                    <a:pt x="217714" y="12324"/>
                  </a:lnTo>
                  <a:lnTo>
                    <a:pt x="217659" y="12213"/>
                  </a:lnTo>
                  <a:lnTo>
                    <a:pt x="217491" y="11934"/>
                  </a:lnTo>
                  <a:lnTo>
                    <a:pt x="217212" y="11767"/>
                  </a:lnTo>
                  <a:lnTo>
                    <a:pt x="217045" y="11711"/>
                  </a:lnTo>
                  <a:close/>
                  <a:moveTo>
                    <a:pt x="220057" y="11711"/>
                  </a:moveTo>
                  <a:lnTo>
                    <a:pt x="219889" y="11767"/>
                  </a:lnTo>
                  <a:lnTo>
                    <a:pt x="219610" y="11934"/>
                  </a:lnTo>
                  <a:lnTo>
                    <a:pt x="219443" y="12213"/>
                  </a:lnTo>
                  <a:lnTo>
                    <a:pt x="219387" y="12324"/>
                  </a:lnTo>
                  <a:lnTo>
                    <a:pt x="219387" y="12492"/>
                  </a:lnTo>
                  <a:lnTo>
                    <a:pt x="219387" y="12659"/>
                  </a:lnTo>
                  <a:lnTo>
                    <a:pt x="219443" y="12826"/>
                  </a:lnTo>
                  <a:lnTo>
                    <a:pt x="219610" y="13105"/>
                  </a:lnTo>
                  <a:lnTo>
                    <a:pt x="219889" y="13272"/>
                  </a:lnTo>
                  <a:lnTo>
                    <a:pt x="220057" y="13328"/>
                  </a:lnTo>
                  <a:lnTo>
                    <a:pt x="220391" y="13328"/>
                  </a:lnTo>
                  <a:lnTo>
                    <a:pt x="220558" y="13272"/>
                  </a:lnTo>
                  <a:lnTo>
                    <a:pt x="220781" y="13105"/>
                  </a:lnTo>
                  <a:lnTo>
                    <a:pt x="221005" y="12826"/>
                  </a:lnTo>
                  <a:lnTo>
                    <a:pt x="221005" y="12659"/>
                  </a:lnTo>
                  <a:lnTo>
                    <a:pt x="221060" y="12492"/>
                  </a:lnTo>
                  <a:lnTo>
                    <a:pt x="221005" y="12324"/>
                  </a:lnTo>
                  <a:lnTo>
                    <a:pt x="221005" y="12213"/>
                  </a:lnTo>
                  <a:lnTo>
                    <a:pt x="220781" y="11934"/>
                  </a:lnTo>
                  <a:lnTo>
                    <a:pt x="220558" y="11767"/>
                  </a:lnTo>
                  <a:lnTo>
                    <a:pt x="220391" y="11711"/>
                  </a:lnTo>
                  <a:close/>
                  <a:moveTo>
                    <a:pt x="231823" y="11711"/>
                  </a:moveTo>
                  <a:lnTo>
                    <a:pt x="231656" y="11767"/>
                  </a:lnTo>
                  <a:lnTo>
                    <a:pt x="231377" y="11934"/>
                  </a:lnTo>
                  <a:lnTo>
                    <a:pt x="231210" y="12213"/>
                  </a:lnTo>
                  <a:lnTo>
                    <a:pt x="231154" y="12324"/>
                  </a:lnTo>
                  <a:lnTo>
                    <a:pt x="231154" y="12492"/>
                  </a:lnTo>
                  <a:lnTo>
                    <a:pt x="231154" y="12659"/>
                  </a:lnTo>
                  <a:lnTo>
                    <a:pt x="231210" y="12826"/>
                  </a:lnTo>
                  <a:lnTo>
                    <a:pt x="231377" y="13105"/>
                  </a:lnTo>
                  <a:lnTo>
                    <a:pt x="231656" y="13272"/>
                  </a:lnTo>
                  <a:lnTo>
                    <a:pt x="231823" y="13328"/>
                  </a:lnTo>
                  <a:lnTo>
                    <a:pt x="232158" y="13328"/>
                  </a:lnTo>
                  <a:lnTo>
                    <a:pt x="232269" y="13272"/>
                  </a:lnTo>
                  <a:lnTo>
                    <a:pt x="232548" y="13105"/>
                  </a:lnTo>
                  <a:lnTo>
                    <a:pt x="232716" y="12826"/>
                  </a:lnTo>
                  <a:lnTo>
                    <a:pt x="232771" y="12659"/>
                  </a:lnTo>
                  <a:lnTo>
                    <a:pt x="232771" y="12492"/>
                  </a:lnTo>
                  <a:lnTo>
                    <a:pt x="232771" y="12324"/>
                  </a:lnTo>
                  <a:lnTo>
                    <a:pt x="232716" y="12213"/>
                  </a:lnTo>
                  <a:lnTo>
                    <a:pt x="232548" y="11934"/>
                  </a:lnTo>
                  <a:lnTo>
                    <a:pt x="232269" y="11767"/>
                  </a:lnTo>
                  <a:lnTo>
                    <a:pt x="232158" y="11711"/>
                  </a:lnTo>
                  <a:close/>
                  <a:moveTo>
                    <a:pt x="240133" y="11711"/>
                  </a:moveTo>
                  <a:lnTo>
                    <a:pt x="239965" y="11767"/>
                  </a:lnTo>
                  <a:lnTo>
                    <a:pt x="239742" y="11934"/>
                  </a:lnTo>
                  <a:lnTo>
                    <a:pt x="239519" y="12213"/>
                  </a:lnTo>
                  <a:lnTo>
                    <a:pt x="239519" y="12324"/>
                  </a:lnTo>
                  <a:lnTo>
                    <a:pt x="239463" y="12492"/>
                  </a:lnTo>
                  <a:lnTo>
                    <a:pt x="239519" y="12659"/>
                  </a:lnTo>
                  <a:lnTo>
                    <a:pt x="239519" y="12826"/>
                  </a:lnTo>
                  <a:lnTo>
                    <a:pt x="239742" y="13105"/>
                  </a:lnTo>
                  <a:lnTo>
                    <a:pt x="239965" y="13272"/>
                  </a:lnTo>
                  <a:lnTo>
                    <a:pt x="240133" y="13328"/>
                  </a:lnTo>
                  <a:lnTo>
                    <a:pt x="240467" y="13328"/>
                  </a:lnTo>
                  <a:lnTo>
                    <a:pt x="240635" y="13272"/>
                  </a:lnTo>
                  <a:lnTo>
                    <a:pt x="240913" y="13105"/>
                  </a:lnTo>
                  <a:lnTo>
                    <a:pt x="241081" y="12826"/>
                  </a:lnTo>
                  <a:lnTo>
                    <a:pt x="241136" y="12659"/>
                  </a:lnTo>
                  <a:lnTo>
                    <a:pt x="241136" y="12492"/>
                  </a:lnTo>
                  <a:lnTo>
                    <a:pt x="241136" y="12324"/>
                  </a:lnTo>
                  <a:lnTo>
                    <a:pt x="241081" y="12213"/>
                  </a:lnTo>
                  <a:lnTo>
                    <a:pt x="240913" y="11934"/>
                  </a:lnTo>
                  <a:lnTo>
                    <a:pt x="240635" y="11767"/>
                  </a:lnTo>
                  <a:lnTo>
                    <a:pt x="240467" y="11711"/>
                  </a:lnTo>
                  <a:close/>
                  <a:moveTo>
                    <a:pt x="243479" y="11711"/>
                  </a:moveTo>
                  <a:lnTo>
                    <a:pt x="243311" y="11767"/>
                  </a:lnTo>
                  <a:lnTo>
                    <a:pt x="243033" y="11934"/>
                  </a:lnTo>
                  <a:lnTo>
                    <a:pt x="242865" y="12213"/>
                  </a:lnTo>
                  <a:lnTo>
                    <a:pt x="242809" y="12324"/>
                  </a:lnTo>
                  <a:lnTo>
                    <a:pt x="242809" y="12492"/>
                  </a:lnTo>
                  <a:lnTo>
                    <a:pt x="242809" y="12659"/>
                  </a:lnTo>
                  <a:lnTo>
                    <a:pt x="242865" y="12826"/>
                  </a:lnTo>
                  <a:lnTo>
                    <a:pt x="243033" y="13105"/>
                  </a:lnTo>
                  <a:lnTo>
                    <a:pt x="243311" y="13272"/>
                  </a:lnTo>
                  <a:lnTo>
                    <a:pt x="243479" y="13328"/>
                  </a:lnTo>
                  <a:lnTo>
                    <a:pt x="243813" y="13328"/>
                  </a:lnTo>
                  <a:lnTo>
                    <a:pt x="243925" y="13272"/>
                  </a:lnTo>
                  <a:lnTo>
                    <a:pt x="244204" y="13105"/>
                  </a:lnTo>
                  <a:lnTo>
                    <a:pt x="244371" y="12826"/>
                  </a:lnTo>
                  <a:lnTo>
                    <a:pt x="244427" y="12659"/>
                  </a:lnTo>
                  <a:lnTo>
                    <a:pt x="244427" y="12492"/>
                  </a:lnTo>
                  <a:lnTo>
                    <a:pt x="244427" y="12324"/>
                  </a:lnTo>
                  <a:lnTo>
                    <a:pt x="244371" y="12213"/>
                  </a:lnTo>
                  <a:lnTo>
                    <a:pt x="244204" y="11934"/>
                  </a:lnTo>
                  <a:lnTo>
                    <a:pt x="243925" y="11767"/>
                  </a:lnTo>
                  <a:lnTo>
                    <a:pt x="243813" y="11711"/>
                  </a:lnTo>
                  <a:close/>
                  <a:moveTo>
                    <a:pt x="248553" y="11711"/>
                  </a:moveTo>
                  <a:lnTo>
                    <a:pt x="248386" y="11767"/>
                  </a:lnTo>
                  <a:lnTo>
                    <a:pt x="248107" y="11934"/>
                  </a:lnTo>
                  <a:lnTo>
                    <a:pt x="247940" y="12213"/>
                  </a:lnTo>
                  <a:lnTo>
                    <a:pt x="247884" y="12324"/>
                  </a:lnTo>
                  <a:lnTo>
                    <a:pt x="247884" y="12492"/>
                  </a:lnTo>
                  <a:lnTo>
                    <a:pt x="247884" y="12659"/>
                  </a:lnTo>
                  <a:lnTo>
                    <a:pt x="247940" y="12826"/>
                  </a:lnTo>
                  <a:lnTo>
                    <a:pt x="248107" y="13105"/>
                  </a:lnTo>
                  <a:lnTo>
                    <a:pt x="248386" y="13272"/>
                  </a:lnTo>
                  <a:lnTo>
                    <a:pt x="248553" y="13328"/>
                  </a:lnTo>
                  <a:lnTo>
                    <a:pt x="248888" y="13328"/>
                  </a:lnTo>
                  <a:lnTo>
                    <a:pt x="249055" y="13272"/>
                  </a:lnTo>
                  <a:lnTo>
                    <a:pt x="249278" y="13105"/>
                  </a:lnTo>
                  <a:lnTo>
                    <a:pt x="249446" y="12826"/>
                  </a:lnTo>
                  <a:lnTo>
                    <a:pt x="249501" y="12659"/>
                  </a:lnTo>
                  <a:lnTo>
                    <a:pt x="249557" y="12492"/>
                  </a:lnTo>
                  <a:lnTo>
                    <a:pt x="249501" y="12324"/>
                  </a:lnTo>
                  <a:lnTo>
                    <a:pt x="249446" y="12213"/>
                  </a:lnTo>
                  <a:lnTo>
                    <a:pt x="249278" y="11934"/>
                  </a:lnTo>
                  <a:lnTo>
                    <a:pt x="249055" y="11767"/>
                  </a:lnTo>
                  <a:lnTo>
                    <a:pt x="248888" y="11711"/>
                  </a:lnTo>
                  <a:close/>
                  <a:moveTo>
                    <a:pt x="253628" y="11711"/>
                  </a:moveTo>
                  <a:lnTo>
                    <a:pt x="253461" y="11767"/>
                  </a:lnTo>
                  <a:lnTo>
                    <a:pt x="253182" y="11934"/>
                  </a:lnTo>
                  <a:lnTo>
                    <a:pt x="253015" y="12213"/>
                  </a:lnTo>
                  <a:lnTo>
                    <a:pt x="252959" y="12324"/>
                  </a:lnTo>
                  <a:lnTo>
                    <a:pt x="252959" y="12492"/>
                  </a:lnTo>
                  <a:lnTo>
                    <a:pt x="252959" y="12659"/>
                  </a:lnTo>
                  <a:lnTo>
                    <a:pt x="253015" y="12826"/>
                  </a:lnTo>
                  <a:lnTo>
                    <a:pt x="253182" y="13105"/>
                  </a:lnTo>
                  <a:lnTo>
                    <a:pt x="253461" y="13272"/>
                  </a:lnTo>
                  <a:lnTo>
                    <a:pt x="253628" y="13328"/>
                  </a:lnTo>
                  <a:lnTo>
                    <a:pt x="253963" y="13328"/>
                  </a:lnTo>
                  <a:lnTo>
                    <a:pt x="254130" y="13272"/>
                  </a:lnTo>
                  <a:lnTo>
                    <a:pt x="254353" y="13105"/>
                  </a:lnTo>
                  <a:lnTo>
                    <a:pt x="254576" y="12826"/>
                  </a:lnTo>
                  <a:lnTo>
                    <a:pt x="254576" y="12659"/>
                  </a:lnTo>
                  <a:lnTo>
                    <a:pt x="254632" y="12492"/>
                  </a:lnTo>
                  <a:lnTo>
                    <a:pt x="254576" y="12324"/>
                  </a:lnTo>
                  <a:lnTo>
                    <a:pt x="254576" y="12213"/>
                  </a:lnTo>
                  <a:lnTo>
                    <a:pt x="254353" y="11934"/>
                  </a:lnTo>
                  <a:lnTo>
                    <a:pt x="254130" y="11767"/>
                  </a:lnTo>
                  <a:lnTo>
                    <a:pt x="253963" y="11711"/>
                  </a:lnTo>
                  <a:close/>
                  <a:moveTo>
                    <a:pt x="263666" y="11711"/>
                  </a:moveTo>
                  <a:lnTo>
                    <a:pt x="263499" y="11767"/>
                  </a:lnTo>
                  <a:lnTo>
                    <a:pt x="263220" y="11934"/>
                  </a:lnTo>
                  <a:lnTo>
                    <a:pt x="263053" y="12213"/>
                  </a:lnTo>
                  <a:lnTo>
                    <a:pt x="262997" y="12324"/>
                  </a:lnTo>
                  <a:lnTo>
                    <a:pt x="262997" y="12492"/>
                  </a:lnTo>
                  <a:lnTo>
                    <a:pt x="262997" y="12659"/>
                  </a:lnTo>
                  <a:lnTo>
                    <a:pt x="263053" y="12826"/>
                  </a:lnTo>
                  <a:lnTo>
                    <a:pt x="263220" y="13105"/>
                  </a:lnTo>
                  <a:lnTo>
                    <a:pt x="263499" y="13272"/>
                  </a:lnTo>
                  <a:lnTo>
                    <a:pt x="263666" y="13328"/>
                  </a:lnTo>
                  <a:lnTo>
                    <a:pt x="264001" y="13328"/>
                  </a:lnTo>
                  <a:lnTo>
                    <a:pt x="264168" y="13272"/>
                  </a:lnTo>
                  <a:lnTo>
                    <a:pt x="264391" y="13105"/>
                  </a:lnTo>
                  <a:lnTo>
                    <a:pt x="264614" y="12826"/>
                  </a:lnTo>
                  <a:lnTo>
                    <a:pt x="264670" y="12659"/>
                  </a:lnTo>
                  <a:lnTo>
                    <a:pt x="264670" y="12492"/>
                  </a:lnTo>
                  <a:lnTo>
                    <a:pt x="264670" y="12324"/>
                  </a:lnTo>
                  <a:lnTo>
                    <a:pt x="264614" y="12213"/>
                  </a:lnTo>
                  <a:lnTo>
                    <a:pt x="264391" y="11934"/>
                  </a:lnTo>
                  <a:lnTo>
                    <a:pt x="264168" y="11767"/>
                  </a:lnTo>
                  <a:lnTo>
                    <a:pt x="264001" y="11711"/>
                  </a:lnTo>
                  <a:close/>
                  <a:moveTo>
                    <a:pt x="272087" y="11711"/>
                  </a:moveTo>
                  <a:lnTo>
                    <a:pt x="271920" y="11767"/>
                  </a:lnTo>
                  <a:lnTo>
                    <a:pt x="271697" y="11934"/>
                  </a:lnTo>
                  <a:lnTo>
                    <a:pt x="271529" y="12213"/>
                  </a:lnTo>
                  <a:lnTo>
                    <a:pt x="271474" y="12324"/>
                  </a:lnTo>
                  <a:lnTo>
                    <a:pt x="271418" y="12492"/>
                  </a:lnTo>
                  <a:lnTo>
                    <a:pt x="271474" y="12659"/>
                  </a:lnTo>
                  <a:lnTo>
                    <a:pt x="271529" y="12826"/>
                  </a:lnTo>
                  <a:lnTo>
                    <a:pt x="271697" y="13105"/>
                  </a:lnTo>
                  <a:lnTo>
                    <a:pt x="271920" y="13272"/>
                  </a:lnTo>
                  <a:lnTo>
                    <a:pt x="272087" y="13328"/>
                  </a:lnTo>
                  <a:lnTo>
                    <a:pt x="272422" y="13328"/>
                  </a:lnTo>
                  <a:lnTo>
                    <a:pt x="272589" y="13272"/>
                  </a:lnTo>
                  <a:lnTo>
                    <a:pt x="272868" y="13105"/>
                  </a:lnTo>
                  <a:lnTo>
                    <a:pt x="273035" y="12826"/>
                  </a:lnTo>
                  <a:lnTo>
                    <a:pt x="273091" y="12659"/>
                  </a:lnTo>
                  <a:lnTo>
                    <a:pt x="273091" y="12492"/>
                  </a:lnTo>
                  <a:lnTo>
                    <a:pt x="273091" y="12324"/>
                  </a:lnTo>
                  <a:lnTo>
                    <a:pt x="273035" y="12213"/>
                  </a:lnTo>
                  <a:lnTo>
                    <a:pt x="272868" y="11934"/>
                  </a:lnTo>
                  <a:lnTo>
                    <a:pt x="272589" y="11767"/>
                  </a:lnTo>
                  <a:lnTo>
                    <a:pt x="272422" y="11711"/>
                  </a:lnTo>
                  <a:close/>
                  <a:moveTo>
                    <a:pt x="282292" y="11711"/>
                  </a:moveTo>
                  <a:lnTo>
                    <a:pt x="282125" y="11767"/>
                  </a:lnTo>
                  <a:lnTo>
                    <a:pt x="281846" y="11934"/>
                  </a:lnTo>
                  <a:lnTo>
                    <a:pt x="281679" y="12213"/>
                  </a:lnTo>
                  <a:lnTo>
                    <a:pt x="281623" y="12324"/>
                  </a:lnTo>
                  <a:lnTo>
                    <a:pt x="281623" y="12492"/>
                  </a:lnTo>
                  <a:lnTo>
                    <a:pt x="281623" y="12659"/>
                  </a:lnTo>
                  <a:lnTo>
                    <a:pt x="281679" y="12826"/>
                  </a:lnTo>
                  <a:lnTo>
                    <a:pt x="281846" y="13105"/>
                  </a:lnTo>
                  <a:lnTo>
                    <a:pt x="282125" y="13272"/>
                  </a:lnTo>
                  <a:lnTo>
                    <a:pt x="282292" y="13328"/>
                  </a:lnTo>
                  <a:lnTo>
                    <a:pt x="282571" y="13328"/>
                  </a:lnTo>
                  <a:lnTo>
                    <a:pt x="282739" y="13272"/>
                  </a:lnTo>
                  <a:lnTo>
                    <a:pt x="283017" y="13105"/>
                  </a:lnTo>
                  <a:lnTo>
                    <a:pt x="283185" y="12826"/>
                  </a:lnTo>
                  <a:lnTo>
                    <a:pt x="283241" y="12659"/>
                  </a:lnTo>
                  <a:lnTo>
                    <a:pt x="283241" y="12492"/>
                  </a:lnTo>
                  <a:lnTo>
                    <a:pt x="283241" y="12324"/>
                  </a:lnTo>
                  <a:lnTo>
                    <a:pt x="283185" y="12213"/>
                  </a:lnTo>
                  <a:lnTo>
                    <a:pt x="283017" y="11934"/>
                  </a:lnTo>
                  <a:lnTo>
                    <a:pt x="282739" y="11767"/>
                  </a:lnTo>
                  <a:lnTo>
                    <a:pt x="282571" y="11711"/>
                  </a:lnTo>
                  <a:close/>
                  <a:moveTo>
                    <a:pt x="35189" y="15057"/>
                  </a:moveTo>
                  <a:lnTo>
                    <a:pt x="35022" y="15113"/>
                  </a:lnTo>
                  <a:lnTo>
                    <a:pt x="34743" y="15280"/>
                  </a:lnTo>
                  <a:lnTo>
                    <a:pt x="34576" y="15559"/>
                  </a:lnTo>
                  <a:lnTo>
                    <a:pt x="34520" y="15670"/>
                  </a:lnTo>
                  <a:lnTo>
                    <a:pt x="34520" y="15838"/>
                  </a:lnTo>
                  <a:lnTo>
                    <a:pt x="34520" y="16005"/>
                  </a:lnTo>
                  <a:lnTo>
                    <a:pt x="34576" y="16172"/>
                  </a:lnTo>
                  <a:lnTo>
                    <a:pt x="34743" y="16451"/>
                  </a:lnTo>
                  <a:lnTo>
                    <a:pt x="35022" y="16618"/>
                  </a:lnTo>
                  <a:lnTo>
                    <a:pt x="35189" y="16674"/>
                  </a:lnTo>
                  <a:lnTo>
                    <a:pt x="35524" y="16674"/>
                  </a:lnTo>
                  <a:lnTo>
                    <a:pt x="35635" y="16618"/>
                  </a:lnTo>
                  <a:lnTo>
                    <a:pt x="35914" y="16451"/>
                  </a:lnTo>
                  <a:lnTo>
                    <a:pt x="36081" y="16172"/>
                  </a:lnTo>
                  <a:lnTo>
                    <a:pt x="36137" y="16005"/>
                  </a:lnTo>
                  <a:lnTo>
                    <a:pt x="36137" y="15838"/>
                  </a:lnTo>
                  <a:lnTo>
                    <a:pt x="36137" y="15670"/>
                  </a:lnTo>
                  <a:lnTo>
                    <a:pt x="36081" y="15559"/>
                  </a:lnTo>
                  <a:lnTo>
                    <a:pt x="35914" y="15280"/>
                  </a:lnTo>
                  <a:lnTo>
                    <a:pt x="35635" y="15113"/>
                  </a:lnTo>
                  <a:lnTo>
                    <a:pt x="35524" y="15057"/>
                  </a:lnTo>
                  <a:close/>
                  <a:moveTo>
                    <a:pt x="38535" y="15057"/>
                  </a:moveTo>
                  <a:lnTo>
                    <a:pt x="38368" y="15113"/>
                  </a:lnTo>
                  <a:lnTo>
                    <a:pt x="38089" y="15280"/>
                  </a:lnTo>
                  <a:lnTo>
                    <a:pt x="37922" y="15559"/>
                  </a:lnTo>
                  <a:lnTo>
                    <a:pt x="37866" y="15670"/>
                  </a:lnTo>
                  <a:lnTo>
                    <a:pt x="37866" y="15838"/>
                  </a:lnTo>
                  <a:lnTo>
                    <a:pt x="37866" y="16005"/>
                  </a:lnTo>
                  <a:lnTo>
                    <a:pt x="37922" y="16172"/>
                  </a:lnTo>
                  <a:lnTo>
                    <a:pt x="38089" y="16451"/>
                  </a:lnTo>
                  <a:lnTo>
                    <a:pt x="38368" y="16618"/>
                  </a:lnTo>
                  <a:lnTo>
                    <a:pt x="38535" y="16674"/>
                  </a:lnTo>
                  <a:lnTo>
                    <a:pt x="38870" y="16674"/>
                  </a:lnTo>
                  <a:lnTo>
                    <a:pt x="39037" y="16618"/>
                  </a:lnTo>
                  <a:lnTo>
                    <a:pt x="39260" y="16451"/>
                  </a:lnTo>
                  <a:lnTo>
                    <a:pt x="39483" y="16172"/>
                  </a:lnTo>
                  <a:lnTo>
                    <a:pt x="39539" y="16005"/>
                  </a:lnTo>
                  <a:lnTo>
                    <a:pt x="39539" y="15838"/>
                  </a:lnTo>
                  <a:lnTo>
                    <a:pt x="39539" y="15670"/>
                  </a:lnTo>
                  <a:lnTo>
                    <a:pt x="39483" y="15559"/>
                  </a:lnTo>
                  <a:lnTo>
                    <a:pt x="39260" y="15280"/>
                  </a:lnTo>
                  <a:lnTo>
                    <a:pt x="39037" y="15113"/>
                  </a:lnTo>
                  <a:lnTo>
                    <a:pt x="38870" y="15057"/>
                  </a:lnTo>
                  <a:close/>
                  <a:moveTo>
                    <a:pt x="41881" y="15057"/>
                  </a:moveTo>
                  <a:lnTo>
                    <a:pt x="41769" y="15113"/>
                  </a:lnTo>
                  <a:lnTo>
                    <a:pt x="41491" y="15280"/>
                  </a:lnTo>
                  <a:lnTo>
                    <a:pt x="41323" y="15559"/>
                  </a:lnTo>
                  <a:lnTo>
                    <a:pt x="41268" y="15670"/>
                  </a:lnTo>
                  <a:lnTo>
                    <a:pt x="41212" y="15838"/>
                  </a:lnTo>
                  <a:lnTo>
                    <a:pt x="41268" y="16005"/>
                  </a:lnTo>
                  <a:lnTo>
                    <a:pt x="41323" y="16172"/>
                  </a:lnTo>
                  <a:lnTo>
                    <a:pt x="41491" y="16451"/>
                  </a:lnTo>
                  <a:lnTo>
                    <a:pt x="41769" y="16618"/>
                  </a:lnTo>
                  <a:lnTo>
                    <a:pt x="41881" y="16674"/>
                  </a:lnTo>
                  <a:lnTo>
                    <a:pt x="42216" y="16674"/>
                  </a:lnTo>
                  <a:lnTo>
                    <a:pt x="42383" y="16618"/>
                  </a:lnTo>
                  <a:lnTo>
                    <a:pt x="42662" y="16451"/>
                  </a:lnTo>
                  <a:lnTo>
                    <a:pt x="42829" y="16172"/>
                  </a:lnTo>
                  <a:lnTo>
                    <a:pt x="42885" y="16005"/>
                  </a:lnTo>
                  <a:lnTo>
                    <a:pt x="42885" y="15838"/>
                  </a:lnTo>
                  <a:lnTo>
                    <a:pt x="42885" y="15670"/>
                  </a:lnTo>
                  <a:lnTo>
                    <a:pt x="42829" y="15559"/>
                  </a:lnTo>
                  <a:lnTo>
                    <a:pt x="42662" y="15280"/>
                  </a:lnTo>
                  <a:lnTo>
                    <a:pt x="42383" y="15113"/>
                  </a:lnTo>
                  <a:lnTo>
                    <a:pt x="42216" y="15057"/>
                  </a:lnTo>
                  <a:close/>
                  <a:moveTo>
                    <a:pt x="45227" y="15057"/>
                  </a:moveTo>
                  <a:lnTo>
                    <a:pt x="45060" y="15113"/>
                  </a:lnTo>
                  <a:lnTo>
                    <a:pt x="44781" y="15280"/>
                  </a:lnTo>
                  <a:lnTo>
                    <a:pt x="44614" y="15559"/>
                  </a:lnTo>
                  <a:lnTo>
                    <a:pt x="44558" y="15670"/>
                  </a:lnTo>
                  <a:lnTo>
                    <a:pt x="44558" y="15838"/>
                  </a:lnTo>
                  <a:lnTo>
                    <a:pt x="44558" y="16005"/>
                  </a:lnTo>
                  <a:lnTo>
                    <a:pt x="44614" y="16172"/>
                  </a:lnTo>
                  <a:lnTo>
                    <a:pt x="44781" y="16451"/>
                  </a:lnTo>
                  <a:lnTo>
                    <a:pt x="45060" y="16618"/>
                  </a:lnTo>
                  <a:lnTo>
                    <a:pt x="45227" y="16674"/>
                  </a:lnTo>
                  <a:lnTo>
                    <a:pt x="45562" y="16674"/>
                  </a:lnTo>
                  <a:lnTo>
                    <a:pt x="45729" y="16618"/>
                  </a:lnTo>
                  <a:lnTo>
                    <a:pt x="45952" y="16451"/>
                  </a:lnTo>
                  <a:lnTo>
                    <a:pt x="46175" y="16172"/>
                  </a:lnTo>
                  <a:lnTo>
                    <a:pt x="46175" y="16005"/>
                  </a:lnTo>
                  <a:lnTo>
                    <a:pt x="46231" y="15838"/>
                  </a:lnTo>
                  <a:lnTo>
                    <a:pt x="46175" y="15670"/>
                  </a:lnTo>
                  <a:lnTo>
                    <a:pt x="46175" y="15559"/>
                  </a:lnTo>
                  <a:lnTo>
                    <a:pt x="45952" y="15280"/>
                  </a:lnTo>
                  <a:lnTo>
                    <a:pt x="45729" y="15113"/>
                  </a:lnTo>
                  <a:lnTo>
                    <a:pt x="45562" y="15057"/>
                  </a:lnTo>
                  <a:close/>
                  <a:moveTo>
                    <a:pt x="50358" y="15001"/>
                  </a:moveTo>
                  <a:lnTo>
                    <a:pt x="50190" y="15057"/>
                  </a:lnTo>
                  <a:lnTo>
                    <a:pt x="50023" y="15113"/>
                  </a:lnTo>
                  <a:lnTo>
                    <a:pt x="49744" y="15280"/>
                  </a:lnTo>
                  <a:lnTo>
                    <a:pt x="49577" y="15559"/>
                  </a:lnTo>
                  <a:lnTo>
                    <a:pt x="49521" y="15670"/>
                  </a:lnTo>
                  <a:lnTo>
                    <a:pt x="49521" y="15838"/>
                  </a:lnTo>
                  <a:lnTo>
                    <a:pt x="49521" y="16005"/>
                  </a:lnTo>
                  <a:lnTo>
                    <a:pt x="49577" y="16172"/>
                  </a:lnTo>
                  <a:lnTo>
                    <a:pt x="49744" y="16451"/>
                  </a:lnTo>
                  <a:lnTo>
                    <a:pt x="50023" y="16618"/>
                  </a:lnTo>
                  <a:lnTo>
                    <a:pt x="50190" y="16674"/>
                  </a:lnTo>
                  <a:lnTo>
                    <a:pt x="50525" y="16674"/>
                  </a:lnTo>
                  <a:lnTo>
                    <a:pt x="50692" y="16618"/>
                  </a:lnTo>
                  <a:lnTo>
                    <a:pt x="50915" y="16451"/>
                  </a:lnTo>
                  <a:lnTo>
                    <a:pt x="51138" y="16172"/>
                  </a:lnTo>
                  <a:lnTo>
                    <a:pt x="51138" y="16005"/>
                  </a:lnTo>
                  <a:lnTo>
                    <a:pt x="51194" y="15838"/>
                  </a:lnTo>
                  <a:lnTo>
                    <a:pt x="51138" y="15670"/>
                  </a:lnTo>
                  <a:lnTo>
                    <a:pt x="51138" y="15559"/>
                  </a:lnTo>
                  <a:lnTo>
                    <a:pt x="50915" y="15280"/>
                  </a:lnTo>
                  <a:lnTo>
                    <a:pt x="50692" y="15113"/>
                  </a:lnTo>
                  <a:lnTo>
                    <a:pt x="50525" y="15057"/>
                  </a:lnTo>
                  <a:lnTo>
                    <a:pt x="50358" y="15001"/>
                  </a:lnTo>
                  <a:close/>
                  <a:moveTo>
                    <a:pt x="58778" y="15001"/>
                  </a:moveTo>
                  <a:lnTo>
                    <a:pt x="58611" y="15057"/>
                  </a:lnTo>
                  <a:lnTo>
                    <a:pt x="58444" y="15113"/>
                  </a:lnTo>
                  <a:lnTo>
                    <a:pt x="58221" y="15280"/>
                  </a:lnTo>
                  <a:lnTo>
                    <a:pt x="57998" y="15559"/>
                  </a:lnTo>
                  <a:lnTo>
                    <a:pt x="57998" y="15670"/>
                  </a:lnTo>
                  <a:lnTo>
                    <a:pt x="57942" y="15838"/>
                  </a:lnTo>
                  <a:lnTo>
                    <a:pt x="57998" y="16005"/>
                  </a:lnTo>
                  <a:lnTo>
                    <a:pt x="57998" y="16172"/>
                  </a:lnTo>
                  <a:lnTo>
                    <a:pt x="58221" y="16451"/>
                  </a:lnTo>
                  <a:lnTo>
                    <a:pt x="58444" y="16618"/>
                  </a:lnTo>
                  <a:lnTo>
                    <a:pt x="58611" y="16674"/>
                  </a:lnTo>
                  <a:lnTo>
                    <a:pt x="58946" y="16674"/>
                  </a:lnTo>
                  <a:lnTo>
                    <a:pt x="59113" y="16618"/>
                  </a:lnTo>
                  <a:lnTo>
                    <a:pt x="59392" y="16451"/>
                  </a:lnTo>
                  <a:lnTo>
                    <a:pt x="59559" y="16172"/>
                  </a:lnTo>
                  <a:lnTo>
                    <a:pt x="59615" y="16005"/>
                  </a:lnTo>
                  <a:lnTo>
                    <a:pt x="59615" y="15838"/>
                  </a:lnTo>
                  <a:lnTo>
                    <a:pt x="59615" y="15670"/>
                  </a:lnTo>
                  <a:lnTo>
                    <a:pt x="59559" y="15559"/>
                  </a:lnTo>
                  <a:lnTo>
                    <a:pt x="59392" y="15280"/>
                  </a:lnTo>
                  <a:lnTo>
                    <a:pt x="59113" y="15113"/>
                  </a:lnTo>
                  <a:lnTo>
                    <a:pt x="58946" y="15057"/>
                  </a:lnTo>
                  <a:lnTo>
                    <a:pt x="58778" y="15001"/>
                  </a:lnTo>
                  <a:close/>
                  <a:moveTo>
                    <a:pt x="63853" y="15001"/>
                  </a:moveTo>
                  <a:lnTo>
                    <a:pt x="63686" y="15057"/>
                  </a:lnTo>
                  <a:lnTo>
                    <a:pt x="63519" y="15113"/>
                  </a:lnTo>
                  <a:lnTo>
                    <a:pt x="63240" y="15280"/>
                  </a:lnTo>
                  <a:lnTo>
                    <a:pt x="63072" y="15559"/>
                  </a:lnTo>
                  <a:lnTo>
                    <a:pt x="63017" y="15670"/>
                  </a:lnTo>
                  <a:lnTo>
                    <a:pt x="63017" y="15838"/>
                  </a:lnTo>
                  <a:lnTo>
                    <a:pt x="63017" y="16005"/>
                  </a:lnTo>
                  <a:lnTo>
                    <a:pt x="63072" y="16172"/>
                  </a:lnTo>
                  <a:lnTo>
                    <a:pt x="63240" y="16451"/>
                  </a:lnTo>
                  <a:lnTo>
                    <a:pt x="63519" y="16618"/>
                  </a:lnTo>
                  <a:lnTo>
                    <a:pt x="63686" y="16674"/>
                  </a:lnTo>
                  <a:lnTo>
                    <a:pt x="64020" y="16674"/>
                  </a:lnTo>
                  <a:lnTo>
                    <a:pt x="64132" y="16618"/>
                  </a:lnTo>
                  <a:lnTo>
                    <a:pt x="64411" y="16451"/>
                  </a:lnTo>
                  <a:lnTo>
                    <a:pt x="64578" y="16172"/>
                  </a:lnTo>
                  <a:lnTo>
                    <a:pt x="64634" y="16005"/>
                  </a:lnTo>
                  <a:lnTo>
                    <a:pt x="64634" y="15838"/>
                  </a:lnTo>
                  <a:lnTo>
                    <a:pt x="64634" y="15670"/>
                  </a:lnTo>
                  <a:lnTo>
                    <a:pt x="64578" y="15559"/>
                  </a:lnTo>
                  <a:lnTo>
                    <a:pt x="64411" y="15280"/>
                  </a:lnTo>
                  <a:lnTo>
                    <a:pt x="64132" y="15113"/>
                  </a:lnTo>
                  <a:lnTo>
                    <a:pt x="64020" y="15057"/>
                  </a:lnTo>
                  <a:lnTo>
                    <a:pt x="63853" y="15001"/>
                  </a:lnTo>
                  <a:close/>
                  <a:moveTo>
                    <a:pt x="67143" y="15001"/>
                  </a:moveTo>
                  <a:lnTo>
                    <a:pt x="66976" y="15057"/>
                  </a:lnTo>
                  <a:lnTo>
                    <a:pt x="66809" y="15113"/>
                  </a:lnTo>
                  <a:lnTo>
                    <a:pt x="66586" y="15280"/>
                  </a:lnTo>
                  <a:lnTo>
                    <a:pt x="66363" y="15559"/>
                  </a:lnTo>
                  <a:lnTo>
                    <a:pt x="66363" y="15670"/>
                  </a:lnTo>
                  <a:lnTo>
                    <a:pt x="66307" y="15838"/>
                  </a:lnTo>
                  <a:lnTo>
                    <a:pt x="66363" y="16005"/>
                  </a:lnTo>
                  <a:lnTo>
                    <a:pt x="66363" y="16172"/>
                  </a:lnTo>
                  <a:lnTo>
                    <a:pt x="66586" y="16451"/>
                  </a:lnTo>
                  <a:lnTo>
                    <a:pt x="66809" y="16618"/>
                  </a:lnTo>
                  <a:lnTo>
                    <a:pt x="66976" y="16674"/>
                  </a:lnTo>
                  <a:lnTo>
                    <a:pt x="67311" y="16674"/>
                  </a:lnTo>
                  <a:lnTo>
                    <a:pt x="67478" y="16618"/>
                  </a:lnTo>
                  <a:lnTo>
                    <a:pt x="67757" y="16451"/>
                  </a:lnTo>
                  <a:lnTo>
                    <a:pt x="67924" y="16172"/>
                  </a:lnTo>
                  <a:lnTo>
                    <a:pt x="67980" y="16005"/>
                  </a:lnTo>
                  <a:lnTo>
                    <a:pt x="67980" y="15838"/>
                  </a:lnTo>
                  <a:lnTo>
                    <a:pt x="67980" y="15670"/>
                  </a:lnTo>
                  <a:lnTo>
                    <a:pt x="67924" y="15559"/>
                  </a:lnTo>
                  <a:lnTo>
                    <a:pt x="67757" y="15280"/>
                  </a:lnTo>
                  <a:lnTo>
                    <a:pt x="67478" y="15113"/>
                  </a:lnTo>
                  <a:lnTo>
                    <a:pt x="67311" y="15057"/>
                  </a:lnTo>
                  <a:lnTo>
                    <a:pt x="67143" y="15001"/>
                  </a:lnTo>
                  <a:close/>
                  <a:moveTo>
                    <a:pt x="72218" y="15001"/>
                  </a:moveTo>
                  <a:lnTo>
                    <a:pt x="72051" y="15057"/>
                  </a:lnTo>
                  <a:lnTo>
                    <a:pt x="71884" y="15113"/>
                  </a:lnTo>
                  <a:lnTo>
                    <a:pt x="71605" y="15280"/>
                  </a:lnTo>
                  <a:lnTo>
                    <a:pt x="71438" y="15559"/>
                  </a:lnTo>
                  <a:lnTo>
                    <a:pt x="71382" y="15670"/>
                  </a:lnTo>
                  <a:lnTo>
                    <a:pt x="71382" y="15838"/>
                  </a:lnTo>
                  <a:lnTo>
                    <a:pt x="71382" y="16005"/>
                  </a:lnTo>
                  <a:lnTo>
                    <a:pt x="71438" y="16172"/>
                  </a:lnTo>
                  <a:lnTo>
                    <a:pt x="71605" y="16451"/>
                  </a:lnTo>
                  <a:lnTo>
                    <a:pt x="71884" y="16618"/>
                  </a:lnTo>
                  <a:lnTo>
                    <a:pt x="72051" y="16674"/>
                  </a:lnTo>
                  <a:lnTo>
                    <a:pt x="72386" y="16674"/>
                  </a:lnTo>
                  <a:lnTo>
                    <a:pt x="72553" y="16618"/>
                  </a:lnTo>
                  <a:lnTo>
                    <a:pt x="72776" y="16451"/>
                  </a:lnTo>
                  <a:lnTo>
                    <a:pt x="72999" y="16172"/>
                  </a:lnTo>
                  <a:lnTo>
                    <a:pt x="72999" y="16005"/>
                  </a:lnTo>
                  <a:lnTo>
                    <a:pt x="73055" y="15838"/>
                  </a:lnTo>
                  <a:lnTo>
                    <a:pt x="72999" y="15670"/>
                  </a:lnTo>
                  <a:lnTo>
                    <a:pt x="72999" y="15559"/>
                  </a:lnTo>
                  <a:lnTo>
                    <a:pt x="72776" y="15280"/>
                  </a:lnTo>
                  <a:lnTo>
                    <a:pt x="72553" y="15113"/>
                  </a:lnTo>
                  <a:lnTo>
                    <a:pt x="72386" y="15057"/>
                  </a:lnTo>
                  <a:lnTo>
                    <a:pt x="72218" y="15001"/>
                  </a:lnTo>
                  <a:close/>
                  <a:moveTo>
                    <a:pt x="75508" y="15001"/>
                  </a:moveTo>
                  <a:lnTo>
                    <a:pt x="75341" y="15057"/>
                  </a:lnTo>
                  <a:lnTo>
                    <a:pt x="75230" y="15113"/>
                  </a:lnTo>
                  <a:lnTo>
                    <a:pt x="74951" y="15280"/>
                  </a:lnTo>
                  <a:lnTo>
                    <a:pt x="74784" y="15559"/>
                  </a:lnTo>
                  <a:lnTo>
                    <a:pt x="74728" y="15670"/>
                  </a:lnTo>
                  <a:lnTo>
                    <a:pt x="74728" y="15838"/>
                  </a:lnTo>
                  <a:lnTo>
                    <a:pt x="74728" y="16005"/>
                  </a:lnTo>
                  <a:lnTo>
                    <a:pt x="74784" y="16172"/>
                  </a:lnTo>
                  <a:lnTo>
                    <a:pt x="74951" y="16451"/>
                  </a:lnTo>
                  <a:lnTo>
                    <a:pt x="75230" y="16618"/>
                  </a:lnTo>
                  <a:lnTo>
                    <a:pt x="75341" y="16674"/>
                  </a:lnTo>
                  <a:lnTo>
                    <a:pt x="75676" y="16674"/>
                  </a:lnTo>
                  <a:lnTo>
                    <a:pt x="75843" y="16618"/>
                  </a:lnTo>
                  <a:lnTo>
                    <a:pt x="76122" y="16451"/>
                  </a:lnTo>
                  <a:lnTo>
                    <a:pt x="76289" y="16172"/>
                  </a:lnTo>
                  <a:lnTo>
                    <a:pt x="76345" y="16005"/>
                  </a:lnTo>
                  <a:lnTo>
                    <a:pt x="76345" y="15838"/>
                  </a:lnTo>
                  <a:lnTo>
                    <a:pt x="76345" y="15670"/>
                  </a:lnTo>
                  <a:lnTo>
                    <a:pt x="76289" y="15559"/>
                  </a:lnTo>
                  <a:lnTo>
                    <a:pt x="76122" y="15280"/>
                  </a:lnTo>
                  <a:lnTo>
                    <a:pt x="75843" y="15113"/>
                  </a:lnTo>
                  <a:lnTo>
                    <a:pt x="75676" y="15057"/>
                  </a:lnTo>
                  <a:lnTo>
                    <a:pt x="75508" y="15001"/>
                  </a:lnTo>
                  <a:close/>
                  <a:moveTo>
                    <a:pt x="78966" y="15001"/>
                  </a:moveTo>
                  <a:lnTo>
                    <a:pt x="78799" y="15057"/>
                  </a:lnTo>
                  <a:lnTo>
                    <a:pt x="78631" y="15113"/>
                  </a:lnTo>
                  <a:lnTo>
                    <a:pt x="78353" y="15280"/>
                  </a:lnTo>
                  <a:lnTo>
                    <a:pt x="78185" y="15559"/>
                  </a:lnTo>
                  <a:lnTo>
                    <a:pt x="78130" y="15670"/>
                  </a:lnTo>
                  <a:lnTo>
                    <a:pt x="78130" y="15838"/>
                  </a:lnTo>
                  <a:lnTo>
                    <a:pt x="78130" y="16005"/>
                  </a:lnTo>
                  <a:lnTo>
                    <a:pt x="78185" y="16172"/>
                  </a:lnTo>
                  <a:lnTo>
                    <a:pt x="78353" y="16451"/>
                  </a:lnTo>
                  <a:lnTo>
                    <a:pt x="78631" y="16618"/>
                  </a:lnTo>
                  <a:lnTo>
                    <a:pt x="78799" y="16674"/>
                  </a:lnTo>
                  <a:lnTo>
                    <a:pt x="79133" y="16674"/>
                  </a:lnTo>
                  <a:lnTo>
                    <a:pt x="79301" y="16618"/>
                  </a:lnTo>
                  <a:lnTo>
                    <a:pt x="79524" y="16451"/>
                  </a:lnTo>
                  <a:lnTo>
                    <a:pt x="79691" y="16172"/>
                  </a:lnTo>
                  <a:lnTo>
                    <a:pt x="79747" y="16005"/>
                  </a:lnTo>
                  <a:lnTo>
                    <a:pt x="79803" y="15838"/>
                  </a:lnTo>
                  <a:lnTo>
                    <a:pt x="79747" y="15670"/>
                  </a:lnTo>
                  <a:lnTo>
                    <a:pt x="79691" y="15559"/>
                  </a:lnTo>
                  <a:lnTo>
                    <a:pt x="79524" y="15280"/>
                  </a:lnTo>
                  <a:lnTo>
                    <a:pt x="79301" y="15113"/>
                  </a:lnTo>
                  <a:lnTo>
                    <a:pt x="79133" y="15057"/>
                  </a:lnTo>
                  <a:lnTo>
                    <a:pt x="78966" y="15001"/>
                  </a:lnTo>
                  <a:close/>
                  <a:moveTo>
                    <a:pt x="89004" y="15001"/>
                  </a:moveTo>
                  <a:lnTo>
                    <a:pt x="88837" y="15057"/>
                  </a:lnTo>
                  <a:lnTo>
                    <a:pt x="88670" y="15113"/>
                  </a:lnTo>
                  <a:lnTo>
                    <a:pt x="88391" y="15280"/>
                  </a:lnTo>
                  <a:lnTo>
                    <a:pt x="88223" y="15559"/>
                  </a:lnTo>
                  <a:lnTo>
                    <a:pt x="88168" y="15670"/>
                  </a:lnTo>
                  <a:lnTo>
                    <a:pt x="88168" y="15838"/>
                  </a:lnTo>
                  <a:lnTo>
                    <a:pt x="88168" y="16005"/>
                  </a:lnTo>
                  <a:lnTo>
                    <a:pt x="88223" y="16172"/>
                  </a:lnTo>
                  <a:lnTo>
                    <a:pt x="88391" y="16451"/>
                  </a:lnTo>
                  <a:lnTo>
                    <a:pt x="88670" y="16618"/>
                  </a:lnTo>
                  <a:lnTo>
                    <a:pt x="88837" y="16674"/>
                  </a:lnTo>
                  <a:lnTo>
                    <a:pt x="89171" y="16674"/>
                  </a:lnTo>
                  <a:lnTo>
                    <a:pt x="89339" y="16618"/>
                  </a:lnTo>
                  <a:lnTo>
                    <a:pt x="89562" y="16451"/>
                  </a:lnTo>
                  <a:lnTo>
                    <a:pt x="89729" y="16172"/>
                  </a:lnTo>
                  <a:lnTo>
                    <a:pt x="89785" y="16005"/>
                  </a:lnTo>
                  <a:lnTo>
                    <a:pt x="89841" y="15838"/>
                  </a:lnTo>
                  <a:lnTo>
                    <a:pt x="89785" y="15670"/>
                  </a:lnTo>
                  <a:lnTo>
                    <a:pt x="89729" y="15559"/>
                  </a:lnTo>
                  <a:lnTo>
                    <a:pt x="89562" y="15280"/>
                  </a:lnTo>
                  <a:lnTo>
                    <a:pt x="89339" y="15113"/>
                  </a:lnTo>
                  <a:lnTo>
                    <a:pt x="89171" y="15057"/>
                  </a:lnTo>
                  <a:lnTo>
                    <a:pt x="89004" y="15001"/>
                  </a:lnTo>
                  <a:close/>
                  <a:moveTo>
                    <a:pt x="130997" y="15057"/>
                  </a:moveTo>
                  <a:lnTo>
                    <a:pt x="130829" y="15113"/>
                  </a:lnTo>
                  <a:lnTo>
                    <a:pt x="130551" y="15280"/>
                  </a:lnTo>
                  <a:lnTo>
                    <a:pt x="130383" y="15559"/>
                  </a:lnTo>
                  <a:lnTo>
                    <a:pt x="130327" y="15670"/>
                  </a:lnTo>
                  <a:lnTo>
                    <a:pt x="130327" y="15838"/>
                  </a:lnTo>
                  <a:lnTo>
                    <a:pt x="130327" y="16005"/>
                  </a:lnTo>
                  <a:lnTo>
                    <a:pt x="130383" y="16172"/>
                  </a:lnTo>
                  <a:lnTo>
                    <a:pt x="130551" y="16451"/>
                  </a:lnTo>
                  <a:lnTo>
                    <a:pt x="130829" y="16618"/>
                  </a:lnTo>
                  <a:lnTo>
                    <a:pt x="130997" y="16674"/>
                  </a:lnTo>
                  <a:lnTo>
                    <a:pt x="131331" y="16674"/>
                  </a:lnTo>
                  <a:lnTo>
                    <a:pt x="131499" y="16618"/>
                  </a:lnTo>
                  <a:lnTo>
                    <a:pt x="131722" y="16451"/>
                  </a:lnTo>
                  <a:lnTo>
                    <a:pt x="131889" y="16172"/>
                  </a:lnTo>
                  <a:lnTo>
                    <a:pt x="131945" y="16005"/>
                  </a:lnTo>
                  <a:lnTo>
                    <a:pt x="132000" y="15838"/>
                  </a:lnTo>
                  <a:lnTo>
                    <a:pt x="131945" y="15670"/>
                  </a:lnTo>
                  <a:lnTo>
                    <a:pt x="131889" y="15559"/>
                  </a:lnTo>
                  <a:lnTo>
                    <a:pt x="131722" y="15280"/>
                  </a:lnTo>
                  <a:lnTo>
                    <a:pt x="131499" y="15113"/>
                  </a:lnTo>
                  <a:lnTo>
                    <a:pt x="131331" y="15057"/>
                  </a:lnTo>
                  <a:close/>
                  <a:moveTo>
                    <a:pt x="134343" y="15057"/>
                  </a:moveTo>
                  <a:lnTo>
                    <a:pt x="134175" y="15113"/>
                  </a:lnTo>
                  <a:lnTo>
                    <a:pt x="133952" y="15280"/>
                  </a:lnTo>
                  <a:lnTo>
                    <a:pt x="133729" y="15559"/>
                  </a:lnTo>
                  <a:lnTo>
                    <a:pt x="133729" y="15670"/>
                  </a:lnTo>
                  <a:lnTo>
                    <a:pt x="133673" y="15838"/>
                  </a:lnTo>
                  <a:lnTo>
                    <a:pt x="133729" y="16005"/>
                  </a:lnTo>
                  <a:lnTo>
                    <a:pt x="133729" y="16172"/>
                  </a:lnTo>
                  <a:lnTo>
                    <a:pt x="133952" y="16451"/>
                  </a:lnTo>
                  <a:lnTo>
                    <a:pt x="134175" y="16618"/>
                  </a:lnTo>
                  <a:lnTo>
                    <a:pt x="134343" y="16674"/>
                  </a:lnTo>
                  <a:lnTo>
                    <a:pt x="134677" y="16674"/>
                  </a:lnTo>
                  <a:lnTo>
                    <a:pt x="134845" y="16618"/>
                  </a:lnTo>
                  <a:lnTo>
                    <a:pt x="135123" y="16451"/>
                  </a:lnTo>
                  <a:lnTo>
                    <a:pt x="135291" y="16172"/>
                  </a:lnTo>
                  <a:lnTo>
                    <a:pt x="135346" y="16005"/>
                  </a:lnTo>
                  <a:lnTo>
                    <a:pt x="135346" y="15838"/>
                  </a:lnTo>
                  <a:lnTo>
                    <a:pt x="135346" y="15670"/>
                  </a:lnTo>
                  <a:lnTo>
                    <a:pt x="135291" y="15559"/>
                  </a:lnTo>
                  <a:lnTo>
                    <a:pt x="135123" y="15280"/>
                  </a:lnTo>
                  <a:lnTo>
                    <a:pt x="134845" y="15113"/>
                  </a:lnTo>
                  <a:lnTo>
                    <a:pt x="134677" y="15057"/>
                  </a:lnTo>
                  <a:close/>
                  <a:moveTo>
                    <a:pt x="137744" y="15057"/>
                  </a:moveTo>
                  <a:lnTo>
                    <a:pt x="137577" y="15113"/>
                  </a:lnTo>
                  <a:lnTo>
                    <a:pt x="137298" y="15280"/>
                  </a:lnTo>
                  <a:lnTo>
                    <a:pt x="137131" y="15559"/>
                  </a:lnTo>
                  <a:lnTo>
                    <a:pt x="137075" y="15670"/>
                  </a:lnTo>
                  <a:lnTo>
                    <a:pt x="137075" y="15838"/>
                  </a:lnTo>
                  <a:lnTo>
                    <a:pt x="137075" y="16005"/>
                  </a:lnTo>
                  <a:lnTo>
                    <a:pt x="137131" y="16172"/>
                  </a:lnTo>
                  <a:lnTo>
                    <a:pt x="137298" y="16451"/>
                  </a:lnTo>
                  <a:lnTo>
                    <a:pt x="137577" y="16618"/>
                  </a:lnTo>
                  <a:lnTo>
                    <a:pt x="137744" y="16674"/>
                  </a:lnTo>
                  <a:lnTo>
                    <a:pt x="138023" y="16674"/>
                  </a:lnTo>
                  <a:lnTo>
                    <a:pt x="138191" y="16618"/>
                  </a:lnTo>
                  <a:lnTo>
                    <a:pt x="138469" y="16451"/>
                  </a:lnTo>
                  <a:lnTo>
                    <a:pt x="138637" y="16172"/>
                  </a:lnTo>
                  <a:lnTo>
                    <a:pt x="138692" y="16005"/>
                  </a:lnTo>
                  <a:lnTo>
                    <a:pt x="138692" y="15838"/>
                  </a:lnTo>
                  <a:lnTo>
                    <a:pt x="138692" y="15670"/>
                  </a:lnTo>
                  <a:lnTo>
                    <a:pt x="138637" y="15559"/>
                  </a:lnTo>
                  <a:lnTo>
                    <a:pt x="138469" y="15280"/>
                  </a:lnTo>
                  <a:lnTo>
                    <a:pt x="138191" y="15113"/>
                  </a:lnTo>
                  <a:lnTo>
                    <a:pt x="138023" y="15057"/>
                  </a:lnTo>
                  <a:close/>
                  <a:moveTo>
                    <a:pt x="141035" y="15057"/>
                  </a:moveTo>
                  <a:lnTo>
                    <a:pt x="140867" y="15113"/>
                  </a:lnTo>
                  <a:lnTo>
                    <a:pt x="140644" y="15280"/>
                  </a:lnTo>
                  <a:lnTo>
                    <a:pt x="140421" y="15559"/>
                  </a:lnTo>
                  <a:lnTo>
                    <a:pt x="140365" y="15670"/>
                  </a:lnTo>
                  <a:lnTo>
                    <a:pt x="140365" y="15838"/>
                  </a:lnTo>
                  <a:lnTo>
                    <a:pt x="140365" y="16005"/>
                  </a:lnTo>
                  <a:lnTo>
                    <a:pt x="140421" y="16172"/>
                  </a:lnTo>
                  <a:lnTo>
                    <a:pt x="140644" y="16451"/>
                  </a:lnTo>
                  <a:lnTo>
                    <a:pt x="140867" y="16618"/>
                  </a:lnTo>
                  <a:lnTo>
                    <a:pt x="141035" y="16674"/>
                  </a:lnTo>
                  <a:lnTo>
                    <a:pt x="141369" y="16674"/>
                  </a:lnTo>
                  <a:lnTo>
                    <a:pt x="141537" y="16618"/>
                  </a:lnTo>
                  <a:lnTo>
                    <a:pt x="141815" y="16451"/>
                  </a:lnTo>
                  <a:lnTo>
                    <a:pt x="141983" y="16172"/>
                  </a:lnTo>
                  <a:lnTo>
                    <a:pt x="142039" y="16005"/>
                  </a:lnTo>
                  <a:lnTo>
                    <a:pt x="142039" y="15838"/>
                  </a:lnTo>
                  <a:lnTo>
                    <a:pt x="142039" y="15670"/>
                  </a:lnTo>
                  <a:lnTo>
                    <a:pt x="141983" y="15559"/>
                  </a:lnTo>
                  <a:lnTo>
                    <a:pt x="141815" y="15280"/>
                  </a:lnTo>
                  <a:lnTo>
                    <a:pt x="141537" y="15113"/>
                  </a:lnTo>
                  <a:lnTo>
                    <a:pt x="141369" y="15057"/>
                  </a:lnTo>
                  <a:close/>
                  <a:moveTo>
                    <a:pt x="146165" y="15001"/>
                  </a:moveTo>
                  <a:lnTo>
                    <a:pt x="145998" y="15057"/>
                  </a:lnTo>
                  <a:lnTo>
                    <a:pt x="145831" y="15113"/>
                  </a:lnTo>
                  <a:lnTo>
                    <a:pt x="145552" y="15280"/>
                  </a:lnTo>
                  <a:lnTo>
                    <a:pt x="145385" y="15559"/>
                  </a:lnTo>
                  <a:lnTo>
                    <a:pt x="145329" y="15670"/>
                  </a:lnTo>
                  <a:lnTo>
                    <a:pt x="145329" y="15838"/>
                  </a:lnTo>
                  <a:lnTo>
                    <a:pt x="145329" y="16005"/>
                  </a:lnTo>
                  <a:lnTo>
                    <a:pt x="145385" y="16172"/>
                  </a:lnTo>
                  <a:lnTo>
                    <a:pt x="145552" y="16451"/>
                  </a:lnTo>
                  <a:lnTo>
                    <a:pt x="145831" y="16618"/>
                  </a:lnTo>
                  <a:lnTo>
                    <a:pt x="145998" y="16674"/>
                  </a:lnTo>
                  <a:lnTo>
                    <a:pt x="146333" y="16674"/>
                  </a:lnTo>
                  <a:lnTo>
                    <a:pt x="146444" y="16618"/>
                  </a:lnTo>
                  <a:lnTo>
                    <a:pt x="146723" y="16451"/>
                  </a:lnTo>
                  <a:lnTo>
                    <a:pt x="146890" y="16172"/>
                  </a:lnTo>
                  <a:lnTo>
                    <a:pt x="146946" y="16005"/>
                  </a:lnTo>
                  <a:lnTo>
                    <a:pt x="147002" y="15838"/>
                  </a:lnTo>
                  <a:lnTo>
                    <a:pt x="146946" y="15670"/>
                  </a:lnTo>
                  <a:lnTo>
                    <a:pt x="146890" y="15559"/>
                  </a:lnTo>
                  <a:lnTo>
                    <a:pt x="146723" y="15280"/>
                  </a:lnTo>
                  <a:lnTo>
                    <a:pt x="146444" y="15113"/>
                  </a:lnTo>
                  <a:lnTo>
                    <a:pt x="146333" y="15057"/>
                  </a:lnTo>
                  <a:lnTo>
                    <a:pt x="146165" y="15001"/>
                  </a:lnTo>
                  <a:close/>
                  <a:moveTo>
                    <a:pt x="154586" y="15001"/>
                  </a:moveTo>
                  <a:lnTo>
                    <a:pt x="154419" y="15057"/>
                  </a:lnTo>
                  <a:lnTo>
                    <a:pt x="154251" y="15113"/>
                  </a:lnTo>
                  <a:lnTo>
                    <a:pt x="154028" y="15280"/>
                  </a:lnTo>
                  <a:lnTo>
                    <a:pt x="153805" y="15559"/>
                  </a:lnTo>
                  <a:lnTo>
                    <a:pt x="153750" y="15670"/>
                  </a:lnTo>
                  <a:lnTo>
                    <a:pt x="153750" y="15838"/>
                  </a:lnTo>
                  <a:lnTo>
                    <a:pt x="153750" y="16005"/>
                  </a:lnTo>
                  <a:lnTo>
                    <a:pt x="153805" y="16172"/>
                  </a:lnTo>
                  <a:lnTo>
                    <a:pt x="154028" y="16451"/>
                  </a:lnTo>
                  <a:lnTo>
                    <a:pt x="154251" y="16618"/>
                  </a:lnTo>
                  <a:lnTo>
                    <a:pt x="154419" y="16674"/>
                  </a:lnTo>
                  <a:lnTo>
                    <a:pt x="154753" y="16674"/>
                  </a:lnTo>
                  <a:lnTo>
                    <a:pt x="154921" y="16618"/>
                  </a:lnTo>
                  <a:lnTo>
                    <a:pt x="155200" y="16451"/>
                  </a:lnTo>
                  <a:lnTo>
                    <a:pt x="155367" y="16172"/>
                  </a:lnTo>
                  <a:lnTo>
                    <a:pt x="155423" y="16005"/>
                  </a:lnTo>
                  <a:lnTo>
                    <a:pt x="155423" y="15838"/>
                  </a:lnTo>
                  <a:lnTo>
                    <a:pt x="155423" y="15670"/>
                  </a:lnTo>
                  <a:lnTo>
                    <a:pt x="155367" y="15559"/>
                  </a:lnTo>
                  <a:lnTo>
                    <a:pt x="155200" y="15280"/>
                  </a:lnTo>
                  <a:lnTo>
                    <a:pt x="154921" y="15113"/>
                  </a:lnTo>
                  <a:lnTo>
                    <a:pt x="154753" y="15057"/>
                  </a:lnTo>
                  <a:lnTo>
                    <a:pt x="154586" y="15001"/>
                  </a:lnTo>
                  <a:close/>
                  <a:moveTo>
                    <a:pt x="159605" y="15001"/>
                  </a:moveTo>
                  <a:lnTo>
                    <a:pt x="159438" y="15057"/>
                  </a:lnTo>
                  <a:lnTo>
                    <a:pt x="159326" y="15113"/>
                  </a:lnTo>
                  <a:lnTo>
                    <a:pt x="159047" y="15280"/>
                  </a:lnTo>
                  <a:lnTo>
                    <a:pt x="158880" y="15559"/>
                  </a:lnTo>
                  <a:lnTo>
                    <a:pt x="158824" y="15670"/>
                  </a:lnTo>
                  <a:lnTo>
                    <a:pt x="158824" y="15838"/>
                  </a:lnTo>
                  <a:lnTo>
                    <a:pt x="158824" y="16005"/>
                  </a:lnTo>
                  <a:lnTo>
                    <a:pt x="158880" y="16172"/>
                  </a:lnTo>
                  <a:lnTo>
                    <a:pt x="159047" y="16451"/>
                  </a:lnTo>
                  <a:lnTo>
                    <a:pt x="159326" y="16618"/>
                  </a:lnTo>
                  <a:lnTo>
                    <a:pt x="159438" y="16674"/>
                  </a:lnTo>
                  <a:lnTo>
                    <a:pt x="159772" y="16674"/>
                  </a:lnTo>
                  <a:lnTo>
                    <a:pt x="159940" y="16618"/>
                  </a:lnTo>
                  <a:lnTo>
                    <a:pt x="160219" y="16451"/>
                  </a:lnTo>
                  <a:lnTo>
                    <a:pt x="160386" y="16172"/>
                  </a:lnTo>
                  <a:lnTo>
                    <a:pt x="160442" y="16005"/>
                  </a:lnTo>
                  <a:lnTo>
                    <a:pt x="160442" y="15838"/>
                  </a:lnTo>
                  <a:lnTo>
                    <a:pt x="160442" y="15670"/>
                  </a:lnTo>
                  <a:lnTo>
                    <a:pt x="160386" y="15559"/>
                  </a:lnTo>
                  <a:lnTo>
                    <a:pt x="160219" y="15280"/>
                  </a:lnTo>
                  <a:lnTo>
                    <a:pt x="159940" y="15113"/>
                  </a:lnTo>
                  <a:lnTo>
                    <a:pt x="159772" y="15057"/>
                  </a:lnTo>
                  <a:lnTo>
                    <a:pt x="159605" y="15001"/>
                  </a:lnTo>
                  <a:close/>
                  <a:moveTo>
                    <a:pt x="162951" y="15001"/>
                  </a:moveTo>
                  <a:lnTo>
                    <a:pt x="162784" y="15057"/>
                  </a:lnTo>
                  <a:lnTo>
                    <a:pt x="162617" y="15113"/>
                  </a:lnTo>
                  <a:lnTo>
                    <a:pt x="162338" y="15280"/>
                  </a:lnTo>
                  <a:lnTo>
                    <a:pt x="162170" y="15559"/>
                  </a:lnTo>
                  <a:lnTo>
                    <a:pt x="162115" y="15670"/>
                  </a:lnTo>
                  <a:lnTo>
                    <a:pt x="162115" y="15838"/>
                  </a:lnTo>
                  <a:lnTo>
                    <a:pt x="162115" y="16005"/>
                  </a:lnTo>
                  <a:lnTo>
                    <a:pt x="162170" y="16172"/>
                  </a:lnTo>
                  <a:lnTo>
                    <a:pt x="162338" y="16451"/>
                  </a:lnTo>
                  <a:lnTo>
                    <a:pt x="162617" y="16618"/>
                  </a:lnTo>
                  <a:lnTo>
                    <a:pt x="162784" y="16674"/>
                  </a:lnTo>
                  <a:lnTo>
                    <a:pt x="163118" y="16674"/>
                  </a:lnTo>
                  <a:lnTo>
                    <a:pt x="163286" y="16618"/>
                  </a:lnTo>
                  <a:lnTo>
                    <a:pt x="163509" y="16451"/>
                  </a:lnTo>
                  <a:lnTo>
                    <a:pt x="163732" y="16172"/>
                  </a:lnTo>
                  <a:lnTo>
                    <a:pt x="163788" y="16005"/>
                  </a:lnTo>
                  <a:lnTo>
                    <a:pt x="163788" y="15838"/>
                  </a:lnTo>
                  <a:lnTo>
                    <a:pt x="163788" y="15670"/>
                  </a:lnTo>
                  <a:lnTo>
                    <a:pt x="163732" y="15559"/>
                  </a:lnTo>
                  <a:lnTo>
                    <a:pt x="163509" y="15280"/>
                  </a:lnTo>
                  <a:lnTo>
                    <a:pt x="163286" y="15113"/>
                  </a:lnTo>
                  <a:lnTo>
                    <a:pt x="163118" y="15057"/>
                  </a:lnTo>
                  <a:lnTo>
                    <a:pt x="162951" y="15001"/>
                  </a:lnTo>
                  <a:close/>
                  <a:moveTo>
                    <a:pt x="168026" y="15001"/>
                  </a:moveTo>
                  <a:lnTo>
                    <a:pt x="167859" y="15057"/>
                  </a:lnTo>
                  <a:lnTo>
                    <a:pt x="167691" y="15113"/>
                  </a:lnTo>
                  <a:lnTo>
                    <a:pt x="167412" y="15280"/>
                  </a:lnTo>
                  <a:lnTo>
                    <a:pt x="167245" y="15559"/>
                  </a:lnTo>
                  <a:lnTo>
                    <a:pt x="167189" y="15670"/>
                  </a:lnTo>
                  <a:lnTo>
                    <a:pt x="167189" y="15838"/>
                  </a:lnTo>
                  <a:lnTo>
                    <a:pt x="167189" y="16005"/>
                  </a:lnTo>
                  <a:lnTo>
                    <a:pt x="167245" y="16172"/>
                  </a:lnTo>
                  <a:lnTo>
                    <a:pt x="167412" y="16451"/>
                  </a:lnTo>
                  <a:lnTo>
                    <a:pt x="167691" y="16618"/>
                  </a:lnTo>
                  <a:lnTo>
                    <a:pt x="167859" y="16674"/>
                  </a:lnTo>
                  <a:lnTo>
                    <a:pt x="168193" y="16674"/>
                  </a:lnTo>
                  <a:lnTo>
                    <a:pt x="168361" y="16618"/>
                  </a:lnTo>
                  <a:lnTo>
                    <a:pt x="168584" y="16451"/>
                  </a:lnTo>
                  <a:lnTo>
                    <a:pt x="168751" y="16172"/>
                  </a:lnTo>
                  <a:lnTo>
                    <a:pt x="168807" y="16005"/>
                  </a:lnTo>
                  <a:lnTo>
                    <a:pt x="168862" y="15838"/>
                  </a:lnTo>
                  <a:lnTo>
                    <a:pt x="168807" y="15670"/>
                  </a:lnTo>
                  <a:lnTo>
                    <a:pt x="168751" y="15559"/>
                  </a:lnTo>
                  <a:lnTo>
                    <a:pt x="168584" y="15280"/>
                  </a:lnTo>
                  <a:lnTo>
                    <a:pt x="168361" y="15113"/>
                  </a:lnTo>
                  <a:lnTo>
                    <a:pt x="168193" y="15057"/>
                  </a:lnTo>
                  <a:lnTo>
                    <a:pt x="168026" y="15001"/>
                  </a:lnTo>
                  <a:close/>
                  <a:moveTo>
                    <a:pt x="171316" y="15001"/>
                  </a:moveTo>
                  <a:lnTo>
                    <a:pt x="171149" y="15057"/>
                  </a:lnTo>
                  <a:lnTo>
                    <a:pt x="171037" y="15113"/>
                  </a:lnTo>
                  <a:lnTo>
                    <a:pt x="170758" y="15280"/>
                  </a:lnTo>
                  <a:lnTo>
                    <a:pt x="170591" y="15559"/>
                  </a:lnTo>
                  <a:lnTo>
                    <a:pt x="170535" y="15670"/>
                  </a:lnTo>
                  <a:lnTo>
                    <a:pt x="170480" y="15838"/>
                  </a:lnTo>
                  <a:lnTo>
                    <a:pt x="170535" y="16005"/>
                  </a:lnTo>
                  <a:lnTo>
                    <a:pt x="170591" y="16172"/>
                  </a:lnTo>
                  <a:lnTo>
                    <a:pt x="170758" y="16451"/>
                  </a:lnTo>
                  <a:lnTo>
                    <a:pt x="171037" y="16618"/>
                  </a:lnTo>
                  <a:lnTo>
                    <a:pt x="171149" y="16674"/>
                  </a:lnTo>
                  <a:lnTo>
                    <a:pt x="171483" y="16674"/>
                  </a:lnTo>
                  <a:lnTo>
                    <a:pt x="171651" y="16618"/>
                  </a:lnTo>
                  <a:lnTo>
                    <a:pt x="171930" y="16451"/>
                  </a:lnTo>
                  <a:lnTo>
                    <a:pt x="172097" y="16172"/>
                  </a:lnTo>
                  <a:lnTo>
                    <a:pt x="172153" y="16005"/>
                  </a:lnTo>
                  <a:lnTo>
                    <a:pt x="172153" y="15838"/>
                  </a:lnTo>
                  <a:lnTo>
                    <a:pt x="172153" y="15670"/>
                  </a:lnTo>
                  <a:lnTo>
                    <a:pt x="172097" y="15559"/>
                  </a:lnTo>
                  <a:lnTo>
                    <a:pt x="171930" y="15280"/>
                  </a:lnTo>
                  <a:lnTo>
                    <a:pt x="171651" y="15113"/>
                  </a:lnTo>
                  <a:lnTo>
                    <a:pt x="171483" y="15057"/>
                  </a:lnTo>
                  <a:lnTo>
                    <a:pt x="171316" y="15001"/>
                  </a:lnTo>
                  <a:close/>
                  <a:moveTo>
                    <a:pt x="174774" y="15001"/>
                  </a:moveTo>
                  <a:lnTo>
                    <a:pt x="174606" y="15057"/>
                  </a:lnTo>
                  <a:lnTo>
                    <a:pt x="174439" y="15113"/>
                  </a:lnTo>
                  <a:lnTo>
                    <a:pt x="174160" y="15280"/>
                  </a:lnTo>
                  <a:lnTo>
                    <a:pt x="173993" y="15559"/>
                  </a:lnTo>
                  <a:lnTo>
                    <a:pt x="173937" y="15670"/>
                  </a:lnTo>
                  <a:lnTo>
                    <a:pt x="173937" y="15838"/>
                  </a:lnTo>
                  <a:lnTo>
                    <a:pt x="173937" y="16005"/>
                  </a:lnTo>
                  <a:lnTo>
                    <a:pt x="173993" y="16172"/>
                  </a:lnTo>
                  <a:lnTo>
                    <a:pt x="174160" y="16451"/>
                  </a:lnTo>
                  <a:lnTo>
                    <a:pt x="174439" y="16618"/>
                  </a:lnTo>
                  <a:lnTo>
                    <a:pt x="174606" y="16674"/>
                  </a:lnTo>
                  <a:lnTo>
                    <a:pt x="174941" y="16674"/>
                  </a:lnTo>
                  <a:lnTo>
                    <a:pt x="175053" y="16618"/>
                  </a:lnTo>
                  <a:lnTo>
                    <a:pt x="175331" y="16451"/>
                  </a:lnTo>
                  <a:lnTo>
                    <a:pt x="175499" y="16172"/>
                  </a:lnTo>
                  <a:lnTo>
                    <a:pt x="175554" y="16005"/>
                  </a:lnTo>
                  <a:lnTo>
                    <a:pt x="175610" y="15838"/>
                  </a:lnTo>
                  <a:lnTo>
                    <a:pt x="175554" y="15670"/>
                  </a:lnTo>
                  <a:lnTo>
                    <a:pt x="175499" y="15559"/>
                  </a:lnTo>
                  <a:lnTo>
                    <a:pt x="175331" y="15280"/>
                  </a:lnTo>
                  <a:lnTo>
                    <a:pt x="175053" y="15113"/>
                  </a:lnTo>
                  <a:lnTo>
                    <a:pt x="174941" y="15057"/>
                  </a:lnTo>
                  <a:lnTo>
                    <a:pt x="174774" y="15001"/>
                  </a:lnTo>
                  <a:close/>
                  <a:moveTo>
                    <a:pt x="184812" y="15001"/>
                  </a:moveTo>
                  <a:lnTo>
                    <a:pt x="184644" y="15057"/>
                  </a:lnTo>
                  <a:lnTo>
                    <a:pt x="184477" y="15113"/>
                  </a:lnTo>
                  <a:lnTo>
                    <a:pt x="184198" y="15280"/>
                  </a:lnTo>
                  <a:lnTo>
                    <a:pt x="184031" y="15559"/>
                  </a:lnTo>
                  <a:lnTo>
                    <a:pt x="183975" y="15670"/>
                  </a:lnTo>
                  <a:lnTo>
                    <a:pt x="183975" y="15838"/>
                  </a:lnTo>
                  <a:lnTo>
                    <a:pt x="183975" y="16005"/>
                  </a:lnTo>
                  <a:lnTo>
                    <a:pt x="184031" y="16172"/>
                  </a:lnTo>
                  <a:lnTo>
                    <a:pt x="184198" y="16451"/>
                  </a:lnTo>
                  <a:lnTo>
                    <a:pt x="184477" y="16618"/>
                  </a:lnTo>
                  <a:lnTo>
                    <a:pt x="184644" y="16674"/>
                  </a:lnTo>
                  <a:lnTo>
                    <a:pt x="184979" y="16674"/>
                  </a:lnTo>
                  <a:lnTo>
                    <a:pt x="185091" y="16618"/>
                  </a:lnTo>
                  <a:lnTo>
                    <a:pt x="185369" y="16451"/>
                  </a:lnTo>
                  <a:lnTo>
                    <a:pt x="185537" y="16172"/>
                  </a:lnTo>
                  <a:lnTo>
                    <a:pt x="185593" y="16005"/>
                  </a:lnTo>
                  <a:lnTo>
                    <a:pt x="185648" y="15838"/>
                  </a:lnTo>
                  <a:lnTo>
                    <a:pt x="185593" y="15670"/>
                  </a:lnTo>
                  <a:lnTo>
                    <a:pt x="185537" y="15559"/>
                  </a:lnTo>
                  <a:lnTo>
                    <a:pt x="185369" y="15280"/>
                  </a:lnTo>
                  <a:lnTo>
                    <a:pt x="185091" y="15113"/>
                  </a:lnTo>
                  <a:lnTo>
                    <a:pt x="184979" y="15057"/>
                  </a:lnTo>
                  <a:lnTo>
                    <a:pt x="184812" y="15001"/>
                  </a:lnTo>
                  <a:close/>
                  <a:moveTo>
                    <a:pt x="226804" y="15057"/>
                  </a:moveTo>
                  <a:lnTo>
                    <a:pt x="226637" y="15113"/>
                  </a:lnTo>
                  <a:lnTo>
                    <a:pt x="226358" y="15280"/>
                  </a:lnTo>
                  <a:lnTo>
                    <a:pt x="226191" y="15559"/>
                  </a:lnTo>
                  <a:lnTo>
                    <a:pt x="226135" y="15670"/>
                  </a:lnTo>
                  <a:lnTo>
                    <a:pt x="226135" y="15838"/>
                  </a:lnTo>
                  <a:lnTo>
                    <a:pt x="226135" y="16005"/>
                  </a:lnTo>
                  <a:lnTo>
                    <a:pt x="226191" y="16172"/>
                  </a:lnTo>
                  <a:lnTo>
                    <a:pt x="226358" y="16451"/>
                  </a:lnTo>
                  <a:lnTo>
                    <a:pt x="226637" y="16618"/>
                  </a:lnTo>
                  <a:lnTo>
                    <a:pt x="226804" y="16674"/>
                  </a:lnTo>
                  <a:lnTo>
                    <a:pt x="227139" y="16674"/>
                  </a:lnTo>
                  <a:lnTo>
                    <a:pt x="227250" y="16618"/>
                  </a:lnTo>
                  <a:lnTo>
                    <a:pt x="227529" y="16451"/>
                  </a:lnTo>
                  <a:lnTo>
                    <a:pt x="227697" y="16172"/>
                  </a:lnTo>
                  <a:lnTo>
                    <a:pt x="227752" y="16005"/>
                  </a:lnTo>
                  <a:lnTo>
                    <a:pt x="227808" y="15838"/>
                  </a:lnTo>
                  <a:lnTo>
                    <a:pt x="227752" y="15670"/>
                  </a:lnTo>
                  <a:lnTo>
                    <a:pt x="227697" y="15559"/>
                  </a:lnTo>
                  <a:lnTo>
                    <a:pt x="227529" y="15280"/>
                  </a:lnTo>
                  <a:lnTo>
                    <a:pt x="227250" y="15113"/>
                  </a:lnTo>
                  <a:lnTo>
                    <a:pt x="227139" y="15057"/>
                  </a:lnTo>
                  <a:close/>
                  <a:moveTo>
                    <a:pt x="230150" y="15057"/>
                  </a:moveTo>
                  <a:lnTo>
                    <a:pt x="229983" y="15113"/>
                  </a:lnTo>
                  <a:lnTo>
                    <a:pt x="229760" y="15280"/>
                  </a:lnTo>
                  <a:lnTo>
                    <a:pt x="229537" y="15559"/>
                  </a:lnTo>
                  <a:lnTo>
                    <a:pt x="229481" y="15670"/>
                  </a:lnTo>
                  <a:lnTo>
                    <a:pt x="229481" y="15838"/>
                  </a:lnTo>
                  <a:lnTo>
                    <a:pt x="229481" y="16005"/>
                  </a:lnTo>
                  <a:lnTo>
                    <a:pt x="229537" y="16172"/>
                  </a:lnTo>
                  <a:lnTo>
                    <a:pt x="229760" y="16451"/>
                  </a:lnTo>
                  <a:lnTo>
                    <a:pt x="229983" y="16618"/>
                  </a:lnTo>
                  <a:lnTo>
                    <a:pt x="230150" y="16674"/>
                  </a:lnTo>
                  <a:lnTo>
                    <a:pt x="230485" y="16674"/>
                  </a:lnTo>
                  <a:lnTo>
                    <a:pt x="230652" y="16618"/>
                  </a:lnTo>
                  <a:lnTo>
                    <a:pt x="230931" y="16451"/>
                  </a:lnTo>
                  <a:lnTo>
                    <a:pt x="231098" y="16172"/>
                  </a:lnTo>
                  <a:lnTo>
                    <a:pt x="231154" y="16005"/>
                  </a:lnTo>
                  <a:lnTo>
                    <a:pt x="231154" y="15838"/>
                  </a:lnTo>
                  <a:lnTo>
                    <a:pt x="231154" y="15670"/>
                  </a:lnTo>
                  <a:lnTo>
                    <a:pt x="231098" y="15559"/>
                  </a:lnTo>
                  <a:lnTo>
                    <a:pt x="230931" y="15280"/>
                  </a:lnTo>
                  <a:lnTo>
                    <a:pt x="230652" y="15113"/>
                  </a:lnTo>
                  <a:lnTo>
                    <a:pt x="230485" y="15057"/>
                  </a:lnTo>
                  <a:close/>
                  <a:moveTo>
                    <a:pt x="233496" y="15057"/>
                  </a:moveTo>
                  <a:lnTo>
                    <a:pt x="233385" y="15113"/>
                  </a:lnTo>
                  <a:lnTo>
                    <a:pt x="233106" y="15280"/>
                  </a:lnTo>
                  <a:lnTo>
                    <a:pt x="232939" y="15559"/>
                  </a:lnTo>
                  <a:lnTo>
                    <a:pt x="232883" y="15670"/>
                  </a:lnTo>
                  <a:lnTo>
                    <a:pt x="232883" y="15838"/>
                  </a:lnTo>
                  <a:lnTo>
                    <a:pt x="232883" y="16005"/>
                  </a:lnTo>
                  <a:lnTo>
                    <a:pt x="232939" y="16172"/>
                  </a:lnTo>
                  <a:lnTo>
                    <a:pt x="233106" y="16451"/>
                  </a:lnTo>
                  <a:lnTo>
                    <a:pt x="233385" y="16618"/>
                  </a:lnTo>
                  <a:lnTo>
                    <a:pt x="233496" y="16674"/>
                  </a:lnTo>
                  <a:lnTo>
                    <a:pt x="233831" y="16674"/>
                  </a:lnTo>
                  <a:lnTo>
                    <a:pt x="233998" y="16618"/>
                  </a:lnTo>
                  <a:lnTo>
                    <a:pt x="234277" y="16451"/>
                  </a:lnTo>
                  <a:lnTo>
                    <a:pt x="234444" y="16172"/>
                  </a:lnTo>
                  <a:lnTo>
                    <a:pt x="234500" y="16005"/>
                  </a:lnTo>
                  <a:lnTo>
                    <a:pt x="234500" y="15838"/>
                  </a:lnTo>
                  <a:lnTo>
                    <a:pt x="234500" y="15670"/>
                  </a:lnTo>
                  <a:lnTo>
                    <a:pt x="234444" y="15559"/>
                  </a:lnTo>
                  <a:lnTo>
                    <a:pt x="234277" y="15280"/>
                  </a:lnTo>
                  <a:lnTo>
                    <a:pt x="233998" y="15113"/>
                  </a:lnTo>
                  <a:lnTo>
                    <a:pt x="233831" y="15057"/>
                  </a:lnTo>
                  <a:close/>
                  <a:moveTo>
                    <a:pt x="236842" y="15057"/>
                  </a:moveTo>
                  <a:lnTo>
                    <a:pt x="236675" y="15113"/>
                  </a:lnTo>
                  <a:lnTo>
                    <a:pt x="236396" y="15280"/>
                  </a:lnTo>
                  <a:lnTo>
                    <a:pt x="236229" y="15559"/>
                  </a:lnTo>
                  <a:lnTo>
                    <a:pt x="236173" y="15670"/>
                  </a:lnTo>
                  <a:lnTo>
                    <a:pt x="236173" y="15838"/>
                  </a:lnTo>
                  <a:lnTo>
                    <a:pt x="236173" y="16005"/>
                  </a:lnTo>
                  <a:lnTo>
                    <a:pt x="236229" y="16172"/>
                  </a:lnTo>
                  <a:lnTo>
                    <a:pt x="236396" y="16451"/>
                  </a:lnTo>
                  <a:lnTo>
                    <a:pt x="236675" y="16618"/>
                  </a:lnTo>
                  <a:lnTo>
                    <a:pt x="236842" y="16674"/>
                  </a:lnTo>
                  <a:lnTo>
                    <a:pt x="237177" y="16674"/>
                  </a:lnTo>
                  <a:lnTo>
                    <a:pt x="237344" y="16618"/>
                  </a:lnTo>
                  <a:lnTo>
                    <a:pt x="237567" y="16451"/>
                  </a:lnTo>
                  <a:lnTo>
                    <a:pt x="237790" y="16172"/>
                  </a:lnTo>
                  <a:lnTo>
                    <a:pt x="237790" y="16005"/>
                  </a:lnTo>
                  <a:lnTo>
                    <a:pt x="237846" y="15838"/>
                  </a:lnTo>
                  <a:lnTo>
                    <a:pt x="237790" y="15670"/>
                  </a:lnTo>
                  <a:lnTo>
                    <a:pt x="237790" y="15559"/>
                  </a:lnTo>
                  <a:lnTo>
                    <a:pt x="237567" y="15280"/>
                  </a:lnTo>
                  <a:lnTo>
                    <a:pt x="237344" y="15113"/>
                  </a:lnTo>
                  <a:lnTo>
                    <a:pt x="237177" y="15057"/>
                  </a:lnTo>
                  <a:close/>
                  <a:moveTo>
                    <a:pt x="241973" y="15001"/>
                  </a:moveTo>
                  <a:lnTo>
                    <a:pt x="241806" y="15057"/>
                  </a:lnTo>
                  <a:lnTo>
                    <a:pt x="241638" y="15113"/>
                  </a:lnTo>
                  <a:lnTo>
                    <a:pt x="241359" y="15280"/>
                  </a:lnTo>
                  <a:lnTo>
                    <a:pt x="241192" y="15559"/>
                  </a:lnTo>
                  <a:lnTo>
                    <a:pt x="241136" y="15670"/>
                  </a:lnTo>
                  <a:lnTo>
                    <a:pt x="241136" y="15838"/>
                  </a:lnTo>
                  <a:lnTo>
                    <a:pt x="241136" y="16005"/>
                  </a:lnTo>
                  <a:lnTo>
                    <a:pt x="241192" y="16172"/>
                  </a:lnTo>
                  <a:lnTo>
                    <a:pt x="241359" y="16451"/>
                  </a:lnTo>
                  <a:lnTo>
                    <a:pt x="241638" y="16618"/>
                  </a:lnTo>
                  <a:lnTo>
                    <a:pt x="241806" y="16674"/>
                  </a:lnTo>
                  <a:lnTo>
                    <a:pt x="242140" y="16674"/>
                  </a:lnTo>
                  <a:lnTo>
                    <a:pt x="242308" y="16618"/>
                  </a:lnTo>
                  <a:lnTo>
                    <a:pt x="242531" y="16451"/>
                  </a:lnTo>
                  <a:lnTo>
                    <a:pt x="242754" y="16172"/>
                  </a:lnTo>
                  <a:lnTo>
                    <a:pt x="242754" y="16005"/>
                  </a:lnTo>
                  <a:lnTo>
                    <a:pt x="242809" y="15838"/>
                  </a:lnTo>
                  <a:lnTo>
                    <a:pt x="242754" y="15670"/>
                  </a:lnTo>
                  <a:lnTo>
                    <a:pt x="242754" y="15559"/>
                  </a:lnTo>
                  <a:lnTo>
                    <a:pt x="242531" y="15280"/>
                  </a:lnTo>
                  <a:lnTo>
                    <a:pt x="242308" y="15113"/>
                  </a:lnTo>
                  <a:lnTo>
                    <a:pt x="242140" y="15057"/>
                  </a:lnTo>
                  <a:lnTo>
                    <a:pt x="241973" y="15001"/>
                  </a:lnTo>
                  <a:close/>
                  <a:moveTo>
                    <a:pt x="250394" y="15001"/>
                  </a:moveTo>
                  <a:lnTo>
                    <a:pt x="250226" y="15057"/>
                  </a:lnTo>
                  <a:lnTo>
                    <a:pt x="250059" y="15113"/>
                  </a:lnTo>
                  <a:lnTo>
                    <a:pt x="249836" y="15280"/>
                  </a:lnTo>
                  <a:lnTo>
                    <a:pt x="249669" y="15559"/>
                  </a:lnTo>
                  <a:lnTo>
                    <a:pt x="249613" y="15670"/>
                  </a:lnTo>
                  <a:lnTo>
                    <a:pt x="249557" y="15838"/>
                  </a:lnTo>
                  <a:lnTo>
                    <a:pt x="249613" y="16005"/>
                  </a:lnTo>
                  <a:lnTo>
                    <a:pt x="249669" y="16172"/>
                  </a:lnTo>
                  <a:lnTo>
                    <a:pt x="249836" y="16451"/>
                  </a:lnTo>
                  <a:lnTo>
                    <a:pt x="250059" y="16618"/>
                  </a:lnTo>
                  <a:lnTo>
                    <a:pt x="250226" y="16674"/>
                  </a:lnTo>
                  <a:lnTo>
                    <a:pt x="250561" y="16674"/>
                  </a:lnTo>
                  <a:lnTo>
                    <a:pt x="250728" y="16618"/>
                  </a:lnTo>
                  <a:lnTo>
                    <a:pt x="251007" y="16451"/>
                  </a:lnTo>
                  <a:lnTo>
                    <a:pt x="251174" y="16172"/>
                  </a:lnTo>
                  <a:lnTo>
                    <a:pt x="251230" y="16005"/>
                  </a:lnTo>
                  <a:lnTo>
                    <a:pt x="251230" y="15838"/>
                  </a:lnTo>
                  <a:lnTo>
                    <a:pt x="251230" y="15670"/>
                  </a:lnTo>
                  <a:lnTo>
                    <a:pt x="251174" y="15559"/>
                  </a:lnTo>
                  <a:lnTo>
                    <a:pt x="251007" y="15280"/>
                  </a:lnTo>
                  <a:lnTo>
                    <a:pt x="250728" y="15113"/>
                  </a:lnTo>
                  <a:lnTo>
                    <a:pt x="250561" y="15057"/>
                  </a:lnTo>
                  <a:lnTo>
                    <a:pt x="250394" y="15001"/>
                  </a:lnTo>
                  <a:close/>
                  <a:moveTo>
                    <a:pt x="255469" y="15001"/>
                  </a:moveTo>
                  <a:lnTo>
                    <a:pt x="255301" y="15057"/>
                  </a:lnTo>
                  <a:lnTo>
                    <a:pt x="255134" y="15113"/>
                  </a:lnTo>
                  <a:lnTo>
                    <a:pt x="254855" y="15280"/>
                  </a:lnTo>
                  <a:lnTo>
                    <a:pt x="254688" y="15559"/>
                  </a:lnTo>
                  <a:lnTo>
                    <a:pt x="254632" y="15670"/>
                  </a:lnTo>
                  <a:lnTo>
                    <a:pt x="254632" y="15838"/>
                  </a:lnTo>
                  <a:lnTo>
                    <a:pt x="254632" y="16005"/>
                  </a:lnTo>
                  <a:lnTo>
                    <a:pt x="254688" y="16172"/>
                  </a:lnTo>
                  <a:lnTo>
                    <a:pt x="254855" y="16451"/>
                  </a:lnTo>
                  <a:lnTo>
                    <a:pt x="255134" y="16618"/>
                  </a:lnTo>
                  <a:lnTo>
                    <a:pt x="255301" y="16674"/>
                  </a:lnTo>
                  <a:lnTo>
                    <a:pt x="255636" y="16674"/>
                  </a:lnTo>
                  <a:lnTo>
                    <a:pt x="255747" y="16618"/>
                  </a:lnTo>
                  <a:lnTo>
                    <a:pt x="256026" y="16451"/>
                  </a:lnTo>
                  <a:lnTo>
                    <a:pt x="256194" y="16172"/>
                  </a:lnTo>
                  <a:lnTo>
                    <a:pt x="256249" y="16005"/>
                  </a:lnTo>
                  <a:lnTo>
                    <a:pt x="256305" y="15838"/>
                  </a:lnTo>
                  <a:lnTo>
                    <a:pt x="256249" y="15670"/>
                  </a:lnTo>
                  <a:lnTo>
                    <a:pt x="256194" y="15559"/>
                  </a:lnTo>
                  <a:lnTo>
                    <a:pt x="256026" y="15280"/>
                  </a:lnTo>
                  <a:lnTo>
                    <a:pt x="255747" y="15113"/>
                  </a:lnTo>
                  <a:lnTo>
                    <a:pt x="255636" y="15057"/>
                  </a:lnTo>
                  <a:lnTo>
                    <a:pt x="255469" y="15001"/>
                  </a:lnTo>
                  <a:close/>
                  <a:moveTo>
                    <a:pt x="258759" y="15001"/>
                  </a:moveTo>
                  <a:lnTo>
                    <a:pt x="258591" y="15057"/>
                  </a:lnTo>
                  <a:lnTo>
                    <a:pt x="258424" y="15113"/>
                  </a:lnTo>
                  <a:lnTo>
                    <a:pt x="258201" y="15280"/>
                  </a:lnTo>
                  <a:lnTo>
                    <a:pt x="257978" y="15559"/>
                  </a:lnTo>
                  <a:lnTo>
                    <a:pt x="257978" y="15670"/>
                  </a:lnTo>
                  <a:lnTo>
                    <a:pt x="257922" y="15838"/>
                  </a:lnTo>
                  <a:lnTo>
                    <a:pt x="257978" y="16005"/>
                  </a:lnTo>
                  <a:lnTo>
                    <a:pt x="257978" y="16172"/>
                  </a:lnTo>
                  <a:lnTo>
                    <a:pt x="258201" y="16451"/>
                  </a:lnTo>
                  <a:lnTo>
                    <a:pt x="258424" y="16618"/>
                  </a:lnTo>
                  <a:lnTo>
                    <a:pt x="258591" y="16674"/>
                  </a:lnTo>
                  <a:lnTo>
                    <a:pt x="258926" y="16674"/>
                  </a:lnTo>
                  <a:lnTo>
                    <a:pt x="259093" y="16618"/>
                  </a:lnTo>
                  <a:lnTo>
                    <a:pt x="259372" y="16451"/>
                  </a:lnTo>
                  <a:lnTo>
                    <a:pt x="259540" y="16172"/>
                  </a:lnTo>
                  <a:lnTo>
                    <a:pt x="259595" y="16005"/>
                  </a:lnTo>
                  <a:lnTo>
                    <a:pt x="259595" y="15838"/>
                  </a:lnTo>
                  <a:lnTo>
                    <a:pt x="259595" y="15670"/>
                  </a:lnTo>
                  <a:lnTo>
                    <a:pt x="259540" y="15559"/>
                  </a:lnTo>
                  <a:lnTo>
                    <a:pt x="259372" y="15280"/>
                  </a:lnTo>
                  <a:lnTo>
                    <a:pt x="259093" y="15113"/>
                  </a:lnTo>
                  <a:lnTo>
                    <a:pt x="258926" y="15057"/>
                  </a:lnTo>
                  <a:lnTo>
                    <a:pt x="258759" y="15001"/>
                  </a:lnTo>
                  <a:close/>
                  <a:moveTo>
                    <a:pt x="263834" y="15001"/>
                  </a:moveTo>
                  <a:lnTo>
                    <a:pt x="263666" y="15057"/>
                  </a:lnTo>
                  <a:lnTo>
                    <a:pt x="263499" y="15113"/>
                  </a:lnTo>
                  <a:lnTo>
                    <a:pt x="263220" y="15280"/>
                  </a:lnTo>
                  <a:lnTo>
                    <a:pt x="263053" y="15559"/>
                  </a:lnTo>
                  <a:lnTo>
                    <a:pt x="262997" y="15670"/>
                  </a:lnTo>
                  <a:lnTo>
                    <a:pt x="262997" y="15838"/>
                  </a:lnTo>
                  <a:lnTo>
                    <a:pt x="262997" y="16005"/>
                  </a:lnTo>
                  <a:lnTo>
                    <a:pt x="263053" y="16172"/>
                  </a:lnTo>
                  <a:lnTo>
                    <a:pt x="263220" y="16451"/>
                  </a:lnTo>
                  <a:lnTo>
                    <a:pt x="263499" y="16618"/>
                  </a:lnTo>
                  <a:lnTo>
                    <a:pt x="263666" y="16674"/>
                  </a:lnTo>
                  <a:lnTo>
                    <a:pt x="264001" y="16674"/>
                  </a:lnTo>
                  <a:lnTo>
                    <a:pt x="264168" y="16618"/>
                  </a:lnTo>
                  <a:lnTo>
                    <a:pt x="264391" y="16451"/>
                  </a:lnTo>
                  <a:lnTo>
                    <a:pt x="264614" y="16172"/>
                  </a:lnTo>
                  <a:lnTo>
                    <a:pt x="264670" y="16005"/>
                  </a:lnTo>
                  <a:lnTo>
                    <a:pt x="264670" y="15838"/>
                  </a:lnTo>
                  <a:lnTo>
                    <a:pt x="264670" y="15670"/>
                  </a:lnTo>
                  <a:lnTo>
                    <a:pt x="264614" y="15559"/>
                  </a:lnTo>
                  <a:lnTo>
                    <a:pt x="264391" y="15280"/>
                  </a:lnTo>
                  <a:lnTo>
                    <a:pt x="264168" y="15113"/>
                  </a:lnTo>
                  <a:lnTo>
                    <a:pt x="264001" y="15057"/>
                  </a:lnTo>
                  <a:lnTo>
                    <a:pt x="263834" y="15001"/>
                  </a:lnTo>
                  <a:close/>
                  <a:moveTo>
                    <a:pt x="267124" y="15001"/>
                  </a:moveTo>
                  <a:lnTo>
                    <a:pt x="266957" y="15057"/>
                  </a:lnTo>
                  <a:lnTo>
                    <a:pt x="266845" y="15113"/>
                  </a:lnTo>
                  <a:lnTo>
                    <a:pt x="266566" y="15280"/>
                  </a:lnTo>
                  <a:lnTo>
                    <a:pt x="266399" y="15559"/>
                  </a:lnTo>
                  <a:lnTo>
                    <a:pt x="266343" y="15670"/>
                  </a:lnTo>
                  <a:lnTo>
                    <a:pt x="266343" y="15838"/>
                  </a:lnTo>
                  <a:lnTo>
                    <a:pt x="266343" y="16005"/>
                  </a:lnTo>
                  <a:lnTo>
                    <a:pt x="266399" y="16172"/>
                  </a:lnTo>
                  <a:lnTo>
                    <a:pt x="266566" y="16451"/>
                  </a:lnTo>
                  <a:lnTo>
                    <a:pt x="266845" y="16618"/>
                  </a:lnTo>
                  <a:lnTo>
                    <a:pt x="266957" y="16674"/>
                  </a:lnTo>
                  <a:lnTo>
                    <a:pt x="267291" y="16674"/>
                  </a:lnTo>
                  <a:lnTo>
                    <a:pt x="267458" y="16618"/>
                  </a:lnTo>
                  <a:lnTo>
                    <a:pt x="267737" y="16451"/>
                  </a:lnTo>
                  <a:lnTo>
                    <a:pt x="267905" y="16172"/>
                  </a:lnTo>
                  <a:lnTo>
                    <a:pt x="267960" y="16005"/>
                  </a:lnTo>
                  <a:lnTo>
                    <a:pt x="267960" y="15838"/>
                  </a:lnTo>
                  <a:lnTo>
                    <a:pt x="267960" y="15670"/>
                  </a:lnTo>
                  <a:lnTo>
                    <a:pt x="267905" y="15559"/>
                  </a:lnTo>
                  <a:lnTo>
                    <a:pt x="267737" y="15280"/>
                  </a:lnTo>
                  <a:lnTo>
                    <a:pt x="267458" y="15113"/>
                  </a:lnTo>
                  <a:lnTo>
                    <a:pt x="267291" y="15057"/>
                  </a:lnTo>
                  <a:lnTo>
                    <a:pt x="267124" y="15001"/>
                  </a:lnTo>
                  <a:close/>
                  <a:moveTo>
                    <a:pt x="270581" y="15001"/>
                  </a:moveTo>
                  <a:lnTo>
                    <a:pt x="270414" y="15057"/>
                  </a:lnTo>
                  <a:lnTo>
                    <a:pt x="270247" y="15113"/>
                  </a:lnTo>
                  <a:lnTo>
                    <a:pt x="269968" y="15280"/>
                  </a:lnTo>
                  <a:lnTo>
                    <a:pt x="269801" y="15559"/>
                  </a:lnTo>
                  <a:lnTo>
                    <a:pt x="269745" y="15670"/>
                  </a:lnTo>
                  <a:lnTo>
                    <a:pt x="269745" y="15838"/>
                  </a:lnTo>
                  <a:lnTo>
                    <a:pt x="269745" y="16005"/>
                  </a:lnTo>
                  <a:lnTo>
                    <a:pt x="269801" y="16172"/>
                  </a:lnTo>
                  <a:lnTo>
                    <a:pt x="269968" y="16451"/>
                  </a:lnTo>
                  <a:lnTo>
                    <a:pt x="270247" y="16618"/>
                  </a:lnTo>
                  <a:lnTo>
                    <a:pt x="270414" y="16674"/>
                  </a:lnTo>
                  <a:lnTo>
                    <a:pt x="270749" y="16674"/>
                  </a:lnTo>
                  <a:lnTo>
                    <a:pt x="270916" y="16618"/>
                  </a:lnTo>
                  <a:lnTo>
                    <a:pt x="271139" y="16451"/>
                  </a:lnTo>
                  <a:lnTo>
                    <a:pt x="271362" y="16172"/>
                  </a:lnTo>
                  <a:lnTo>
                    <a:pt x="271362" y="16005"/>
                  </a:lnTo>
                  <a:lnTo>
                    <a:pt x="271418" y="15838"/>
                  </a:lnTo>
                  <a:lnTo>
                    <a:pt x="271362" y="15670"/>
                  </a:lnTo>
                  <a:lnTo>
                    <a:pt x="271362" y="15559"/>
                  </a:lnTo>
                  <a:lnTo>
                    <a:pt x="271139" y="15280"/>
                  </a:lnTo>
                  <a:lnTo>
                    <a:pt x="270916" y="15113"/>
                  </a:lnTo>
                  <a:lnTo>
                    <a:pt x="270749" y="15057"/>
                  </a:lnTo>
                  <a:lnTo>
                    <a:pt x="270581" y="15001"/>
                  </a:lnTo>
                  <a:close/>
                  <a:moveTo>
                    <a:pt x="280619" y="15001"/>
                  </a:moveTo>
                  <a:lnTo>
                    <a:pt x="280452" y="15057"/>
                  </a:lnTo>
                  <a:lnTo>
                    <a:pt x="280285" y="15113"/>
                  </a:lnTo>
                  <a:lnTo>
                    <a:pt x="280006" y="15280"/>
                  </a:lnTo>
                  <a:lnTo>
                    <a:pt x="279839" y="15559"/>
                  </a:lnTo>
                  <a:lnTo>
                    <a:pt x="279783" y="15670"/>
                  </a:lnTo>
                  <a:lnTo>
                    <a:pt x="279783" y="15838"/>
                  </a:lnTo>
                  <a:lnTo>
                    <a:pt x="279783" y="16005"/>
                  </a:lnTo>
                  <a:lnTo>
                    <a:pt x="279839" y="16172"/>
                  </a:lnTo>
                  <a:lnTo>
                    <a:pt x="280006" y="16451"/>
                  </a:lnTo>
                  <a:lnTo>
                    <a:pt x="280285" y="16618"/>
                  </a:lnTo>
                  <a:lnTo>
                    <a:pt x="280452" y="16674"/>
                  </a:lnTo>
                  <a:lnTo>
                    <a:pt x="280787" y="16674"/>
                  </a:lnTo>
                  <a:lnTo>
                    <a:pt x="280954" y="16618"/>
                  </a:lnTo>
                  <a:lnTo>
                    <a:pt x="281177" y="16451"/>
                  </a:lnTo>
                  <a:lnTo>
                    <a:pt x="281400" y="16172"/>
                  </a:lnTo>
                  <a:lnTo>
                    <a:pt x="281400" y="16005"/>
                  </a:lnTo>
                  <a:lnTo>
                    <a:pt x="281456" y="15838"/>
                  </a:lnTo>
                  <a:lnTo>
                    <a:pt x="281400" y="15670"/>
                  </a:lnTo>
                  <a:lnTo>
                    <a:pt x="281400" y="15559"/>
                  </a:lnTo>
                  <a:lnTo>
                    <a:pt x="281177" y="15280"/>
                  </a:lnTo>
                  <a:lnTo>
                    <a:pt x="280954" y="15113"/>
                  </a:lnTo>
                  <a:lnTo>
                    <a:pt x="280787" y="15057"/>
                  </a:lnTo>
                  <a:lnTo>
                    <a:pt x="280619" y="1500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247"/>
            <p:cNvSpPr/>
            <p:nvPr/>
          </p:nvSpPr>
          <p:spPr>
            <a:xfrm>
              <a:off x="18861" y="217501"/>
              <a:ext cx="9187662" cy="542679"/>
            </a:xfrm>
            <a:custGeom>
              <a:avLst/>
              <a:gdLst/>
              <a:ahLst/>
              <a:cxnLst/>
              <a:rect l="l" t="t" r="r" b="b"/>
              <a:pathLst>
                <a:path w="283242" h="16730" extrusionOk="0">
                  <a:moveTo>
                    <a:pt x="14333" y="0"/>
                  </a:moveTo>
                  <a:lnTo>
                    <a:pt x="14333" y="1673"/>
                  </a:lnTo>
                  <a:lnTo>
                    <a:pt x="17734" y="1673"/>
                  </a:lnTo>
                  <a:lnTo>
                    <a:pt x="17734" y="0"/>
                  </a:lnTo>
                  <a:close/>
                  <a:moveTo>
                    <a:pt x="24371" y="0"/>
                  </a:moveTo>
                  <a:lnTo>
                    <a:pt x="24371" y="1673"/>
                  </a:lnTo>
                  <a:lnTo>
                    <a:pt x="27772" y="1673"/>
                  </a:lnTo>
                  <a:lnTo>
                    <a:pt x="27772" y="0"/>
                  </a:lnTo>
                  <a:close/>
                  <a:moveTo>
                    <a:pt x="34409" y="0"/>
                  </a:moveTo>
                  <a:lnTo>
                    <a:pt x="34409" y="1673"/>
                  </a:lnTo>
                  <a:lnTo>
                    <a:pt x="37811" y="1673"/>
                  </a:lnTo>
                  <a:lnTo>
                    <a:pt x="37811" y="0"/>
                  </a:lnTo>
                  <a:close/>
                  <a:moveTo>
                    <a:pt x="51250" y="0"/>
                  </a:moveTo>
                  <a:lnTo>
                    <a:pt x="51250" y="1673"/>
                  </a:lnTo>
                  <a:lnTo>
                    <a:pt x="54652" y="1673"/>
                  </a:lnTo>
                  <a:lnTo>
                    <a:pt x="54652" y="0"/>
                  </a:lnTo>
                  <a:close/>
                  <a:moveTo>
                    <a:pt x="76457" y="0"/>
                  </a:moveTo>
                  <a:lnTo>
                    <a:pt x="76457" y="1673"/>
                  </a:lnTo>
                  <a:lnTo>
                    <a:pt x="79859" y="1673"/>
                  </a:lnTo>
                  <a:lnTo>
                    <a:pt x="79859" y="0"/>
                  </a:lnTo>
                  <a:close/>
                  <a:moveTo>
                    <a:pt x="88224" y="0"/>
                  </a:moveTo>
                  <a:lnTo>
                    <a:pt x="88224" y="1673"/>
                  </a:lnTo>
                  <a:lnTo>
                    <a:pt x="91626" y="1673"/>
                  </a:lnTo>
                  <a:lnTo>
                    <a:pt x="91626" y="0"/>
                  </a:lnTo>
                  <a:close/>
                  <a:moveTo>
                    <a:pt x="110140" y="0"/>
                  </a:moveTo>
                  <a:lnTo>
                    <a:pt x="110140" y="1673"/>
                  </a:lnTo>
                  <a:lnTo>
                    <a:pt x="113542" y="1673"/>
                  </a:lnTo>
                  <a:lnTo>
                    <a:pt x="113542" y="0"/>
                  </a:lnTo>
                  <a:close/>
                  <a:moveTo>
                    <a:pt x="120178" y="0"/>
                  </a:moveTo>
                  <a:lnTo>
                    <a:pt x="120178" y="1673"/>
                  </a:lnTo>
                  <a:lnTo>
                    <a:pt x="123580" y="1673"/>
                  </a:lnTo>
                  <a:lnTo>
                    <a:pt x="123580" y="0"/>
                  </a:lnTo>
                  <a:close/>
                  <a:moveTo>
                    <a:pt x="130216" y="0"/>
                  </a:moveTo>
                  <a:lnTo>
                    <a:pt x="130216" y="1673"/>
                  </a:lnTo>
                  <a:lnTo>
                    <a:pt x="133618" y="1673"/>
                  </a:lnTo>
                  <a:lnTo>
                    <a:pt x="133618" y="0"/>
                  </a:lnTo>
                  <a:close/>
                  <a:moveTo>
                    <a:pt x="147002" y="0"/>
                  </a:moveTo>
                  <a:lnTo>
                    <a:pt x="147002" y="1673"/>
                  </a:lnTo>
                  <a:lnTo>
                    <a:pt x="150404" y="1673"/>
                  </a:lnTo>
                  <a:lnTo>
                    <a:pt x="150404" y="0"/>
                  </a:lnTo>
                  <a:close/>
                  <a:moveTo>
                    <a:pt x="172265" y="0"/>
                  </a:moveTo>
                  <a:lnTo>
                    <a:pt x="172265" y="1673"/>
                  </a:lnTo>
                  <a:lnTo>
                    <a:pt x="175667" y="1673"/>
                  </a:lnTo>
                  <a:lnTo>
                    <a:pt x="175667" y="0"/>
                  </a:lnTo>
                  <a:close/>
                  <a:moveTo>
                    <a:pt x="184032" y="0"/>
                  </a:moveTo>
                  <a:lnTo>
                    <a:pt x="184032" y="1673"/>
                  </a:lnTo>
                  <a:lnTo>
                    <a:pt x="187433" y="1673"/>
                  </a:lnTo>
                  <a:lnTo>
                    <a:pt x="187433" y="0"/>
                  </a:lnTo>
                  <a:close/>
                  <a:moveTo>
                    <a:pt x="205948" y="0"/>
                  </a:moveTo>
                  <a:lnTo>
                    <a:pt x="205948" y="1673"/>
                  </a:lnTo>
                  <a:lnTo>
                    <a:pt x="209350" y="1673"/>
                  </a:lnTo>
                  <a:lnTo>
                    <a:pt x="209350" y="0"/>
                  </a:lnTo>
                  <a:close/>
                  <a:moveTo>
                    <a:pt x="215986" y="0"/>
                  </a:moveTo>
                  <a:lnTo>
                    <a:pt x="215986" y="1673"/>
                  </a:lnTo>
                  <a:lnTo>
                    <a:pt x="219388" y="1673"/>
                  </a:lnTo>
                  <a:lnTo>
                    <a:pt x="219388" y="0"/>
                  </a:lnTo>
                  <a:close/>
                  <a:moveTo>
                    <a:pt x="226024" y="0"/>
                  </a:moveTo>
                  <a:lnTo>
                    <a:pt x="226024" y="1673"/>
                  </a:lnTo>
                  <a:lnTo>
                    <a:pt x="229426" y="1673"/>
                  </a:lnTo>
                  <a:lnTo>
                    <a:pt x="229426" y="0"/>
                  </a:lnTo>
                  <a:close/>
                  <a:moveTo>
                    <a:pt x="242866" y="0"/>
                  </a:moveTo>
                  <a:lnTo>
                    <a:pt x="242866" y="1673"/>
                  </a:lnTo>
                  <a:lnTo>
                    <a:pt x="246268" y="1673"/>
                  </a:lnTo>
                  <a:lnTo>
                    <a:pt x="246268" y="0"/>
                  </a:lnTo>
                  <a:close/>
                  <a:moveTo>
                    <a:pt x="268072" y="0"/>
                  </a:moveTo>
                  <a:lnTo>
                    <a:pt x="268072" y="1673"/>
                  </a:lnTo>
                  <a:lnTo>
                    <a:pt x="271474" y="1673"/>
                  </a:lnTo>
                  <a:lnTo>
                    <a:pt x="271474" y="0"/>
                  </a:lnTo>
                  <a:close/>
                  <a:moveTo>
                    <a:pt x="279839" y="0"/>
                  </a:moveTo>
                  <a:lnTo>
                    <a:pt x="279839" y="1673"/>
                  </a:lnTo>
                  <a:lnTo>
                    <a:pt x="283241" y="1673"/>
                  </a:lnTo>
                  <a:lnTo>
                    <a:pt x="283241" y="0"/>
                  </a:lnTo>
                  <a:close/>
                  <a:moveTo>
                    <a:pt x="2510" y="3346"/>
                  </a:moveTo>
                  <a:lnTo>
                    <a:pt x="2510" y="5075"/>
                  </a:lnTo>
                  <a:lnTo>
                    <a:pt x="5912" y="5075"/>
                  </a:lnTo>
                  <a:lnTo>
                    <a:pt x="5912" y="3346"/>
                  </a:lnTo>
                  <a:close/>
                  <a:moveTo>
                    <a:pt x="31118" y="3346"/>
                  </a:moveTo>
                  <a:lnTo>
                    <a:pt x="31118" y="5075"/>
                  </a:lnTo>
                  <a:lnTo>
                    <a:pt x="34520" y="5075"/>
                  </a:lnTo>
                  <a:lnTo>
                    <a:pt x="34520" y="3346"/>
                  </a:lnTo>
                  <a:close/>
                  <a:moveTo>
                    <a:pt x="47849" y="3346"/>
                  </a:moveTo>
                  <a:lnTo>
                    <a:pt x="47849" y="5075"/>
                  </a:lnTo>
                  <a:lnTo>
                    <a:pt x="51250" y="5075"/>
                  </a:lnTo>
                  <a:lnTo>
                    <a:pt x="51250" y="3346"/>
                  </a:lnTo>
                  <a:close/>
                  <a:moveTo>
                    <a:pt x="54652" y="3346"/>
                  </a:moveTo>
                  <a:lnTo>
                    <a:pt x="54652" y="5075"/>
                  </a:lnTo>
                  <a:lnTo>
                    <a:pt x="58054" y="5075"/>
                  </a:lnTo>
                  <a:lnTo>
                    <a:pt x="58054" y="3346"/>
                  </a:lnTo>
                  <a:close/>
                  <a:moveTo>
                    <a:pt x="59671" y="3346"/>
                  </a:moveTo>
                  <a:lnTo>
                    <a:pt x="59671" y="5075"/>
                  </a:lnTo>
                  <a:lnTo>
                    <a:pt x="63073" y="5075"/>
                  </a:lnTo>
                  <a:lnTo>
                    <a:pt x="63073" y="3346"/>
                  </a:lnTo>
                  <a:close/>
                  <a:moveTo>
                    <a:pt x="64690" y="3346"/>
                  </a:moveTo>
                  <a:lnTo>
                    <a:pt x="64690" y="5075"/>
                  </a:lnTo>
                  <a:lnTo>
                    <a:pt x="68092" y="5075"/>
                  </a:lnTo>
                  <a:lnTo>
                    <a:pt x="68092" y="3346"/>
                  </a:lnTo>
                  <a:close/>
                  <a:moveTo>
                    <a:pt x="73055" y="3346"/>
                  </a:moveTo>
                  <a:lnTo>
                    <a:pt x="73055" y="5075"/>
                  </a:lnTo>
                  <a:lnTo>
                    <a:pt x="76457" y="5075"/>
                  </a:lnTo>
                  <a:lnTo>
                    <a:pt x="76457" y="3346"/>
                  </a:lnTo>
                  <a:close/>
                  <a:moveTo>
                    <a:pt x="98318" y="3346"/>
                  </a:moveTo>
                  <a:lnTo>
                    <a:pt x="98318" y="5075"/>
                  </a:lnTo>
                  <a:lnTo>
                    <a:pt x="101719" y="5075"/>
                  </a:lnTo>
                  <a:lnTo>
                    <a:pt x="101719" y="3346"/>
                  </a:lnTo>
                  <a:close/>
                  <a:moveTo>
                    <a:pt x="126926" y="3346"/>
                  </a:moveTo>
                  <a:lnTo>
                    <a:pt x="126926" y="5075"/>
                  </a:lnTo>
                  <a:lnTo>
                    <a:pt x="130328" y="5075"/>
                  </a:lnTo>
                  <a:lnTo>
                    <a:pt x="130328" y="3346"/>
                  </a:lnTo>
                  <a:close/>
                  <a:moveTo>
                    <a:pt x="143656" y="3346"/>
                  </a:moveTo>
                  <a:lnTo>
                    <a:pt x="143656" y="5075"/>
                  </a:lnTo>
                  <a:lnTo>
                    <a:pt x="147058" y="5075"/>
                  </a:lnTo>
                  <a:lnTo>
                    <a:pt x="147058" y="3346"/>
                  </a:lnTo>
                  <a:close/>
                  <a:moveTo>
                    <a:pt x="150404" y="3346"/>
                  </a:moveTo>
                  <a:lnTo>
                    <a:pt x="150404" y="5075"/>
                  </a:lnTo>
                  <a:lnTo>
                    <a:pt x="153806" y="5075"/>
                  </a:lnTo>
                  <a:lnTo>
                    <a:pt x="153806" y="3346"/>
                  </a:lnTo>
                  <a:close/>
                  <a:moveTo>
                    <a:pt x="155423" y="3346"/>
                  </a:moveTo>
                  <a:lnTo>
                    <a:pt x="155423" y="5075"/>
                  </a:lnTo>
                  <a:lnTo>
                    <a:pt x="158825" y="5075"/>
                  </a:lnTo>
                  <a:lnTo>
                    <a:pt x="158825" y="3346"/>
                  </a:lnTo>
                  <a:close/>
                  <a:moveTo>
                    <a:pt x="160498" y="3346"/>
                  </a:moveTo>
                  <a:lnTo>
                    <a:pt x="160498" y="5075"/>
                  </a:lnTo>
                  <a:lnTo>
                    <a:pt x="163900" y="5075"/>
                  </a:lnTo>
                  <a:lnTo>
                    <a:pt x="163900" y="3346"/>
                  </a:lnTo>
                  <a:close/>
                  <a:moveTo>
                    <a:pt x="168863" y="3346"/>
                  </a:moveTo>
                  <a:lnTo>
                    <a:pt x="168863" y="5075"/>
                  </a:lnTo>
                  <a:lnTo>
                    <a:pt x="172265" y="5075"/>
                  </a:lnTo>
                  <a:lnTo>
                    <a:pt x="172265" y="3346"/>
                  </a:lnTo>
                  <a:close/>
                  <a:moveTo>
                    <a:pt x="194125" y="3346"/>
                  </a:moveTo>
                  <a:lnTo>
                    <a:pt x="194125" y="5075"/>
                  </a:lnTo>
                  <a:lnTo>
                    <a:pt x="197527" y="5075"/>
                  </a:lnTo>
                  <a:lnTo>
                    <a:pt x="197527" y="3346"/>
                  </a:lnTo>
                  <a:close/>
                  <a:moveTo>
                    <a:pt x="222734" y="3346"/>
                  </a:moveTo>
                  <a:lnTo>
                    <a:pt x="222734" y="5075"/>
                  </a:lnTo>
                  <a:lnTo>
                    <a:pt x="226136" y="5075"/>
                  </a:lnTo>
                  <a:lnTo>
                    <a:pt x="226136" y="3346"/>
                  </a:lnTo>
                  <a:close/>
                  <a:moveTo>
                    <a:pt x="239464" y="3346"/>
                  </a:moveTo>
                  <a:lnTo>
                    <a:pt x="239464" y="5075"/>
                  </a:lnTo>
                  <a:lnTo>
                    <a:pt x="242866" y="5075"/>
                  </a:lnTo>
                  <a:lnTo>
                    <a:pt x="242866" y="3346"/>
                  </a:lnTo>
                  <a:close/>
                  <a:moveTo>
                    <a:pt x="246268" y="3346"/>
                  </a:moveTo>
                  <a:lnTo>
                    <a:pt x="246268" y="5075"/>
                  </a:lnTo>
                  <a:lnTo>
                    <a:pt x="249669" y="5075"/>
                  </a:lnTo>
                  <a:lnTo>
                    <a:pt x="249669" y="3346"/>
                  </a:lnTo>
                  <a:close/>
                  <a:moveTo>
                    <a:pt x="251287" y="3346"/>
                  </a:moveTo>
                  <a:lnTo>
                    <a:pt x="251287" y="5075"/>
                  </a:lnTo>
                  <a:lnTo>
                    <a:pt x="254688" y="5075"/>
                  </a:lnTo>
                  <a:lnTo>
                    <a:pt x="254688" y="3346"/>
                  </a:lnTo>
                  <a:close/>
                  <a:moveTo>
                    <a:pt x="256306" y="3346"/>
                  </a:moveTo>
                  <a:lnTo>
                    <a:pt x="256306" y="5075"/>
                  </a:lnTo>
                  <a:lnTo>
                    <a:pt x="259707" y="5075"/>
                  </a:lnTo>
                  <a:lnTo>
                    <a:pt x="259707" y="3346"/>
                  </a:lnTo>
                  <a:close/>
                  <a:moveTo>
                    <a:pt x="264671" y="3346"/>
                  </a:moveTo>
                  <a:lnTo>
                    <a:pt x="264671" y="5075"/>
                  </a:lnTo>
                  <a:lnTo>
                    <a:pt x="268072" y="5075"/>
                  </a:lnTo>
                  <a:lnTo>
                    <a:pt x="268072" y="3346"/>
                  </a:lnTo>
                  <a:close/>
                  <a:moveTo>
                    <a:pt x="3347" y="11655"/>
                  </a:moveTo>
                  <a:lnTo>
                    <a:pt x="3347" y="13384"/>
                  </a:lnTo>
                  <a:lnTo>
                    <a:pt x="6748" y="13384"/>
                  </a:lnTo>
                  <a:lnTo>
                    <a:pt x="6748" y="11655"/>
                  </a:lnTo>
                  <a:close/>
                  <a:moveTo>
                    <a:pt x="28609" y="11655"/>
                  </a:moveTo>
                  <a:lnTo>
                    <a:pt x="28609" y="13384"/>
                  </a:lnTo>
                  <a:lnTo>
                    <a:pt x="32011" y="13384"/>
                  </a:lnTo>
                  <a:lnTo>
                    <a:pt x="32011" y="11655"/>
                  </a:lnTo>
                  <a:close/>
                  <a:moveTo>
                    <a:pt x="40376" y="11655"/>
                  </a:moveTo>
                  <a:lnTo>
                    <a:pt x="40376" y="13384"/>
                  </a:lnTo>
                  <a:lnTo>
                    <a:pt x="43778" y="13384"/>
                  </a:lnTo>
                  <a:lnTo>
                    <a:pt x="43778" y="11655"/>
                  </a:lnTo>
                  <a:close/>
                  <a:moveTo>
                    <a:pt x="62181" y="11655"/>
                  </a:moveTo>
                  <a:lnTo>
                    <a:pt x="62181" y="13384"/>
                  </a:lnTo>
                  <a:lnTo>
                    <a:pt x="65582" y="13384"/>
                  </a:lnTo>
                  <a:lnTo>
                    <a:pt x="65582" y="11655"/>
                  </a:lnTo>
                  <a:close/>
                  <a:moveTo>
                    <a:pt x="72219" y="11655"/>
                  </a:moveTo>
                  <a:lnTo>
                    <a:pt x="72219" y="13384"/>
                  </a:lnTo>
                  <a:lnTo>
                    <a:pt x="75621" y="13384"/>
                  </a:lnTo>
                  <a:lnTo>
                    <a:pt x="75621" y="11655"/>
                  </a:lnTo>
                  <a:close/>
                  <a:moveTo>
                    <a:pt x="82257" y="11655"/>
                  </a:moveTo>
                  <a:lnTo>
                    <a:pt x="82257" y="13384"/>
                  </a:lnTo>
                  <a:lnTo>
                    <a:pt x="85659" y="13384"/>
                  </a:lnTo>
                  <a:lnTo>
                    <a:pt x="85659" y="11655"/>
                  </a:lnTo>
                  <a:close/>
                  <a:moveTo>
                    <a:pt x="99210" y="11655"/>
                  </a:moveTo>
                  <a:lnTo>
                    <a:pt x="99210" y="13384"/>
                  </a:lnTo>
                  <a:lnTo>
                    <a:pt x="102612" y="13384"/>
                  </a:lnTo>
                  <a:lnTo>
                    <a:pt x="102612" y="11655"/>
                  </a:lnTo>
                  <a:close/>
                  <a:moveTo>
                    <a:pt x="124417" y="11655"/>
                  </a:moveTo>
                  <a:lnTo>
                    <a:pt x="124417" y="13384"/>
                  </a:lnTo>
                  <a:lnTo>
                    <a:pt x="127818" y="13384"/>
                  </a:lnTo>
                  <a:lnTo>
                    <a:pt x="127818" y="11655"/>
                  </a:lnTo>
                  <a:close/>
                  <a:moveTo>
                    <a:pt x="136183" y="11655"/>
                  </a:moveTo>
                  <a:lnTo>
                    <a:pt x="136183" y="13384"/>
                  </a:lnTo>
                  <a:lnTo>
                    <a:pt x="139585" y="13384"/>
                  </a:lnTo>
                  <a:lnTo>
                    <a:pt x="139585" y="11655"/>
                  </a:lnTo>
                  <a:close/>
                  <a:moveTo>
                    <a:pt x="157988" y="11655"/>
                  </a:moveTo>
                  <a:lnTo>
                    <a:pt x="157988" y="13384"/>
                  </a:lnTo>
                  <a:lnTo>
                    <a:pt x="161390" y="13384"/>
                  </a:lnTo>
                  <a:lnTo>
                    <a:pt x="161390" y="11655"/>
                  </a:lnTo>
                  <a:close/>
                  <a:moveTo>
                    <a:pt x="168026" y="11655"/>
                  </a:moveTo>
                  <a:lnTo>
                    <a:pt x="168026" y="13384"/>
                  </a:lnTo>
                  <a:lnTo>
                    <a:pt x="171428" y="13384"/>
                  </a:lnTo>
                  <a:lnTo>
                    <a:pt x="171428" y="11655"/>
                  </a:lnTo>
                  <a:close/>
                  <a:moveTo>
                    <a:pt x="178064" y="11655"/>
                  </a:moveTo>
                  <a:lnTo>
                    <a:pt x="178064" y="13384"/>
                  </a:lnTo>
                  <a:lnTo>
                    <a:pt x="181466" y="13384"/>
                  </a:lnTo>
                  <a:lnTo>
                    <a:pt x="181466" y="11655"/>
                  </a:lnTo>
                  <a:close/>
                  <a:moveTo>
                    <a:pt x="194962" y="11655"/>
                  </a:moveTo>
                  <a:lnTo>
                    <a:pt x="194962" y="13384"/>
                  </a:lnTo>
                  <a:lnTo>
                    <a:pt x="198364" y="13384"/>
                  </a:lnTo>
                  <a:lnTo>
                    <a:pt x="198364" y="11655"/>
                  </a:lnTo>
                  <a:close/>
                  <a:moveTo>
                    <a:pt x="220224" y="11655"/>
                  </a:moveTo>
                  <a:lnTo>
                    <a:pt x="220224" y="13384"/>
                  </a:lnTo>
                  <a:lnTo>
                    <a:pt x="223626" y="13384"/>
                  </a:lnTo>
                  <a:lnTo>
                    <a:pt x="223626" y="11655"/>
                  </a:lnTo>
                  <a:close/>
                  <a:moveTo>
                    <a:pt x="231991" y="11655"/>
                  </a:moveTo>
                  <a:lnTo>
                    <a:pt x="231991" y="13384"/>
                  </a:lnTo>
                  <a:lnTo>
                    <a:pt x="235393" y="13384"/>
                  </a:lnTo>
                  <a:lnTo>
                    <a:pt x="235393" y="11655"/>
                  </a:lnTo>
                  <a:close/>
                  <a:moveTo>
                    <a:pt x="253796" y="11655"/>
                  </a:moveTo>
                  <a:lnTo>
                    <a:pt x="253796" y="13384"/>
                  </a:lnTo>
                  <a:lnTo>
                    <a:pt x="257198" y="13384"/>
                  </a:lnTo>
                  <a:lnTo>
                    <a:pt x="257198" y="11655"/>
                  </a:lnTo>
                  <a:close/>
                  <a:moveTo>
                    <a:pt x="263834" y="11655"/>
                  </a:moveTo>
                  <a:lnTo>
                    <a:pt x="263834" y="13384"/>
                  </a:lnTo>
                  <a:lnTo>
                    <a:pt x="267236" y="13384"/>
                  </a:lnTo>
                  <a:lnTo>
                    <a:pt x="267236" y="11655"/>
                  </a:lnTo>
                  <a:close/>
                  <a:moveTo>
                    <a:pt x="273872" y="11655"/>
                  </a:moveTo>
                  <a:lnTo>
                    <a:pt x="273872" y="13384"/>
                  </a:lnTo>
                  <a:lnTo>
                    <a:pt x="277274" y="13384"/>
                  </a:lnTo>
                  <a:lnTo>
                    <a:pt x="277274" y="11655"/>
                  </a:lnTo>
                  <a:close/>
                  <a:moveTo>
                    <a:pt x="1" y="15001"/>
                  </a:moveTo>
                  <a:lnTo>
                    <a:pt x="1" y="16730"/>
                  </a:lnTo>
                  <a:lnTo>
                    <a:pt x="3402" y="16730"/>
                  </a:lnTo>
                  <a:lnTo>
                    <a:pt x="3402" y="15001"/>
                  </a:lnTo>
                  <a:close/>
                  <a:moveTo>
                    <a:pt x="6748" y="15001"/>
                  </a:moveTo>
                  <a:lnTo>
                    <a:pt x="6748" y="16730"/>
                  </a:lnTo>
                  <a:lnTo>
                    <a:pt x="10150" y="16730"/>
                  </a:lnTo>
                  <a:lnTo>
                    <a:pt x="10150" y="15001"/>
                  </a:lnTo>
                  <a:close/>
                  <a:moveTo>
                    <a:pt x="11767" y="15001"/>
                  </a:moveTo>
                  <a:lnTo>
                    <a:pt x="11767" y="16730"/>
                  </a:lnTo>
                  <a:lnTo>
                    <a:pt x="15169" y="16730"/>
                  </a:lnTo>
                  <a:lnTo>
                    <a:pt x="15169" y="15001"/>
                  </a:lnTo>
                  <a:close/>
                  <a:moveTo>
                    <a:pt x="16786" y="15001"/>
                  </a:moveTo>
                  <a:lnTo>
                    <a:pt x="16786" y="16730"/>
                  </a:lnTo>
                  <a:lnTo>
                    <a:pt x="20188" y="16730"/>
                  </a:lnTo>
                  <a:lnTo>
                    <a:pt x="20188" y="15001"/>
                  </a:lnTo>
                  <a:close/>
                  <a:moveTo>
                    <a:pt x="25207" y="15001"/>
                  </a:moveTo>
                  <a:lnTo>
                    <a:pt x="25207" y="16730"/>
                  </a:lnTo>
                  <a:lnTo>
                    <a:pt x="28609" y="16730"/>
                  </a:lnTo>
                  <a:lnTo>
                    <a:pt x="28609" y="15001"/>
                  </a:lnTo>
                  <a:close/>
                  <a:moveTo>
                    <a:pt x="50358" y="15001"/>
                  </a:moveTo>
                  <a:lnTo>
                    <a:pt x="50358" y="16730"/>
                  </a:lnTo>
                  <a:lnTo>
                    <a:pt x="53760" y="16730"/>
                  </a:lnTo>
                  <a:lnTo>
                    <a:pt x="53760" y="15001"/>
                  </a:lnTo>
                  <a:close/>
                  <a:moveTo>
                    <a:pt x="78967" y="15001"/>
                  </a:moveTo>
                  <a:lnTo>
                    <a:pt x="78967" y="16730"/>
                  </a:lnTo>
                  <a:lnTo>
                    <a:pt x="82368" y="16730"/>
                  </a:lnTo>
                  <a:lnTo>
                    <a:pt x="82368" y="15001"/>
                  </a:lnTo>
                  <a:close/>
                  <a:moveTo>
                    <a:pt x="95808" y="15001"/>
                  </a:moveTo>
                  <a:lnTo>
                    <a:pt x="95808" y="16730"/>
                  </a:lnTo>
                  <a:lnTo>
                    <a:pt x="99210" y="16730"/>
                  </a:lnTo>
                  <a:lnTo>
                    <a:pt x="99210" y="15001"/>
                  </a:lnTo>
                  <a:close/>
                  <a:moveTo>
                    <a:pt x="102612" y="15001"/>
                  </a:moveTo>
                  <a:lnTo>
                    <a:pt x="102612" y="16730"/>
                  </a:lnTo>
                  <a:lnTo>
                    <a:pt x="105958" y="16730"/>
                  </a:lnTo>
                  <a:lnTo>
                    <a:pt x="105958" y="15001"/>
                  </a:lnTo>
                  <a:close/>
                  <a:moveTo>
                    <a:pt x="107631" y="15001"/>
                  </a:moveTo>
                  <a:lnTo>
                    <a:pt x="107631" y="16730"/>
                  </a:lnTo>
                  <a:lnTo>
                    <a:pt x="110977" y="16730"/>
                  </a:lnTo>
                  <a:lnTo>
                    <a:pt x="110977" y="15001"/>
                  </a:lnTo>
                  <a:close/>
                  <a:moveTo>
                    <a:pt x="112650" y="15001"/>
                  </a:moveTo>
                  <a:lnTo>
                    <a:pt x="112650" y="16730"/>
                  </a:lnTo>
                  <a:lnTo>
                    <a:pt x="116052" y="16730"/>
                  </a:lnTo>
                  <a:lnTo>
                    <a:pt x="116052" y="15001"/>
                  </a:lnTo>
                  <a:close/>
                  <a:moveTo>
                    <a:pt x="121015" y="15001"/>
                  </a:moveTo>
                  <a:lnTo>
                    <a:pt x="121015" y="16730"/>
                  </a:lnTo>
                  <a:lnTo>
                    <a:pt x="124417" y="16730"/>
                  </a:lnTo>
                  <a:lnTo>
                    <a:pt x="124417" y="15001"/>
                  </a:lnTo>
                  <a:close/>
                  <a:moveTo>
                    <a:pt x="146166" y="15001"/>
                  </a:moveTo>
                  <a:lnTo>
                    <a:pt x="146166" y="16730"/>
                  </a:lnTo>
                  <a:lnTo>
                    <a:pt x="149568" y="16730"/>
                  </a:lnTo>
                  <a:lnTo>
                    <a:pt x="149568" y="15001"/>
                  </a:lnTo>
                  <a:close/>
                  <a:moveTo>
                    <a:pt x="174774" y="15001"/>
                  </a:moveTo>
                  <a:lnTo>
                    <a:pt x="174774" y="16730"/>
                  </a:lnTo>
                  <a:lnTo>
                    <a:pt x="178176" y="16730"/>
                  </a:lnTo>
                  <a:lnTo>
                    <a:pt x="178176" y="15001"/>
                  </a:lnTo>
                  <a:close/>
                  <a:moveTo>
                    <a:pt x="191616" y="15001"/>
                  </a:moveTo>
                  <a:lnTo>
                    <a:pt x="191616" y="16730"/>
                  </a:lnTo>
                  <a:lnTo>
                    <a:pt x="195018" y="16730"/>
                  </a:lnTo>
                  <a:lnTo>
                    <a:pt x="195018" y="15001"/>
                  </a:lnTo>
                  <a:close/>
                  <a:moveTo>
                    <a:pt x="198364" y="15001"/>
                  </a:moveTo>
                  <a:lnTo>
                    <a:pt x="198364" y="16730"/>
                  </a:lnTo>
                  <a:lnTo>
                    <a:pt x="201765" y="16730"/>
                  </a:lnTo>
                  <a:lnTo>
                    <a:pt x="201765" y="15001"/>
                  </a:lnTo>
                  <a:close/>
                  <a:moveTo>
                    <a:pt x="203383" y="15001"/>
                  </a:moveTo>
                  <a:lnTo>
                    <a:pt x="203383" y="16730"/>
                  </a:lnTo>
                  <a:lnTo>
                    <a:pt x="206784" y="16730"/>
                  </a:lnTo>
                  <a:lnTo>
                    <a:pt x="206784" y="15001"/>
                  </a:lnTo>
                  <a:close/>
                  <a:moveTo>
                    <a:pt x="208402" y="15001"/>
                  </a:moveTo>
                  <a:lnTo>
                    <a:pt x="208402" y="16730"/>
                  </a:lnTo>
                  <a:lnTo>
                    <a:pt x="211804" y="16730"/>
                  </a:lnTo>
                  <a:lnTo>
                    <a:pt x="211804" y="15001"/>
                  </a:lnTo>
                  <a:close/>
                  <a:moveTo>
                    <a:pt x="216823" y="15001"/>
                  </a:moveTo>
                  <a:lnTo>
                    <a:pt x="216823" y="16730"/>
                  </a:lnTo>
                  <a:lnTo>
                    <a:pt x="220224" y="16730"/>
                  </a:lnTo>
                  <a:lnTo>
                    <a:pt x="220224" y="15001"/>
                  </a:lnTo>
                  <a:close/>
                  <a:moveTo>
                    <a:pt x="241973" y="15001"/>
                  </a:moveTo>
                  <a:lnTo>
                    <a:pt x="241973" y="16730"/>
                  </a:lnTo>
                  <a:lnTo>
                    <a:pt x="245375" y="16730"/>
                  </a:lnTo>
                  <a:lnTo>
                    <a:pt x="245375" y="15001"/>
                  </a:lnTo>
                  <a:close/>
                  <a:moveTo>
                    <a:pt x="270582" y="15001"/>
                  </a:moveTo>
                  <a:lnTo>
                    <a:pt x="270582" y="16730"/>
                  </a:lnTo>
                  <a:lnTo>
                    <a:pt x="273984" y="16730"/>
                  </a:lnTo>
                  <a:lnTo>
                    <a:pt x="273984" y="1500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09" name="Google Shape;8109;p247"/>
          <p:cNvGrpSpPr/>
          <p:nvPr/>
        </p:nvGrpSpPr>
        <p:grpSpPr>
          <a:xfrm>
            <a:off x="-4697049" y="4377776"/>
            <a:ext cx="9269048" cy="542679"/>
            <a:chOff x="-62524" y="217501"/>
            <a:chExt cx="9269048" cy="542679"/>
          </a:xfrm>
        </p:grpSpPr>
        <p:sp>
          <p:nvSpPr>
            <p:cNvPr id="8110" name="Google Shape;8110;p247"/>
            <p:cNvSpPr/>
            <p:nvPr/>
          </p:nvSpPr>
          <p:spPr>
            <a:xfrm>
              <a:off x="-62524" y="217501"/>
              <a:ext cx="9267232" cy="540895"/>
            </a:xfrm>
            <a:custGeom>
              <a:avLst/>
              <a:gdLst/>
              <a:ahLst/>
              <a:cxnLst/>
              <a:rect l="l" t="t" r="r" b="b"/>
              <a:pathLst>
                <a:path w="285695" h="16675" extrusionOk="0">
                  <a:moveTo>
                    <a:pt x="669" y="0"/>
                  </a:moveTo>
                  <a:lnTo>
                    <a:pt x="502" y="56"/>
                  </a:lnTo>
                  <a:lnTo>
                    <a:pt x="223" y="223"/>
                  </a:lnTo>
                  <a:lnTo>
                    <a:pt x="56" y="502"/>
                  </a:lnTo>
                  <a:lnTo>
                    <a:pt x="0" y="669"/>
                  </a:lnTo>
                  <a:lnTo>
                    <a:pt x="0" y="837"/>
                  </a:lnTo>
                  <a:lnTo>
                    <a:pt x="0" y="1004"/>
                  </a:lnTo>
                  <a:lnTo>
                    <a:pt x="56" y="1171"/>
                  </a:lnTo>
                  <a:lnTo>
                    <a:pt x="223" y="1394"/>
                  </a:lnTo>
                  <a:lnTo>
                    <a:pt x="502" y="1617"/>
                  </a:lnTo>
                  <a:lnTo>
                    <a:pt x="669" y="1673"/>
                  </a:lnTo>
                  <a:lnTo>
                    <a:pt x="1004" y="1673"/>
                  </a:lnTo>
                  <a:lnTo>
                    <a:pt x="1171" y="1617"/>
                  </a:lnTo>
                  <a:lnTo>
                    <a:pt x="1394" y="1394"/>
                  </a:lnTo>
                  <a:lnTo>
                    <a:pt x="1617" y="1171"/>
                  </a:lnTo>
                  <a:lnTo>
                    <a:pt x="1617" y="1004"/>
                  </a:lnTo>
                  <a:lnTo>
                    <a:pt x="1673" y="837"/>
                  </a:lnTo>
                  <a:lnTo>
                    <a:pt x="1617" y="669"/>
                  </a:lnTo>
                  <a:lnTo>
                    <a:pt x="1617" y="502"/>
                  </a:lnTo>
                  <a:lnTo>
                    <a:pt x="1394" y="223"/>
                  </a:lnTo>
                  <a:lnTo>
                    <a:pt x="1171" y="56"/>
                  </a:lnTo>
                  <a:lnTo>
                    <a:pt x="1004" y="0"/>
                  </a:lnTo>
                  <a:close/>
                  <a:moveTo>
                    <a:pt x="3959" y="0"/>
                  </a:moveTo>
                  <a:lnTo>
                    <a:pt x="3792" y="56"/>
                  </a:lnTo>
                  <a:lnTo>
                    <a:pt x="3569" y="223"/>
                  </a:lnTo>
                  <a:lnTo>
                    <a:pt x="3402" y="502"/>
                  </a:lnTo>
                  <a:lnTo>
                    <a:pt x="3346" y="669"/>
                  </a:lnTo>
                  <a:lnTo>
                    <a:pt x="3290" y="837"/>
                  </a:lnTo>
                  <a:lnTo>
                    <a:pt x="3346" y="1004"/>
                  </a:lnTo>
                  <a:lnTo>
                    <a:pt x="3402" y="1171"/>
                  </a:lnTo>
                  <a:lnTo>
                    <a:pt x="3569" y="1394"/>
                  </a:lnTo>
                  <a:lnTo>
                    <a:pt x="3792" y="1617"/>
                  </a:lnTo>
                  <a:lnTo>
                    <a:pt x="3959" y="1673"/>
                  </a:lnTo>
                  <a:lnTo>
                    <a:pt x="4294" y="1673"/>
                  </a:lnTo>
                  <a:lnTo>
                    <a:pt x="4461" y="1617"/>
                  </a:lnTo>
                  <a:lnTo>
                    <a:pt x="4740" y="1394"/>
                  </a:lnTo>
                  <a:lnTo>
                    <a:pt x="4907" y="1171"/>
                  </a:lnTo>
                  <a:lnTo>
                    <a:pt x="4963" y="1004"/>
                  </a:lnTo>
                  <a:lnTo>
                    <a:pt x="4963" y="837"/>
                  </a:lnTo>
                  <a:lnTo>
                    <a:pt x="4963" y="669"/>
                  </a:lnTo>
                  <a:lnTo>
                    <a:pt x="4907" y="502"/>
                  </a:lnTo>
                  <a:lnTo>
                    <a:pt x="4740" y="223"/>
                  </a:lnTo>
                  <a:lnTo>
                    <a:pt x="4461" y="56"/>
                  </a:lnTo>
                  <a:lnTo>
                    <a:pt x="4294" y="0"/>
                  </a:lnTo>
                  <a:close/>
                  <a:moveTo>
                    <a:pt x="9090" y="0"/>
                  </a:moveTo>
                  <a:lnTo>
                    <a:pt x="8923" y="56"/>
                  </a:lnTo>
                  <a:lnTo>
                    <a:pt x="8644" y="223"/>
                  </a:lnTo>
                  <a:lnTo>
                    <a:pt x="8477" y="502"/>
                  </a:lnTo>
                  <a:lnTo>
                    <a:pt x="8421" y="669"/>
                  </a:lnTo>
                  <a:lnTo>
                    <a:pt x="8421" y="837"/>
                  </a:lnTo>
                  <a:lnTo>
                    <a:pt x="8421" y="1004"/>
                  </a:lnTo>
                  <a:lnTo>
                    <a:pt x="8477" y="1171"/>
                  </a:lnTo>
                  <a:lnTo>
                    <a:pt x="8644" y="1394"/>
                  </a:lnTo>
                  <a:lnTo>
                    <a:pt x="8923" y="1617"/>
                  </a:lnTo>
                  <a:lnTo>
                    <a:pt x="9090" y="1673"/>
                  </a:lnTo>
                  <a:lnTo>
                    <a:pt x="9425" y="1673"/>
                  </a:lnTo>
                  <a:lnTo>
                    <a:pt x="9536" y="1617"/>
                  </a:lnTo>
                  <a:lnTo>
                    <a:pt x="9815" y="1394"/>
                  </a:lnTo>
                  <a:lnTo>
                    <a:pt x="9982" y="1171"/>
                  </a:lnTo>
                  <a:lnTo>
                    <a:pt x="10038" y="1004"/>
                  </a:lnTo>
                  <a:lnTo>
                    <a:pt x="10038" y="837"/>
                  </a:lnTo>
                  <a:lnTo>
                    <a:pt x="10038" y="669"/>
                  </a:lnTo>
                  <a:lnTo>
                    <a:pt x="9982" y="502"/>
                  </a:lnTo>
                  <a:lnTo>
                    <a:pt x="9815" y="223"/>
                  </a:lnTo>
                  <a:lnTo>
                    <a:pt x="9536" y="56"/>
                  </a:lnTo>
                  <a:lnTo>
                    <a:pt x="9425" y="0"/>
                  </a:lnTo>
                  <a:close/>
                  <a:moveTo>
                    <a:pt x="14165" y="0"/>
                  </a:moveTo>
                  <a:lnTo>
                    <a:pt x="13998" y="56"/>
                  </a:lnTo>
                  <a:lnTo>
                    <a:pt x="13719" y="223"/>
                  </a:lnTo>
                  <a:lnTo>
                    <a:pt x="13551" y="502"/>
                  </a:lnTo>
                  <a:lnTo>
                    <a:pt x="13496" y="669"/>
                  </a:lnTo>
                  <a:lnTo>
                    <a:pt x="13496" y="837"/>
                  </a:lnTo>
                  <a:lnTo>
                    <a:pt x="13496" y="1004"/>
                  </a:lnTo>
                  <a:lnTo>
                    <a:pt x="13551" y="1171"/>
                  </a:lnTo>
                  <a:lnTo>
                    <a:pt x="13719" y="1394"/>
                  </a:lnTo>
                  <a:lnTo>
                    <a:pt x="13998" y="1617"/>
                  </a:lnTo>
                  <a:lnTo>
                    <a:pt x="14165" y="1673"/>
                  </a:lnTo>
                  <a:lnTo>
                    <a:pt x="14499" y="1673"/>
                  </a:lnTo>
                  <a:lnTo>
                    <a:pt x="14611" y="1617"/>
                  </a:lnTo>
                  <a:lnTo>
                    <a:pt x="14890" y="1394"/>
                  </a:lnTo>
                  <a:lnTo>
                    <a:pt x="15057" y="1171"/>
                  </a:lnTo>
                  <a:lnTo>
                    <a:pt x="15113" y="1004"/>
                  </a:lnTo>
                  <a:lnTo>
                    <a:pt x="15113" y="837"/>
                  </a:lnTo>
                  <a:lnTo>
                    <a:pt x="15113" y="669"/>
                  </a:lnTo>
                  <a:lnTo>
                    <a:pt x="15057" y="502"/>
                  </a:lnTo>
                  <a:lnTo>
                    <a:pt x="14890" y="223"/>
                  </a:lnTo>
                  <a:lnTo>
                    <a:pt x="14611" y="56"/>
                  </a:lnTo>
                  <a:lnTo>
                    <a:pt x="14499" y="0"/>
                  </a:lnTo>
                  <a:close/>
                  <a:moveTo>
                    <a:pt x="24203" y="0"/>
                  </a:moveTo>
                  <a:lnTo>
                    <a:pt x="24036" y="56"/>
                  </a:lnTo>
                  <a:lnTo>
                    <a:pt x="23757" y="223"/>
                  </a:lnTo>
                  <a:lnTo>
                    <a:pt x="23589" y="502"/>
                  </a:lnTo>
                  <a:lnTo>
                    <a:pt x="23534" y="669"/>
                  </a:lnTo>
                  <a:lnTo>
                    <a:pt x="23534" y="837"/>
                  </a:lnTo>
                  <a:lnTo>
                    <a:pt x="23534" y="1004"/>
                  </a:lnTo>
                  <a:lnTo>
                    <a:pt x="23589" y="1171"/>
                  </a:lnTo>
                  <a:lnTo>
                    <a:pt x="23757" y="1394"/>
                  </a:lnTo>
                  <a:lnTo>
                    <a:pt x="24036" y="1617"/>
                  </a:lnTo>
                  <a:lnTo>
                    <a:pt x="24203" y="1673"/>
                  </a:lnTo>
                  <a:lnTo>
                    <a:pt x="24537" y="1673"/>
                  </a:lnTo>
                  <a:lnTo>
                    <a:pt x="24649" y="1617"/>
                  </a:lnTo>
                  <a:lnTo>
                    <a:pt x="24928" y="1394"/>
                  </a:lnTo>
                  <a:lnTo>
                    <a:pt x="25095" y="1171"/>
                  </a:lnTo>
                  <a:lnTo>
                    <a:pt x="25151" y="1004"/>
                  </a:lnTo>
                  <a:lnTo>
                    <a:pt x="25207" y="837"/>
                  </a:lnTo>
                  <a:lnTo>
                    <a:pt x="25151" y="669"/>
                  </a:lnTo>
                  <a:lnTo>
                    <a:pt x="25095" y="502"/>
                  </a:lnTo>
                  <a:lnTo>
                    <a:pt x="24928" y="223"/>
                  </a:lnTo>
                  <a:lnTo>
                    <a:pt x="24649" y="56"/>
                  </a:lnTo>
                  <a:lnTo>
                    <a:pt x="24537" y="0"/>
                  </a:lnTo>
                  <a:close/>
                  <a:moveTo>
                    <a:pt x="32624" y="0"/>
                  </a:moveTo>
                  <a:lnTo>
                    <a:pt x="32456" y="56"/>
                  </a:lnTo>
                  <a:lnTo>
                    <a:pt x="32178" y="223"/>
                  </a:lnTo>
                  <a:lnTo>
                    <a:pt x="32010" y="502"/>
                  </a:lnTo>
                  <a:lnTo>
                    <a:pt x="31954" y="669"/>
                  </a:lnTo>
                  <a:lnTo>
                    <a:pt x="31954" y="837"/>
                  </a:lnTo>
                  <a:lnTo>
                    <a:pt x="31954" y="1004"/>
                  </a:lnTo>
                  <a:lnTo>
                    <a:pt x="32010" y="1171"/>
                  </a:lnTo>
                  <a:lnTo>
                    <a:pt x="32178" y="1394"/>
                  </a:lnTo>
                  <a:lnTo>
                    <a:pt x="32456" y="1617"/>
                  </a:lnTo>
                  <a:lnTo>
                    <a:pt x="32624" y="1673"/>
                  </a:lnTo>
                  <a:lnTo>
                    <a:pt x="32958" y="1673"/>
                  </a:lnTo>
                  <a:lnTo>
                    <a:pt x="33126" y="1617"/>
                  </a:lnTo>
                  <a:lnTo>
                    <a:pt x="33349" y="1394"/>
                  </a:lnTo>
                  <a:lnTo>
                    <a:pt x="33572" y="1171"/>
                  </a:lnTo>
                  <a:lnTo>
                    <a:pt x="33627" y="1004"/>
                  </a:lnTo>
                  <a:lnTo>
                    <a:pt x="33627" y="837"/>
                  </a:lnTo>
                  <a:lnTo>
                    <a:pt x="33627" y="669"/>
                  </a:lnTo>
                  <a:lnTo>
                    <a:pt x="33572" y="502"/>
                  </a:lnTo>
                  <a:lnTo>
                    <a:pt x="33349" y="223"/>
                  </a:lnTo>
                  <a:lnTo>
                    <a:pt x="33126" y="56"/>
                  </a:lnTo>
                  <a:lnTo>
                    <a:pt x="32958" y="0"/>
                  </a:lnTo>
                  <a:close/>
                  <a:moveTo>
                    <a:pt x="42773" y="0"/>
                  </a:moveTo>
                  <a:lnTo>
                    <a:pt x="42606" y="56"/>
                  </a:lnTo>
                  <a:lnTo>
                    <a:pt x="42383" y="223"/>
                  </a:lnTo>
                  <a:lnTo>
                    <a:pt x="42216" y="502"/>
                  </a:lnTo>
                  <a:lnTo>
                    <a:pt x="42160" y="669"/>
                  </a:lnTo>
                  <a:lnTo>
                    <a:pt x="42104" y="837"/>
                  </a:lnTo>
                  <a:lnTo>
                    <a:pt x="42160" y="1004"/>
                  </a:lnTo>
                  <a:lnTo>
                    <a:pt x="42216" y="1171"/>
                  </a:lnTo>
                  <a:lnTo>
                    <a:pt x="42383" y="1394"/>
                  </a:lnTo>
                  <a:lnTo>
                    <a:pt x="42606" y="1617"/>
                  </a:lnTo>
                  <a:lnTo>
                    <a:pt x="42773" y="1673"/>
                  </a:lnTo>
                  <a:lnTo>
                    <a:pt x="43108" y="1673"/>
                  </a:lnTo>
                  <a:lnTo>
                    <a:pt x="43275" y="1617"/>
                  </a:lnTo>
                  <a:lnTo>
                    <a:pt x="43554" y="1394"/>
                  </a:lnTo>
                  <a:lnTo>
                    <a:pt x="43721" y="1171"/>
                  </a:lnTo>
                  <a:lnTo>
                    <a:pt x="43777" y="1004"/>
                  </a:lnTo>
                  <a:lnTo>
                    <a:pt x="43777" y="837"/>
                  </a:lnTo>
                  <a:lnTo>
                    <a:pt x="43777" y="669"/>
                  </a:lnTo>
                  <a:lnTo>
                    <a:pt x="43721" y="502"/>
                  </a:lnTo>
                  <a:lnTo>
                    <a:pt x="43554" y="223"/>
                  </a:lnTo>
                  <a:lnTo>
                    <a:pt x="43275" y="56"/>
                  </a:lnTo>
                  <a:lnTo>
                    <a:pt x="43108" y="0"/>
                  </a:lnTo>
                  <a:close/>
                  <a:moveTo>
                    <a:pt x="51083" y="0"/>
                  </a:moveTo>
                  <a:lnTo>
                    <a:pt x="50915" y="56"/>
                  </a:lnTo>
                  <a:lnTo>
                    <a:pt x="50636" y="223"/>
                  </a:lnTo>
                  <a:lnTo>
                    <a:pt x="50469" y="502"/>
                  </a:lnTo>
                  <a:lnTo>
                    <a:pt x="50413" y="669"/>
                  </a:lnTo>
                  <a:lnTo>
                    <a:pt x="50413" y="837"/>
                  </a:lnTo>
                  <a:lnTo>
                    <a:pt x="50413" y="1004"/>
                  </a:lnTo>
                  <a:lnTo>
                    <a:pt x="50469" y="1171"/>
                  </a:lnTo>
                  <a:lnTo>
                    <a:pt x="50636" y="1394"/>
                  </a:lnTo>
                  <a:lnTo>
                    <a:pt x="50915" y="1617"/>
                  </a:lnTo>
                  <a:lnTo>
                    <a:pt x="51083" y="1673"/>
                  </a:lnTo>
                  <a:lnTo>
                    <a:pt x="51417" y="1673"/>
                  </a:lnTo>
                  <a:lnTo>
                    <a:pt x="51529" y="1617"/>
                  </a:lnTo>
                  <a:lnTo>
                    <a:pt x="51808" y="1394"/>
                  </a:lnTo>
                  <a:lnTo>
                    <a:pt x="51975" y="1171"/>
                  </a:lnTo>
                  <a:lnTo>
                    <a:pt x="52031" y="1004"/>
                  </a:lnTo>
                  <a:lnTo>
                    <a:pt x="52031" y="837"/>
                  </a:lnTo>
                  <a:lnTo>
                    <a:pt x="52031" y="669"/>
                  </a:lnTo>
                  <a:lnTo>
                    <a:pt x="51975" y="502"/>
                  </a:lnTo>
                  <a:lnTo>
                    <a:pt x="51808" y="223"/>
                  </a:lnTo>
                  <a:lnTo>
                    <a:pt x="51529" y="56"/>
                  </a:lnTo>
                  <a:lnTo>
                    <a:pt x="51417" y="0"/>
                  </a:lnTo>
                  <a:close/>
                  <a:moveTo>
                    <a:pt x="61176" y="0"/>
                  </a:moveTo>
                  <a:lnTo>
                    <a:pt x="61009" y="56"/>
                  </a:lnTo>
                  <a:lnTo>
                    <a:pt x="60730" y="223"/>
                  </a:lnTo>
                  <a:lnTo>
                    <a:pt x="60563" y="502"/>
                  </a:lnTo>
                  <a:lnTo>
                    <a:pt x="60507" y="669"/>
                  </a:lnTo>
                  <a:lnTo>
                    <a:pt x="60507" y="837"/>
                  </a:lnTo>
                  <a:lnTo>
                    <a:pt x="60507" y="1004"/>
                  </a:lnTo>
                  <a:lnTo>
                    <a:pt x="60563" y="1171"/>
                  </a:lnTo>
                  <a:lnTo>
                    <a:pt x="60730" y="1394"/>
                  </a:lnTo>
                  <a:lnTo>
                    <a:pt x="61009" y="1617"/>
                  </a:lnTo>
                  <a:lnTo>
                    <a:pt x="61176" y="1673"/>
                  </a:lnTo>
                  <a:lnTo>
                    <a:pt x="61511" y="1673"/>
                  </a:lnTo>
                  <a:lnTo>
                    <a:pt x="61623" y="1617"/>
                  </a:lnTo>
                  <a:lnTo>
                    <a:pt x="61901" y="1394"/>
                  </a:lnTo>
                  <a:lnTo>
                    <a:pt x="62069" y="1171"/>
                  </a:lnTo>
                  <a:lnTo>
                    <a:pt x="62124" y="1004"/>
                  </a:lnTo>
                  <a:lnTo>
                    <a:pt x="62124" y="837"/>
                  </a:lnTo>
                  <a:lnTo>
                    <a:pt x="62124" y="669"/>
                  </a:lnTo>
                  <a:lnTo>
                    <a:pt x="62069" y="502"/>
                  </a:lnTo>
                  <a:lnTo>
                    <a:pt x="61901" y="223"/>
                  </a:lnTo>
                  <a:lnTo>
                    <a:pt x="61623" y="56"/>
                  </a:lnTo>
                  <a:lnTo>
                    <a:pt x="61511" y="0"/>
                  </a:lnTo>
                  <a:close/>
                  <a:moveTo>
                    <a:pt x="64522" y="0"/>
                  </a:moveTo>
                  <a:lnTo>
                    <a:pt x="64355" y="56"/>
                  </a:lnTo>
                  <a:lnTo>
                    <a:pt x="64076" y="223"/>
                  </a:lnTo>
                  <a:lnTo>
                    <a:pt x="63909" y="502"/>
                  </a:lnTo>
                  <a:lnTo>
                    <a:pt x="63853" y="669"/>
                  </a:lnTo>
                  <a:lnTo>
                    <a:pt x="63853" y="837"/>
                  </a:lnTo>
                  <a:lnTo>
                    <a:pt x="63853" y="1004"/>
                  </a:lnTo>
                  <a:lnTo>
                    <a:pt x="63909" y="1171"/>
                  </a:lnTo>
                  <a:lnTo>
                    <a:pt x="64076" y="1394"/>
                  </a:lnTo>
                  <a:lnTo>
                    <a:pt x="64355" y="1617"/>
                  </a:lnTo>
                  <a:lnTo>
                    <a:pt x="64522" y="1673"/>
                  </a:lnTo>
                  <a:lnTo>
                    <a:pt x="64857" y="1673"/>
                  </a:lnTo>
                  <a:lnTo>
                    <a:pt x="65024" y="1617"/>
                  </a:lnTo>
                  <a:lnTo>
                    <a:pt x="65247" y="1394"/>
                  </a:lnTo>
                  <a:lnTo>
                    <a:pt x="65470" y="1171"/>
                  </a:lnTo>
                  <a:lnTo>
                    <a:pt x="65470" y="1004"/>
                  </a:lnTo>
                  <a:lnTo>
                    <a:pt x="65526" y="837"/>
                  </a:lnTo>
                  <a:lnTo>
                    <a:pt x="65470" y="669"/>
                  </a:lnTo>
                  <a:lnTo>
                    <a:pt x="65470" y="502"/>
                  </a:lnTo>
                  <a:lnTo>
                    <a:pt x="65247" y="223"/>
                  </a:lnTo>
                  <a:lnTo>
                    <a:pt x="65024" y="56"/>
                  </a:lnTo>
                  <a:lnTo>
                    <a:pt x="64857" y="0"/>
                  </a:lnTo>
                  <a:close/>
                  <a:moveTo>
                    <a:pt x="67868" y="0"/>
                  </a:moveTo>
                  <a:lnTo>
                    <a:pt x="67757" y="56"/>
                  </a:lnTo>
                  <a:lnTo>
                    <a:pt x="67478" y="223"/>
                  </a:lnTo>
                  <a:lnTo>
                    <a:pt x="67311" y="502"/>
                  </a:lnTo>
                  <a:lnTo>
                    <a:pt x="67255" y="669"/>
                  </a:lnTo>
                  <a:lnTo>
                    <a:pt x="67199" y="837"/>
                  </a:lnTo>
                  <a:lnTo>
                    <a:pt x="67255" y="1004"/>
                  </a:lnTo>
                  <a:lnTo>
                    <a:pt x="67311" y="1171"/>
                  </a:lnTo>
                  <a:lnTo>
                    <a:pt x="67478" y="1394"/>
                  </a:lnTo>
                  <a:lnTo>
                    <a:pt x="67757" y="1617"/>
                  </a:lnTo>
                  <a:lnTo>
                    <a:pt x="67868" y="1673"/>
                  </a:lnTo>
                  <a:lnTo>
                    <a:pt x="68203" y="1673"/>
                  </a:lnTo>
                  <a:lnTo>
                    <a:pt x="68370" y="1617"/>
                  </a:lnTo>
                  <a:lnTo>
                    <a:pt x="68649" y="1394"/>
                  </a:lnTo>
                  <a:lnTo>
                    <a:pt x="68816" y="1171"/>
                  </a:lnTo>
                  <a:lnTo>
                    <a:pt x="68872" y="1004"/>
                  </a:lnTo>
                  <a:lnTo>
                    <a:pt x="68872" y="837"/>
                  </a:lnTo>
                  <a:lnTo>
                    <a:pt x="68872" y="669"/>
                  </a:lnTo>
                  <a:lnTo>
                    <a:pt x="68816" y="502"/>
                  </a:lnTo>
                  <a:lnTo>
                    <a:pt x="68649" y="223"/>
                  </a:lnTo>
                  <a:lnTo>
                    <a:pt x="68370" y="56"/>
                  </a:lnTo>
                  <a:lnTo>
                    <a:pt x="68203" y="0"/>
                  </a:lnTo>
                  <a:close/>
                  <a:moveTo>
                    <a:pt x="72943" y="0"/>
                  </a:moveTo>
                  <a:lnTo>
                    <a:pt x="72776" y="56"/>
                  </a:lnTo>
                  <a:lnTo>
                    <a:pt x="72553" y="223"/>
                  </a:lnTo>
                  <a:lnTo>
                    <a:pt x="72386" y="502"/>
                  </a:lnTo>
                  <a:lnTo>
                    <a:pt x="72330" y="669"/>
                  </a:lnTo>
                  <a:lnTo>
                    <a:pt x="72274" y="837"/>
                  </a:lnTo>
                  <a:lnTo>
                    <a:pt x="72330" y="1004"/>
                  </a:lnTo>
                  <a:lnTo>
                    <a:pt x="72386" y="1171"/>
                  </a:lnTo>
                  <a:lnTo>
                    <a:pt x="72553" y="1394"/>
                  </a:lnTo>
                  <a:lnTo>
                    <a:pt x="72776" y="1617"/>
                  </a:lnTo>
                  <a:lnTo>
                    <a:pt x="72943" y="1673"/>
                  </a:lnTo>
                  <a:lnTo>
                    <a:pt x="73278" y="1673"/>
                  </a:lnTo>
                  <a:lnTo>
                    <a:pt x="73445" y="1617"/>
                  </a:lnTo>
                  <a:lnTo>
                    <a:pt x="73724" y="1394"/>
                  </a:lnTo>
                  <a:lnTo>
                    <a:pt x="73891" y="1171"/>
                  </a:lnTo>
                  <a:lnTo>
                    <a:pt x="73947" y="1004"/>
                  </a:lnTo>
                  <a:lnTo>
                    <a:pt x="73947" y="837"/>
                  </a:lnTo>
                  <a:lnTo>
                    <a:pt x="73947" y="669"/>
                  </a:lnTo>
                  <a:lnTo>
                    <a:pt x="73891" y="502"/>
                  </a:lnTo>
                  <a:lnTo>
                    <a:pt x="73724" y="223"/>
                  </a:lnTo>
                  <a:lnTo>
                    <a:pt x="73445" y="56"/>
                  </a:lnTo>
                  <a:lnTo>
                    <a:pt x="73278" y="0"/>
                  </a:lnTo>
                  <a:close/>
                  <a:moveTo>
                    <a:pt x="76289" y="0"/>
                  </a:moveTo>
                  <a:lnTo>
                    <a:pt x="76122" y="56"/>
                  </a:lnTo>
                  <a:lnTo>
                    <a:pt x="75899" y="223"/>
                  </a:lnTo>
                  <a:lnTo>
                    <a:pt x="75676" y="502"/>
                  </a:lnTo>
                  <a:lnTo>
                    <a:pt x="75620" y="669"/>
                  </a:lnTo>
                  <a:lnTo>
                    <a:pt x="75620" y="837"/>
                  </a:lnTo>
                  <a:lnTo>
                    <a:pt x="75620" y="1004"/>
                  </a:lnTo>
                  <a:lnTo>
                    <a:pt x="75676" y="1171"/>
                  </a:lnTo>
                  <a:lnTo>
                    <a:pt x="75899" y="1394"/>
                  </a:lnTo>
                  <a:lnTo>
                    <a:pt x="76122" y="1617"/>
                  </a:lnTo>
                  <a:lnTo>
                    <a:pt x="76289" y="1673"/>
                  </a:lnTo>
                  <a:lnTo>
                    <a:pt x="76624" y="1673"/>
                  </a:lnTo>
                  <a:lnTo>
                    <a:pt x="76791" y="1617"/>
                  </a:lnTo>
                  <a:lnTo>
                    <a:pt x="77070" y="1394"/>
                  </a:lnTo>
                  <a:lnTo>
                    <a:pt x="77237" y="1171"/>
                  </a:lnTo>
                  <a:lnTo>
                    <a:pt x="77293" y="1004"/>
                  </a:lnTo>
                  <a:lnTo>
                    <a:pt x="77293" y="837"/>
                  </a:lnTo>
                  <a:lnTo>
                    <a:pt x="77293" y="669"/>
                  </a:lnTo>
                  <a:lnTo>
                    <a:pt x="77237" y="502"/>
                  </a:lnTo>
                  <a:lnTo>
                    <a:pt x="77070" y="223"/>
                  </a:lnTo>
                  <a:lnTo>
                    <a:pt x="76791" y="56"/>
                  </a:lnTo>
                  <a:lnTo>
                    <a:pt x="76624" y="0"/>
                  </a:lnTo>
                  <a:close/>
                  <a:moveTo>
                    <a:pt x="88056" y="0"/>
                  </a:moveTo>
                  <a:lnTo>
                    <a:pt x="87889" y="56"/>
                  </a:lnTo>
                  <a:lnTo>
                    <a:pt x="87610" y="223"/>
                  </a:lnTo>
                  <a:lnTo>
                    <a:pt x="87443" y="502"/>
                  </a:lnTo>
                  <a:lnTo>
                    <a:pt x="87387" y="669"/>
                  </a:lnTo>
                  <a:lnTo>
                    <a:pt x="87387" y="837"/>
                  </a:lnTo>
                  <a:lnTo>
                    <a:pt x="87387" y="1004"/>
                  </a:lnTo>
                  <a:lnTo>
                    <a:pt x="87443" y="1171"/>
                  </a:lnTo>
                  <a:lnTo>
                    <a:pt x="87610" y="1394"/>
                  </a:lnTo>
                  <a:lnTo>
                    <a:pt x="87889" y="1617"/>
                  </a:lnTo>
                  <a:lnTo>
                    <a:pt x="88056" y="1673"/>
                  </a:lnTo>
                  <a:lnTo>
                    <a:pt x="88391" y="1673"/>
                  </a:lnTo>
                  <a:lnTo>
                    <a:pt x="88558" y="1617"/>
                  </a:lnTo>
                  <a:lnTo>
                    <a:pt x="88781" y="1394"/>
                  </a:lnTo>
                  <a:lnTo>
                    <a:pt x="88948" y="1171"/>
                  </a:lnTo>
                  <a:lnTo>
                    <a:pt x="89004" y="1004"/>
                  </a:lnTo>
                  <a:lnTo>
                    <a:pt x="89060" y="837"/>
                  </a:lnTo>
                  <a:lnTo>
                    <a:pt x="89004" y="669"/>
                  </a:lnTo>
                  <a:lnTo>
                    <a:pt x="88948" y="502"/>
                  </a:lnTo>
                  <a:lnTo>
                    <a:pt x="88781" y="223"/>
                  </a:lnTo>
                  <a:lnTo>
                    <a:pt x="88558" y="56"/>
                  </a:lnTo>
                  <a:lnTo>
                    <a:pt x="88391" y="0"/>
                  </a:lnTo>
                  <a:close/>
                  <a:moveTo>
                    <a:pt x="96477" y="0"/>
                  </a:moveTo>
                  <a:lnTo>
                    <a:pt x="96310" y="56"/>
                  </a:lnTo>
                  <a:lnTo>
                    <a:pt x="96087" y="223"/>
                  </a:lnTo>
                  <a:lnTo>
                    <a:pt x="95863" y="502"/>
                  </a:lnTo>
                  <a:lnTo>
                    <a:pt x="95863" y="669"/>
                  </a:lnTo>
                  <a:lnTo>
                    <a:pt x="95808" y="837"/>
                  </a:lnTo>
                  <a:lnTo>
                    <a:pt x="95863" y="1004"/>
                  </a:lnTo>
                  <a:lnTo>
                    <a:pt x="95863" y="1171"/>
                  </a:lnTo>
                  <a:lnTo>
                    <a:pt x="96087" y="1394"/>
                  </a:lnTo>
                  <a:lnTo>
                    <a:pt x="96310" y="1617"/>
                  </a:lnTo>
                  <a:lnTo>
                    <a:pt x="96477" y="1673"/>
                  </a:lnTo>
                  <a:lnTo>
                    <a:pt x="96811" y="1673"/>
                  </a:lnTo>
                  <a:lnTo>
                    <a:pt x="96979" y="1617"/>
                  </a:lnTo>
                  <a:lnTo>
                    <a:pt x="97258" y="1394"/>
                  </a:lnTo>
                  <a:lnTo>
                    <a:pt x="97425" y="1171"/>
                  </a:lnTo>
                  <a:lnTo>
                    <a:pt x="97481" y="1004"/>
                  </a:lnTo>
                  <a:lnTo>
                    <a:pt x="97481" y="837"/>
                  </a:lnTo>
                  <a:lnTo>
                    <a:pt x="97481" y="669"/>
                  </a:lnTo>
                  <a:lnTo>
                    <a:pt x="97425" y="502"/>
                  </a:lnTo>
                  <a:lnTo>
                    <a:pt x="97258" y="223"/>
                  </a:lnTo>
                  <a:lnTo>
                    <a:pt x="96979" y="56"/>
                  </a:lnTo>
                  <a:lnTo>
                    <a:pt x="96811" y="0"/>
                  </a:lnTo>
                  <a:close/>
                  <a:moveTo>
                    <a:pt x="99767" y="0"/>
                  </a:moveTo>
                  <a:lnTo>
                    <a:pt x="99656" y="56"/>
                  </a:lnTo>
                  <a:lnTo>
                    <a:pt x="99377" y="223"/>
                  </a:lnTo>
                  <a:lnTo>
                    <a:pt x="99209" y="502"/>
                  </a:lnTo>
                  <a:lnTo>
                    <a:pt x="99154" y="669"/>
                  </a:lnTo>
                  <a:lnTo>
                    <a:pt x="99154" y="837"/>
                  </a:lnTo>
                  <a:lnTo>
                    <a:pt x="99154" y="1004"/>
                  </a:lnTo>
                  <a:lnTo>
                    <a:pt x="99209" y="1171"/>
                  </a:lnTo>
                  <a:lnTo>
                    <a:pt x="99377" y="1394"/>
                  </a:lnTo>
                  <a:lnTo>
                    <a:pt x="99656" y="1617"/>
                  </a:lnTo>
                  <a:lnTo>
                    <a:pt x="99767" y="1673"/>
                  </a:lnTo>
                  <a:lnTo>
                    <a:pt x="100102" y="1673"/>
                  </a:lnTo>
                  <a:lnTo>
                    <a:pt x="100269" y="1617"/>
                  </a:lnTo>
                  <a:lnTo>
                    <a:pt x="100548" y="1394"/>
                  </a:lnTo>
                  <a:lnTo>
                    <a:pt x="100715" y="1171"/>
                  </a:lnTo>
                  <a:lnTo>
                    <a:pt x="100771" y="1004"/>
                  </a:lnTo>
                  <a:lnTo>
                    <a:pt x="100771" y="837"/>
                  </a:lnTo>
                  <a:lnTo>
                    <a:pt x="100771" y="669"/>
                  </a:lnTo>
                  <a:lnTo>
                    <a:pt x="100715" y="502"/>
                  </a:lnTo>
                  <a:lnTo>
                    <a:pt x="100548" y="223"/>
                  </a:lnTo>
                  <a:lnTo>
                    <a:pt x="100269" y="56"/>
                  </a:lnTo>
                  <a:lnTo>
                    <a:pt x="100102" y="0"/>
                  </a:lnTo>
                  <a:close/>
                  <a:moveTo>
                    <a:pt x="104898" y="0"/>
                  </a:moveTo>
                  <a:lnTo>
                    <a:pt x="104730" y="56"/>
                  </a:lnTo>
                  <a:lnTo>
                    <a:pt x="104452" y="223"/>
                  </a:lnTo>
                  <a:lnTo>
                    <a:pt x="104284" y="502"/>
                  </a:lnTo>
                  <a:lnTo>
                    <a:pt x="104228" y="669"/>
                  </a:lnTo>
                  <a:lnTo>
                    <a:pt x="104228" y="837"/>
                  </a:lnTo>
                  <a:lnTo>
                    <a:pt x="104228" y="1004"/>
                  </a:lnTo>
                  <a:lnTo>
                    <a:pt x="104284" y="1171"/>
                  </a:lnTo>
                  <a:lnTo>
                    <a:pt x="104452" y="1394"/>
                  </a:lnTo>
                  <a:lnTo>
                    <a:pt x="104730" y="1617"/>
                  </a:lnTo>
                  <a:lnTo>
                    <a:pt x="104898" y="1673"/>
                  </a:lnTo>
                  <a:lnTo>
                    <a:pt x="105232" y="1673"/>
                  </a:lnTo>
                  <a:lnTo>
                    <a:pt x="105344" y="1617"/>
                  </a:lnTo>
                  <a:lnTo>
                    <a:pt x="105623" y="1394"/>
                  </a:lnTo>
                  <a:lnTo>
                    <a:pt x="105790" y="1171"/>
                  </a:lnTo>
                  <a:lnTo>
                    <a:pt x="105846" y="1004"/>
                  </a:lnTo>
                  <a:lnTo>
                    <a:pt x="105901" y="837"/>
                  </a:lnTo>
                  <a:lnTo>
                    <a:pt x="105846" y="669"/>
                  </a:lnTo>
                  <a:lnTo>
                    <a:pt x="105790" y="502"/>
                  </a:lnTo>
                  <a:lnTo>
                    <a:pt x="105623" y="223"/>
                  </a:lnTo>
                  <a:lnTo>
                    <a:pt x="105344" y="56"/>
                  </a:lnTo>
                  <a:lnTo>
                    <a:pt x="105232" y="0"/>
                  </a:lnTo>
                  <a:close/>
                  <a:moveTo>
                    <a:pt x="109972" y="0"/>
                  </a:moveTo>
                  <a:lnTo>
                    <a:pt x="109805" y="56"/>
                  </a:lnTo>
                  <a:lnTo>
                    <a:pt x="109526" y="223"/>
                  </a:lnTo>
                  <a:lnTo>
                    <a:pt x="109359" y="502"/>
                  </a:lnTo>
                  <a:lnTo>
                    <a:pt x="109303" y="669"/>
                  </a:lnTo>
                  <a:lnTo>
                    <a:pt x="109303" y="837"/>
                  </a:lnTo>
                  <a:lnTo>
                    <a:pt x="109303" y="1004"/>
                  </a:lnTo>
                  <a:lnTo>
                    <a:pt x="109359" y="1171"/>
                  </a:lnTo>
                  <a:lnTo>
                    <a:pt x="109526" y="1394"/>
                  </a:lnTo>
                  <a:lnTo>
                    <a:pt x="109805" y="1617"/>
                  </a:lnTo>
                  <a:lnTo>
                    <a:pt x="109972" y="1673"/>
                  </a:lnTo>
                  <a:lnTo>
                    <a:pt x="110307" y="1673"/>
                  </a:lnTo>
                  <a:lnTo>
                    <a:pt x="110474" y="1617"/>
                  </a:lnTo>
                  <a:lnTo>
                    <a:pt x="110697" y="1394"/>
                  </a:lnTo>
                  <a:lnTo>
                    <a:pt x="110921" y="1171"/>
                  </a:lnTo>
                  <a:lnTo>
                    <a:pt x="110921" y="1004"/>
                  </a:lnTo>
                  <a:lnTo>
                    <a:pt x="110976" y="837"/>
                  </a:lnTo>
                  <a:lnTo>
                    <a:pt x="110921" y="669"/>
                  </a:lnTo>
                  <a:lnTo>
                    <a:pt x="110921" y="502"/>
                  </a:lnTo>
                  <a:lnTo>
                    <a:pt x="110697" y="223"/>
                  </a:lnTo>
                  <a:lnTo>
                    <a:pt x="110474" y="56"/>
                  </a:lnTo>
                  <a:lnTo>
                    <a:pt x="110307" y="0"/>
                  </a:lnTo>
                  <a:close/>
                  <a:moveTo>
                    <a:pt x="120011" y="0"/>
                  </a:moveTo>
                  <a:lnTo>
                    <a:pt x="119843" y="56"/>
                  </a:lnTo>
                  <a:lnTo>
                    <a:pt x="119564" y="223"/>
                  </a:lnTo>
                  <a:lnTo>
                    <a:pt x="119397" y="502"/>
                  </a:lnTo>
                  <a:lnTo>
                    <a:pt x="119341" y="669"/>
                  </a:lnTo>
                  <a:lnTo>
                    <a:pt x="119341" y="837"/>
                  </a:lnTo>
                  <a:lnTo>
                    <a:pt x="119341" y="1004"/>
                  </a:lnTo>
                  <a:lnTo>
                    <a:pt x="119397" y="1171"/>
                  </a:lnTo>
                  <a:lnTo>
                    <a:pt x="119564" y="1394"/>
                  </a:lnTo>
                  <a:lnTo>
                    <a:pt x="119843" y="1617"/>
                  </a:lnTo>
                  <a:lnTo>
                    <a:pt x="120011" y="1673"/>
                  </a:lnTo>
                  <a:lnTo>
                    <a:pt x="120345" y="1673"/>
                  </a:lnTo>
                  <a:lnTo>
                    <a:pt x="120512" y="1617"/>
                  </a:lnTo>
                  <a:lnTo>
                    <a:pt x="120736" y="1394"/>
                  </a:lnTo>
                  <a:lnTo>
                    <a:pt x="120959" y="1171"/>
                  </a:lnTo>
                  <a:lnTo>
                    <a:pt x="120959" y="1004"/>
                  </a:lnTo>
                  <a:lnTo>
                    <a:pt x="121014" y="837"/>
                  </a:lnTo>
                  <a:lnTo>
                    <a:pt x="120959" y="669"/>
                  </a:lnTo>
                  <a:lnTo>
                    <a:pt x="120959" y="502"/>
                  </a:lnTo>
                  <a:lnTo>
                    <a:pt x="120736" y="223"/>
                  </a:lnTo>
                  <a:lnTo>
                    <a:pt x="120512" y="56"/>
                  </a:lnTo>
                  <a:lnTo>
                    <a:pt x="120345" y="0"/>
                  </a:lnTo>
                  <a:close/>
                  <a:moveTo>
                    <a:pt x="128431" y="0"/>
                  </a:moveTo>
                  <a:lnTo>
                    <a:pt x="128264" y="56"/>
                  </a:lnTo>
                  <a:lnTo>
                    <a:pt x="128041" y="223"/>
                  </a:lnTo>
                  <a:lnTo>
                    <a:pt x="127818" y="502"/>
                  </a:lnTo>
                  <a:lnTo>
                    <a:pt x="127818" y="669"/>
                  </a:lnTo>
                  <a:lnTo>
                    <a:pt x="127762" y="837"/>
                  </a:lnTo>
                  <a:lnTo>
                    <a:pt x="127818" y="1004"/>
                  </a:lnTo>
                  <a:lnTo>
                    <a:pt x="127818" y="1171"/>
                  </a:lnTo>
                  <a:lnTo>
                    <a:pt x="128041" y="1394"/>
                  </a:lnTo>
                  <a:lnTo>
                    <a:pt x="128264" y="1617"/>
                  </a:lnTo>
                  <a:lnTo>
                    <a:pt x="128431" y="1673"/>
                  </a:lnTo>
                  <a:lnTo>
                    <a:pt x="128766" y="1673"/>
                  </a:lnTo>
                  <a:lnTo>
                    <a:pt x="128933" y="1617"/>
                  </a:lnTo>
                  <a:lnTo>
                    <a:pt x="129212" y="1394"/>
                  </a:lnTo>
                  <a:lnTo>
                    <a:pt x="129379" y="1171"/>
                  </a:lnTo>
                  <a:lnTo>
                    <a:pt x="129435" y="1004"/>
                  </a:lnTo>
                  <a:lnTo>
                    <a:pt x="129435" y="837"/>
                  </a:lnTo>
                  <a:lnTo>
                    <a:pt x="129435" y="669"/>
                  </a:lnTo>
                  <a:lnTo>
                    <a:pt x="129379" y="502"/>
                  </a:lnTo>
                  <a:lnTo>
                    <a:pt x="129212" y="223"/>
                  </a:lnTo>
                  <a:lnTo>
                    <a:pt x="128933" y="56"/>
                  </a:lnTo>
                  <a:lnTo>
                    <a:pt x="128766" y="0"/>
                  </a:lnTo>
                  <a:close/>
                  <a:moveTo>
                    <a:pt x="138581" y="0"/>
                  </a:moveTo>
                  <a:lnTo>
                    <a:pt x="138469" y="56"/>
                  </a:lnTo>
                  <a:lnTo>
                    <a:pt x="138191" y="223"/>
                  </a:lnTo>
                  <a:lnTo>
                    <a:pt x="138023" y="502"/>
                  </a:lnTo>
                  <a:lnTo>
                    <a:pt x="137968" y="669"/>
                  </a:lnTo>
                  <a:lnTo>
                    <a:pt x="137968" y="837"/>
                  </a:lnTo>
                  <a:lnTo>
                    <a:pt x="137968" y="1004"/>
                  </a:lnTo>
                  <a:lnTo>
                    <a:pt x="138023" y="1171"/>
                  </a:lnTo>
                  <a:lnTo>
                    <a:pt x="138191" y="1394"/>
                  </a:lnTo>
                  <a:lnTo>
                    <a:pt x="138469" y="1617"/>
                  </a:lnTo>
                  <a:lnTo>
                    <a:pt x="138581" y="1673"/>
                  </a:lnTo>
                  <a:lnTo>
                    <a:pt x="138916" y="1673"/>
                  </a:lnTo>
                  <a:lnTo>
                    <a:pt x="139083" y="1617"/>
                  </a:lnTo>
                  <a:lnTo>
                    <a:pt x="139362" y="1394"/>
                  </a:lnTo>
                  <a:lnTo>
                    <a:pt x="139529" y="1171"/>
                  </a:lnTo>
                  <a:lnTo>
                    <a:pt x="139585" y="1004"/>
                  </a:lnTo>
                  <a:lnTo>
                    <a:pt x="139585" y="837"/>
                  </a:lnTo>
                  <a:lnTo>
                    <a:pt x="139585" y="669"/>
                  </a:lnTo>
                  <a:lnTo>
                    <a:pt x="139529" y="502"/>
                  </a:lnTo>
                  <a:lnTo>
                    <a:pt x="139362" y="223"/>
                  </a:lnTo>
                  <a:lnTo>
                    <a:pt x="139083" y="56"/>
                  </a:lnTo>
                  <a:lnTo>
                    <a:pt x="138916" y="0"/>
                  </a:lnTo>
                  <a:close/>
                  <a:moveTo>
                    <a:pt x="146834" y="0"/>
                  </a:moveTo>
                  <a:lnTo>
                    <a:pt x="146723" y="56"/>
                  </a:lnTo>
                  <a:lnTo>
                    <a:pt x="146444" y="223"/>
                  </a:lnTo>
                  <a:lnTo>
                    <a:pt x="146277" y="502"/>
                  </a:lnTo>
                  <a:lnTo>
                    <a:pt x="146221" y="669"/>
                  </a:lnTo>
                  <a:lnTo>
                    <a:pt x="146221" y="837"/>
                  </a:lnTo>
                  <a:lnTo>
                    <a:pt x="146221" y="1004"/>
                  </a:lnTo>
                  <a:lnTo>
                    <a:pt x="146277" y="1171"/>
                  </a:lnTo>
                  <a:lnTo>
                    <a:pt x="146444" y="1394"/>
                  </a:lnTo>
                  <a:lnTo>
                    <a:pt x="146723" y="1617"/>
                  </a:lnTo>
                  <a:lnTo>
                    <a:pt x="146834" y="1673"/>
                  </a:lnTo>
                  <a:lnTo>
                    <a:pt x="147169" y="1673"/>
                  </a:lnTo>
                  <a:lnTo>
                    <a:pt x="147336" y="1617"/>
                  </a:lnTo>
                  <a:lnTo>
                    <a:pt x="147615" y="1394"/>
                  </a:lnTo>
                  <a:lnTo>
                    <a:pt x="147783" y="1171"/>
                  </a:lnTo>
                  <a:lnTo>
                    <a:pt x="147838" y="1004"/>
                  </a:lnTo>
                  <a:lnTo>
                    <a:pt x="147838" y="837"/>
                  </a:lnTo>
                  <a:lnTo>
                    <a:pt x="147838" y="669"/>
                  </a:lnTo>
                  <a:lnTo>
                    <a:pt x="147783" y="502"/>
                  </a:lnTo>
                  <a:lnTo>
                    <a:pt x="147615" y="223"/>
                  </a:lnTo>
                  <a:lnTo>
                    <a:pt x="147336" y="56"/>
                  </a:lnTo>
                  <a:lnTo>
                    <a:pt x="147169" y="0"/>
                  </a:lnTo>
                  <a:close/>
                  <a:moveTo>
                    <a:pt x="156928" y="0"/>
                  </a:moveTo>
                  <a:lnTo>
                    <a:pt x="156817" y="56"/>
                  </a:lnTo>
                  <a:lnTo>
                    <a:pt x="156538" y="223"/>
                  </a:lnTo>
                  <a:lnTo>
                    <a:pt x="156371" y="502"/>
                  </a:lnTo>
                  <a:lnTo>
                    <a:pt x="156315" y="669"/>
                  </a:lnTo>
                  <a:lnTo>
                    <a:pt x="156315" y="837"/>
                  </a:lnTo>
                  <a:lnTo>
                    <a:pt x="156315" y="1004"/>
                  </a:lnTo>
                  <a:lnTo>
                    <a:pt x="156371" y="1171"/>
                  </a:lnTo>
                  <a:lnTo>
                    <a:pt x="156538" y="1394"/>
                  </a:lnTo>
                  <a:lnTo>
                    <a:pt x="156817" y="1617"/>
                  </a:lnTo>
                  <a:lnTo>
                    <a:pt x="156928" y="1673"/>
                  </a:lnTo>
                  <a:lnTo>
                    <a:pt x="157263" y="1673"/>
                  </a:lnTo>
                  <a:lnTo>
                    <a:pt x="157430" y="1617"/>
                  </a:lnTo>
                  <a:lnTo>
                    <a:pt x="157709" y="1394"/>
                  </a:lnTo>
                  <a:lnTo>
                    <a:pt x="157876" y="1171"/>
                  </a:lnTo>
                  <a:lnTo>
                    <a:pt x="157932" y="1004"/>
                  </a:lnTo>
                  <a:lnTo>
                    <a:pt x="157932" y="837"/>
                  </a:lnTo>
                  <a:lnTo>
                    <a:pt x="157932" y="669"/>
                  </a:lnTo>
                  <a:lnTo>
                    <a:pt x="157876" y="502"/>
                  </a:lnTo>
                  <a:lnTo>
                    <a:pt x="157709" y="223"/>
                  </a:lnTo>
                  <a:lnTo>
                    <a:pt x="157430" y="56"/>
                  </a:lnTo>
                  <a:lnTo>
                    <a:pt x="157263" y="0"/>
                  </a:lnTo>
                  <a:close/>
                  <a:moveTo>
                    <a:pt x="160330" y="0"/>
                  </a:moveTo>
                  <a:lnTo>
                    <a:pt x="160163" y="56"/>
                  </a:lnTo>
                  <a:lnTo>
                    <a:pt x="159884" y="223"/>
                  </a:lnTo>
                  <a:lnTo>
                    <a:pt x="159717" y="502"/>
                  </a:lnTo>
                  <a:lnTo>
                    <a:pt x="159661" y="669"/>
                  </a:lnTo>
                  <a:lnTo>
                    <a:pt x="159661" y="837"/>
                  </a:lnTo>
                  <a:lnTo>
                    <a:pt x="159661" y="1004"/>
                  </a:lnTo>
                  <a:lnTo>
                    <a:pt x="159717" y="1171"/>
                  </a:lnTo>
                  <a:lnTo>
                    <a:pt x="159884" y="1394"/>
                  </a:lnTo>
                  <a:lnTo>
                    <a:pt x="160163" y="1617"/>
                  </a:lnTo>
                  <a:lnTo>
                    <a:pt x="160330" y="1673"/>
                  </a:lnTo>
                  <a:lnTo>
                    <a:pt x="160665" y="1673"/>
                  </a:lnTo>
                  <a:lnTo>
                    <a:pt x="160832" y="1617"/>
                  </a:lnTo>
                  <a:lnTo>
                    <a:pt x="161055" y="1394"/>
                  </a:lnTo>
                  <a:lnTo>
                    <a:pt x="161222" y="1171"/>
                  </a:lnTo>
                  <a:lnTo>
                    <a:pt x="161278" y="1004"/>
                  </a:lnTo>
                  <a:lnTo>
                    <a:pt x="161334" y="837"/>
                  </a:lnTo>
                  <a:lnTo>
                    <a:pt x="161278" y="669"/>
                  </a:lnTo>
                  <a:lnTo>
                    <a:pt x="161222" y="502"/>
                  </a:lnTo>
                  <a:lnTo>
                    <a:pt x="161055" y="223"/>
                  </a:lnTo>
                  <a:lnTo>
                    <a:pt x="160832" y="56"/>
                  </a:lnTo>
                  <a:lnTo>
                    <a:pt x="160665" y="0"/>
                  </a:lnTo>
                  <a:close/>
                  <a:moveTo>
                    <a:pt x="163676" y="0"/>
                  </a:moveTo>
                  <a:lnTo>
                    <a:pt x="163509" y="56"/>
                  </a:lnTo>
                  <a:lnTo>
                    <a:pt x="163286" y="223"/>
                  </a:lnTo>
                  <a:lnTo>
                    <a:pt x="163063" y="502"/>
                  </a:lnTo>
                  <a:lnTo>
                    <a:pt x="163063" y="669"/>
                  </a:lnTo>
                  <a:lnTo>
                    <a:pt x="163007" y="837"/>
                  </a:lnTo>
                  <a:lnTo>
                    <a:pt x="163063" y="1004"/>
                  </a:lnTo>
                  <a:lnTo>
                    <a:pt x="163063" y="1171"/>
                  </a:lnTo>
                  <a:lnTo>
                    <a:pt x="163286" y="1394"/>
                  </a:lnTo>
                  <a:lnTo>
                    <a:pt x="163509" y="1617"/>
                  </a:lnTo>
                  <a:lnTo>
                    <a:pt x="163676" y="1673"/>
                  </a:lnTo>
                  <a:lnTo>
                    <a:pt x="164011" y="1673"/>
                  </a:lnTo>
                  <a:lnTo>
                    <a:pt x="164178" y="1617"/>
                  </a:lnTo>
                  <a:lnTo>
                    <a:pt x="164457" y="1394"/>
                  </a:lnTo>
                  <a:lnTo>
                    <a:pt x="164624" y="1171"/>
                  </a:lnTo>
                  <a:lnTo>
                    <a:pt x="164680" y="1004"/>
                  </a:lnTo>
                  <a:lnTo>
                    <a:pt x="164680" y="837"/>
                  </a:lnTo>
                  <a:lnTo>
                    <a:pt x="164680" y="669"/>
                  </a:lnTo>
                  <a:lnTo>
                    <a:pt x="164624" y="502"/>
                  </a:lnTo>
                  <a:lnTo>
                    <a:pt x="164457" y="223"/>
                  </a:lnTo>
                  <a:lnTo>
                    <a:pt x="164178" y="56"/>
                  </a:lnTo>
                  <a:lnTo>
                    <a:pt x="164011" y="0"/>
                  </a:lnTo>
                  <a:close/>
                  <a:moveTo>
                    <a:pt x="168751" y="0"/>
                  </a:moveTo>
                  <a:lnTo>
                    <a:pt x="168584" y="56"/>
                  </a:lnTo>
                  <a:lnTo>
                    <a:pt x="168361" y="223"/>
                  </a:lnTo>
                  <a:lnTo>
                    <a:pt x="168137" y="502"/>
                  </a:lnTo>
                  <a:lnTo>
                    <a:pt x="168137" y="669"/>
                  </a:lnTo>
                  <a:lnTo>
                    <a:pt x="168082" y="837"/>
                  </a:lnTo>
                  <a:lnTo>
                    <a:pt x="168137" y="1004"/>
                  </a:lnTo>
                  <a:lnTo>
                    <a:pt x="168137" y="1171"/>
                  </a:lnTo>
                  <a:lnTo>
                    <a:pt x="168361" y="1394"/>
                  </a:lnTo>
                  <a:lnTo>
                    <a:pt x="168584" y="1617"/>
                  </a:lnTo>
                  <a:lnTo>
                    <a:pt x="168751" y="1673"/>
                  </a:lnTo>
                  <a:lnTo>
                    <a:pt x="169085" y="1673"/>
                  </a:lnTo>
                  <a:lnTo>
                    <a:pt x="169253" y="1617"/>
                  </a:lnTo>
                  <a:lnTo>
                    <a:pt x="169532" y="1394"/>
                  </a:lnTo>
                  <a:lnTo>
                    <a:pt x="169699" y="1171"/>
                  </a:lnTo>
                  <a:lnTo>
                    <a:pt x="169755" y="1004"/>
                  </a:lnTo>
                  <a:lnTo>
                    <a:pt x="169755" y="837"/>
                  </a:lnTo>
                  <a:lnTo>
                    <a:pt x="169755" y="669"/>
                  </a:lnTo>
                  <a:lnTo>
                    <a:pt x="169699" y="502"/>
                  </a:lnTo>
                  <a:lnTo>
                    <a:pt x="169532" y="223"/>
                  </a:lnTo>
                  <a:lnTo>
                    <a:pt x="169253" y="56"/>
                  </a:lnTo>
                  <a:lnTo>
                    <a:pt x="169085" y="0"/>
                  </a:lnTo>
                  <a:close/>
                  <a:moveTo>
                    <a:pt x="172097" y="0"/>
                  </a:moveTo>
                  <a:lnTo>
                    <a:pt x="171930" y="56"/>
                  </a:lnTo>
                  <a:lnTo>
                    <a:pt x="171651" y="223"/>
                  </a:lnTo>
                  <a:lnTo>
                    <a:pt x="171483" y="502"/>
                  </a:lnTo>
                  <a:lnTo>
                    <a:pt x="171428" y="669"/>
                  </a:lnTo>
                  <a:lnTo>
                    <a:pt x="171428" y="837"/>
                  </a:lnTo>
                  <a:lnTo>
                    <a:pt x="171428" y="1004"/>
                  </a:lnTo>
                  <a:lnTo>
                    <a:pt x="171483" y="1171"/>
                  </a:lnTo>
                  <a:lnTo>
                    <a:pt x="171651" y="1394"/>
                  </a:lnTo>
                  <a:lnTo>
                    <a:pt x="171930" y="1617"/>
                  </a:lnTo>
                  <a:lnTo>
                    <a:pt x="172097" y="1673"/>
                  </a:lnTo>
                  <a:lnTo>
                    <a:pt x="172432" y="1673"/>
                  </a:lnTo>
                  <a:lnTo>
                    <a:pt x="172599" y="1617"/>
                  </a:lnTo>
                  <a:lnTo>
                    <a:pt x="172822" y="1394"/>
                  </a:lnTo>
                  <a:lnTo>
                    <a:pt x="173045" y="1171"/>
                  </a:lnTo>
                  <a:lnTo>
                    <a:pt x="173045" y="1004"/>
                  </a:lnTo>
                  <a:lnTo>
                    <a:pt x="173101" y="837"/>
                  </a:lnTo>
                  <a:lnTo>
                    <a:pt x="173045" y="669"/>
                  </a:lnTo>
                  <a:lnTo>
                    <a:pt x="173045" y="502"/>
                  </a:lnTo>
                  <a:lnTo>
                    <a:pt x="172822" y="223"/>
                  </a:lnTo>
                  <a:lnTo>
                    <a:pt x="172599" y="56"/>
                  </a:lnTo>
                  <a:lnTo>
                    <a:pt x="172432" y="0"/>
                  </a:lnTo>
                  <a:close/>
                  <a:moveTo>
                    <a:pt x="183864" y="0"/>
                  </a:moveTo>
                  <a:lnTo>
                    <a:pt x="183696" y="56"/>
                  </a:lnTo>
                  <a:lnTo>
                    <a:pt x="183418" y="223"/>
                  </a:lnTo>
                  <a:lnTo>
                    <a:pt x="183250" y="502"/>
                  </a:lnTo>
                  <a:lnTo>
                    <a:pt x="183195" y="669"/>
                  </a:lnTo>
                  <a:lnTo>
                    <a:pt x="183195" y="837"/>
                  </a:lnTo>
                  <a:lnTo>
                    <a:pt x="183195" y="1004"/>
                  </a:lnTo>
                  <a:lnTo>
                    <a:pt x="183250" y="1171"/>
                  </a:lnTo>
                  <a:lnTo>
                    <a:pt x="183418" y="1394"/>
                  </a:lnTo>
                  <a:lnTo>
                    <a:pt x="183696" y="1617"/>
                  </a:lnTo>
                  <a:lnTo>
                    <a:pt x="183864" y="1673"/>
                  </a:lnTo>
                  <a:lnTo>
                    <a:pt x="184198" y="1673"/>
                  </a:lnTo>
                  <a:lnTo>
                    <a:pt x="184310" y="1617"/>
                  </a:lnTo>
                  <a:lnTo>
                    <a:pt x="184589" y="1394"/>
                  </a:lnTo>
                  <a:lnTo>
                    <a:pt x="184756" y="1171"/>
                  </a:lnTo>
                  <a:lnTo>
                    <a:pt x="184812" y="1004"/>
                  </a:lnTo>
                  <a:lnTo>
                    <a:pt x="184812" y="837"/>
                  </a:lnTo>
                  <a:lnTo>
                    <a:pt x="184812" y="669"/>
                  </a:lnTo>
                  <a:lnTo>
                    <a:pt x="184756" y="502"/>
                  </a:lnTo>
                  <a:lnTo>
                    <a:pt x="184589" y="223"/>
                  </a:lnTo>
                  <a:lnTo>
                    <a:pt x="184310" y="56"/>
                  </a:lnTo>
                  <a:lnTo>
                    <a:pt x="184198" y="0"/>
                  </a:lnTo>
                  <a:close/>
                  <a:moveTo>
                    <a:pt x="192285" y="0"/>
                  </a:moveTo>
                  <a:lnTo>
                    <a:pt x="192117" y="56"/>
                  </a:lnTo>
                  <a:lnTo>
                    <a:pt x="191838" y="223"/>
                  </a:lnTo>
                  <a:lnTo>
                    <a:pt x="191671" y="502"/>
                  </a:lnTo>
                  <a:lnTo>
                    <a:pt x="191615" y="669"/>
                  </a:lnTo>
                  <a:lnTo>
                    <a:pt x="191615" y="837"/>
                  </a:lnTo>
                  <a:lnTo>
                    <a:pt x="191615" y="1004"/>
                  </a:lnTo>
                  <a:lnTo>
                    <a:pt x="191671" y="1171"/>
                  </a:lnTo>
                  <a:lnTo>
                    <a:pt x="191838" y="1394"/>
                  </a:lnTo>
                  <a:lnTo>
                    <a:pt x="192117" y="1617"/>
                  </a:lnTo>
                  <a:lnTo>
                    <a:pt x="192285" y="1673"/>
                  </a:lnTo>
                  <a:lnTo>
                    <a:pt x="192619" y="1673"/>
                  </a:lnTo>
                  <a:lnTo>
                    <a:pt x="192786" y="1617"/>
                  </a:lnTo>
                  <a:lnTo>
                    <a:pt x="193010" y="1394"/>
                  </a:lnTo>
                  <a:lnTo>
                    <a:pt x="193233" y="1171"/>
                  </a:lnTo>
                  <a:lnTo>
                    <a:pt x="193233" y="1004"/>
                  </a:lnTo>
                  <a:lnTo>
                    <a:pt x="193288" y="837"/>
                  </a:lnTo>
                  <a:lnTo>
                    <a:pt x="193233" y="669"/>
                  </a:lnTo>
                  <a:lnTo>
                    <a:pt x="193233" y="502"/>
                  </a:lnTo>
                  <a:lnTo>
                    <a:pt x="193010" y="223"/>
                  </a:lnTo>
                  <a:lnTo>
                    <a:pt x="192786" y="56"/>
                  </a:lnTo>
                  <a:lnTo>
                    <a:pt x="192619" y="0"/>
                  </a:lnTo>
                  <a:close/>
                  <a:moveTo>
                    <a:pt x="195575" y="0"/>
                  </a:moveTo>
                  <a:lnTo>
                    <a:pt x="195463" y="56"/>
                  </a:lnTo>
                  <a:lnTo>
                    <a:pt x="195184" y="223"/>
                  </a:lnTo>
                  <a:lnTo>
                    <a:pt x="195017" y="502"/>
                  </a:lnTo>
                  <a:lnTo>
                    <a:pt x="194961" y="669"/>
                  </a:lnTo>
                  <a:lnTo>
                    <a:pt x="194906" y="837"/>
                  </a:lnTo>
                  <a:lnTo>
                    <a:pt x="194961" y="1004"/>
                  </a:lnTo>
                  <a:lnTo>
                    <a:pt x="195017" y="1171"/>
                  </a:lnTo>
                  <a:lnTo>
                    <a:pt x="195184" y="1394"/>
                  </a:lnTo>
                  <a:lnTo>
                    <a:pt x="195463" y="1617"/>
                  </a:lnTo>
                  <a:lnTo>
                    <a:pt x="195575" y="1673"/>
                  </a:lnTo>
                  <a:lnTo>
                    <a:pt x="195909" y="1673"/>
                  </a:lnTo>
                  <a:lnTo>
                    <a:pt x="196077" y="1617"/>
                  </a:lnTo>
                  <a:lnTo>
                    <a:pt x="196356" y="1394"/>
                  </a:lnTo>
                  <a:lnTo>
                    <a:pt x="196523" y="1171"/>
                  </a:lnTo>
                  <a:lnTo>
                    <a:pt x="196579" y="1004"/>
                  </a:lnTo>
                  <a:lnTo>
                    <a:pt x="196579" y="837"/>
                  </a:lnTo>
                  <a:lnTo>
                    <a:pt x="196579" y="669"/>
                  </a:lnTo>
                  <a:lnTo>
                    <a:pt x="196523" y="502"/>
                  </a:lnTo>
                  <a:lnTo>
                    <a:pt x="196356" y="223"/>
                  </a:lnTo>
                  <a:lnTo>
                    <a:pt x="196077" y="56"/>
                  </a:lnTo>
                  <a:lnTo>
                    <a:pt x="195909" y="0"/>
                  </a:lnTo>
                  <a:close/>
                  <a:moveTo>
                    <a:pt x="200705" y="0"/>
                  </a:moveTo>
                  <a:lnTo>
                    <a:pt x="200538" y="56"/>
                  </a:lnTo>
                  <a:lnTo>
                    <a:pt x="200259" y="223"/>
                  </a:lnTo>
                  <a:lnTo>
                    <a:pt x="200092" y="502"/>
                  </a:lnTo>
                  <a:lnTo>
                    <a:pt x="200036" y="669"/>
                  </a:lnTo>
                  <a:lnTo>
                    <a:pt x="200036" y="837"/>
                  </a:lnTo>
                  <a:lnTo>
                    <a:pt x="200036" y="1004"/>
                  </a:lnTo>
                  <a:lnTo>
                    <a:pt x="200092" y="1171"/>
                  </a:lnTo>
                  <a:lnTo>
                    <a:pt x="200259" y="1394"/>
                  </a:lnTo>
                  <a:lnTo>
                    <a:pt x="200538" y="1617"/>
                  </a:lnTo>
                  <a:lnTo>
                    <a:pt x="200705" y="1673"/>
                  </a:lnTo>
                  <a:lnTo>
                    <a:pt x="201040" y="1673"/>
                  </a:lnTo>
                  <a:lnTo>
                    <a:pt x="201152" y="1617"/>
                  </a:lnTo>
                  <a:lnTo>
                    <a:pt x="201430" y="1394"/>
                  </a:lnTo>
                  <a:lnTo>
                    <a:pt x="201598" y="1171"/>
                  </a:lnTo>
                  <a:lnTo>
                    <a:pt x="201653" y="1004"/>
                  </a:lnTo>
                  <a:lnTo>
                    <a:pt x="201653" y="837"/>
                  </a:lnTo>
                  <a:lnTo>
                    <a:pt x="201653" y="669"/>
                  </a:lnTo>
                  <a:lnTo>
                    <a:pt x="201598" y="502"/>
                  </a:lnTo>
                  <a:lnTo>
                    <a:pt x="201430" y="223"/>
                  </a:lnTo>
                  <a:lnTo>
                    <a:pt x="201152" y="56"/>
                  </a:lnTo>
                  <a:lnTo>
                    <a:pt x="201040" y="0"/>
                  </a:lnTo>
                  <a:close/>
                  <a:moveTo>
                    <a:pt x="205780" y="0"/>
                  </a:moveTo>
                  <a:lnTo>
                    <a:pt x="205613" y="56"/>
                  </a:lnTo>
                  <a:lnTo>
                    <a:pt x="205334" y="223"/>
                  </a:lnTo>
                  <a:lnTo>
                    <a:pt x="205167" y="502"/>
                  </a:lnTo>
                  <a:lnTo>
                    <a:pt x="205111" y="669"/>
                  </a:lnTo>
                  <a:lnTo>
                    <a:pt x="205111" y="837"/>
                  </a:lnTo>
                  <a:lnTo>
                    <a:pt x="205111" y="1004"/>
                  </a:lnTo>
                  <a:lnTo>
                    <a:pt x="205167" y="1171"/>
                  </a:lnTo>
                  <a:lnTo>
                    <a:pt x="205334" y="1394"/>
                  </a:lnTo>
                  <a:lnTo>
                    <a:pt x="205613" y="1617"/>
                  </a:lnTo>
                  <a:lnTo>
                    <a:pt x="205780" y="1673"/>
                  </a:lnTo>
                  <a:lnTo>
                    <a:pt x="206115" y="1673"/>
                  </a:lnTo>
                  <a:lnTo>
                    <a:pt x="206226" y="1617"/>
                  </a:lnTo>
                  <a:lnTo>
                    <a:pt x="206505" y="1394"/>
                  </a:lnTo>
                  <a:lnTo>
                    <a:pt x="206672" y="1171"/>
                  </a:lnTo>
                  <a:lnTo>
                    <a:pt x="206728" y="1004"/>
                  </a:lnTo>
                  <a:lnTo>
                    <a:pt x="206784" y="837"/>
                  </a:lnTo>
                  <a:lnTo>
                    <a:pt x="206728" y="669"/>
                  </a:lnTo>
                  <a:lnTo>
                    <a:pt x="206672" y="502"/>
                  </a:lnTo>
                  <a:lnTo>
                    <a:pt x="206505" y="223"/>
                  </a:lnTo>
                  <a:lnTo>
                    <a:pt x="206226" y="56"/>
                  </a:lnTo>
                  <a:lnTo>
                    <a:pt x="206115" y="0"/>
                  </a:lnTo>
                  <a:close/>
                  <a:moveTo>
                    <a:pt x="215818" y="0"/>
                  </a:moveTo>
                  <a:lnTo>
                    <a:pt x="215651" y="56"/>
                  </a:lnTo>
                  <a:lnTo>
                    <a:pt x="215372" y="223"/>
                  </a:lnTo>
                  <a:lnTo>
                    <a:pt x="215205" y="502"/>
                  </a:lnTo>
                  <a:lnTo>
                    <a:pt x="215149" y="669"/>
                  </a:lnTo>
                  <a:lnTo>
                    <a:pt x="215149" y="837"/>
                  </a:lnTo>
                  <a:lnTo>
                    <a:pt x="215149" y="1004"/>
                  </a:lnTo>
                  <a:lnTo>
                    <a:pt x="215205" y="1171"/>
                  </a:lnTo>
                  <a:lnTo>
                    <a:pt x="215372" y="1394"/>
                  </a:lnTo>
                  <a:lnTo>
                    <a:pt x="215651" y="1617"/>
                  </a:lnTo>
                  <a:lnTo>
                    <a:pt x="215818" y="1673"/>
                  </a:lnTo>
                  <a:lnTo>
                    <a:pt x="216153" y="1673"/>
                  </a:lnTo>
                  <a:lnTo>
                    <a:pt x="216264" y="1617"/>
                  </a:lnTo>
                  <a:lnTo>
                    <a:pt x="216543" y="1394"/>
                  </a:lnTo>
                  <a:lnTo>
                    <a:pt x="216710" y="1171"/>
                  </a:lnTo>
                  <a:lnTo>
                    <a:pt x="216766" y="1004"/>
                  </a:lnTo>
                  <a:lnTo>
                    <a:pt x="216822" y="837"/>
                  </a:lnTo>
                  <a:lnTo>
                    <a:pt x="216766" y="669"/>
                  </a:lnTo>
                  <a:lnTo>
                    <a:pt x="216710" y="502"/>
                  </a:lnTo>
                  <a:lnTo>
                    <a:pt x="216543" y="223"/>
                  </a:lnTo>
                  <a:lnTo>
                    <a:pt x="216264" y="56"/>
                  </a:lnTo>
                  <a:lnTo>
                    <a:pt x="216153" y="0"/>
                  </a:lnTo>
                  <a:close/>
                  <a:moveTo>
                    <a:pt x="224239" y="0"/>
                  </a:moveTo>
                  <a:lnTo>
                    <a:pt x="224072" y="56"/>
                  </a:lnTo>
                  <a:lnTo>
                    <a:pt x="223849" y="223"/>
                  </a:lnTo>
                  <a:lnTo>
                    <a:pt x="223626" y="502"/>
                  </a:lnTo>
                  <a:lnTo>
                    <a:pt x="223570" y="669"/>
                  </a:lnTo>
                  <a:lnTo>
                    <a:pt x="223570" y="837"/>
                  </a:lnTo>
                  <a:lnTo>
                    <a:pt x="223570" y="1004"/>
                  </a:lnTo>
                  <a:lnTo>
                    <a:pt x="223626" y="1171"/>
                  </a:lnTo>
                  <a:lnTo>
                    <a:pt x="223849" y="1394"/>
                  </a:lnTo>
                  <a:lnTo>
                    <a:pt x="224072" y="1617"/>
                  </a:lnTo>
                  <a:lnTo>
                    <a:pt x="224239" y="1673"/>
                  </a:lnTo>
                  <a:lnTo>
                    <a:pt x="224574" y="1673"/>
                  </a:lnTo>
                  <a:lnTo>
                    <a:pt x="224741" y="1617"/>
                  </a:lnTo>
                  <a:lnTo>
                    <a:pt x="225020" y="1394"/>
                  </a:lnTo>
                  <a:lnTo>
                    <a:pt x="225187" y="1171"/>
                  </a:lnTo>
                  <a:lnTo>
                    <a:pt x="225243" y="1004"/>
                  </a:lnTo>
                  <a:lnTo>
                    <a:pt x="225243" y="837"/>
                  </a:lnTo>
                  <a:lnTo>
                    <a:pt x="225243" y="669"/>
                  </a:lnTo>
                  <a:lnTo>
                    <a:pt x="225187" y="502"/>
                  </a:lnTo>
                  <a:lnTo>
                    <a:pt x="225020" y="223"/>
                  </a:lnTo>
                  <a:lnTo>
                    <a:pt x="224741" y="56"/>
                  </a:lnTo>
                  <a:lnTo>
                    <a:pt x="224574" y="0"/>
                  </a:lnTo>
                  <a:close/>
                  <a:moveTo>
                    <a:pt x="234389" y="0"/>
                  </a:moveTo>
                  <a:lnTo>
                    <a:pt x="234221" y="56"/>
                  </a:lnTo>
                  <a:lnTo>
                    <a:pt x="233998" y="223"/>
                  </a:lnTo>
                  <a:lnTo>
                    <a:pt x="233831" y="502"/>
                  </a:lnTo>
                  <a:lnTo>
                    <a:pt x="233775" y="669"/>
                  </a:lnTo>
                  <a:lnTo>
                    <a:pt x="233719" y="837"/>
                  </a:lnTo>
                  <a:lnTo>
                    <a:pt x="233775" y="1004"/>
                  </a:lnTo>
                  <a:lnTo>
                    <a:pt x="233831" y="1171"/>
                  </a:lnTo>
                  <a:lnTo>
                    <a:pt x="233998" y="1394"/>
                  </a:lnTo>
                  <a:lnTo>
                    <a:pt x="234221" y="1617"/>
                  </a:lnTo>
                  <a:lnTo>
                    <a:pt x="234389" y="1673"/>
                  </a:lnTo>
                  <a:lnTo>
                    <a:pt x="234723" y="1673"/>
                  </a:lnTo>
                  <a:lnTo>
                    <a:pt x="234891" y="1617"/>
                  </a:lnTo>
                  <a:lnTo>
                    <a:pt x="235169" y="1394"/>
                  </a:lnTo>
                  <a:lnTo>
                    <a:pt x="235337" y="1171"/>
                  </a:lnTo>
                  <a:lnTo>
                    <a:pt x="235392" y="1004"/>
                  </a:lnTo>
                  <a:lnTo>
                    <a:pt x="235392" y="837"/>
                  </a:lnTo>
                  <a:lnTo>
                    <a:pt x="235392" y="669"/>
                  </a:lnTo>
                  <a:lnTo>
                    <a:pt x="235337" y="502"/>
                  </a:lnTo>
                  <a:lnTo>
                    <a:pt x="235169" y="223"/>
                  </a:lnTo>
                  <a:lnTo>
                    <a:pt x="234891" y="56"/>
                  </a:lnTo>
                  <a:lnTo>
                    <a:pt x="234723" y="0"/>
                  </a:lnTo>
                  <a:close/>
                  <a:moveTo>
                    <a:pt x="242698" y="0"/>
                  </a:moveTo>
                  <a:lnTo>
                    <a:pt x="242531" y="56"/>
                  </a:lnTo>
                  <a:lnTo>
                    <a:pt x="242252" y="223"/>
                  </a:lnTo>
                  <a:lnTo>
                    <a:pt x="242084" y="502"/>
                  </a:lnTo>
                  <a:lnTo>
                    <a:pt x="242029" y="669"/>
                  </a:lnTo>
                  <a:lnTo>
                    <a:pt x="242029" y="837"/>
                  </a:lnTo>
                  <a:lnTo>
                    <a:pt x="242029" y="1004"/>
                  </a:lnTo>
                  <a:lnTo>
                    <a:pt x="242084" y="1171"/>
                  </a:lnTo>
                  <a:lnTo>
                    <a:pt x="242252" y="1394"/>
                  </a:lnTo>
                  <a:lnTo>
                    <a:pt x="242531" y="1617"/>
                  </a:lnTo>
                  <a:lnTo>
                    <a:pt x="242698" y="1673"/>
                  </a:lnTo>
                  <a:lnTo>
                    <a:pt x="243033" y="1673"/>
                  </a:lnTo>
                  <a:lnTo>
                    <a:pt x="243144" y="1617"/>
                  </a:lnTo>
                  <a:lnTo>
                    <a:pt x="243423" y="1394"/>
                  </a:lnTo>
                  <a:lnTo>
                    <a:pt x="243590" y="1171"/>
                  </a:lnTo>
                  <a:lnTo>
                    <a:pt x="243646" y="1004"/>
                  </a:lnTo>
                  <a:lnTo>
                    <a:pt x="243646" y="837"/>
                  </a:lnTo>
                  <a:lnTo>
                    <a:pt x="243646" y="669"/>
                  </a:lnTo>
                  <a:lnTo>
                    <a:pt x="243590" y="502"/>
                  </a:lnTo>
                  <a:lnTo>
                    <a:pt x="243423" y="223"/>
                  </a:lnTo>
                  <a:lnTo>
                    <a:pt x="243144" y="56"/>
                  </a:lnTo>
                  <a:lnTo>
                    <a:pt x="243033" y="0"/>
                  </a:lnTo>
                  <a:close/>
                  <a:moveTo>
                    <a:pt x="252792" y="0"/>
                  </a:moveTo>
                  <a:lnTo>
                    <a:pt x="252624" y="56"/>
                  </a:lnTo>
                  <a:lnTo>
                    <a:pt x="252346" y="223"/>
                  </a:lnTo>
                  <a:lnTo>
                    <a:pt x="252178" y="502"/>
                  </a:lnTo>
                  <a:lnTo>
                    <a:pt x="252123" y="669"/>
                  </a:lnTo>
                  <a:lnTo>
                    <a:pt x="252123" y="837"/>
                  </a:lnTo>
                  <a:lnTo>
                    <a:pt x="252123" y="1004"/>
                  </a:lnTo>
                  <a:lnTo>
                    <a:pt x="252178" y="1171"/>
                  </a:lnTo>
                  <a:lnTo>
                    <a:pt x="252346" y="1394"/>
                  </a:lnTo>
                  <a:lnTo>
                    <a:pt x="252624" y="1617"/>
                  </a:lnTo>
                  <a:lnTo>
                    <a:pt x="252792" y="1673"/>
                  </a:lnTo>
                  <a:lnTo>
                    <a:pt x="253126" y="1673"/>
                  </a:lnTo>
                  <a:lnTo>
                    <a:pt x="253238" y="1617"/>
                  </a:lnTo>
                  <a:lnTo>
                    <a:pt x="253517" y="1394"/>
                  </a:lnTo>
                  <a:lnTo>
                    <a:pt x="253684" y="1171"/>
                  </a:lnTo>
                  <a:lnTo>
                    <a:pt x="253740" y="1004"/>
                  </a:lnTo>
                  <a:lnTo>
                    <a:pt x="253740" y="837"/>
                  </a:lnTo>
                  <a:lnTo>
                    <a:pt x="253740" y="669"/>
                  </a:lnTo>
                  <a:lnTo>
                    <a:pt x="253684" y="502"/>
                  </a:lnTo>
                  <a:lnTo>
                    <a:pt x="253517" y="223"/>
                  </a:lnTo>
                  <a:lnTo>
                    <a:pt x="253238" y="56"/>
                  </a:lnTo>
                  <a:lnTo>
                    <a:pt x="253126" y="0"/>
                  </a:lnTo>
                  <a:close/>
                  <a:moveTo>
                    <a:pt x="256138" y="0"/>
                  </a:moveTo>
                  <a:lnTo>
                    <a:pt x="255970" y="56"/>
                  </a:lnTo>
                  <a:lnTo>
                    <a:pt x="255692" y="223"/>
                  </a:lnTo>
                  <a:lnTo>
                    <a:pt x="255524" y="502"/>
                  </a:lnTo>
                  <a:lnTo>
                    <a:pt x="255469" y="669"/>
                  </a:lnTo>
                  <a:lnTo>
                    <a:pt x="255469" y="837"/>
                  </a:lnTo>
                  <a:lnTo>
                    <a:pt x="255469" y="1004"/>
                  </a:lnTo>
                  <a:lnTo>
                    <a:pt x="255524" y="1171"/>
                  </a:lnTo>
                  <a:lnTo>
                    <a:pt x="255692" y="1394"/>
                  </a:lnTo>
                  <a:lnTo>
                    <a:pt x="255970" y="1617"/>
                  </a:lnTo>
                  <a:lnTo>
                    <a:pt x="256138" y="1673"/>
                  </a:lnTo>
                  <a:lnTo>
                    <a:pt x="256472" y="1673"/>
                  </a:lnTo>
                  <a:lnTo>
                    <a:pt x="256640" y="1617"/>
                  </a:lnTo>
                  <a:lnTo>
                    <a:pt x="256863" y="1394"/>
                  </a:lnTo>
                  <a:lnTo>
                    <a:pt x="257086" y="1171"/>
                  </a:lnTo>
                  <a:lnTo>
                    <a:pt x="257142" y="1004"/>
                  </a:lnTo>
                  <a:lnTo>
                    <a:pt x="257142" y="837"/>
                  </a:lnTo>
                  <a:lnTo>
                    <a:pt x="257142" y="669"/>
                  </a:lnTo>
                  <a:lnTo>
                    <a:pt x="257086" y="502"/>
                  </a:lnTo>
                  <a:lnTo>
                    <a:pt x="256863" y="223"/>
                  </a:lnTo>
                  <a:lnTo>
                    <a:pt x="256640" y="56"/>
                  </a:lnTo>
                  <a:lnTo>
                    <a:pt x="256472" y="0"/>
                  </a:lnTo>
                  <a:close/>
                  <a:moveTo>
                    <a:pt x="259484" y="0"/>
                  </a:moveTo>
                  <a:lnTo>
                    <a:pt x="259372" y="56"/>
                  </a:lnTo>
                  <a:lnTo>
                    <a:pt x="259093" y="223"/>
                  </a:lnTo>
                  <a:lnTo>
                    <a:pt x="258926" y="502"/>
                  </a:lnTo>
                  <a:lnTo>
                    <a:pt x="258870" y="669"/>
                  </a:lnTo>
                  <a:lnTo>
                    <a:pt x="258815" y="837"/>
                  </a:lnTo>
                  <a:lnTo>
                    <a:pt x="258870" y="1004"/>
                  </a:lnTo>
                  <a:lnTo>
                    <a:pt x="258926" y="1171"/>
                  </a:lnTo>
                  <a:lnTo>
                    <a:pt x="259093" y="1394"/>
                  </a:lnTo>
                  <a:lnTo>
                    <a:pt x="259372" y="1617"/>
                  </a:lnTo>
                  <a:lnTo>
                    <a:pt x="259484" y="1673"/>
                  </a:lnTo>
                  <a:lnTo>
                    <a:pt x="259818" y="1673"/>
                  </a:lnTo>
                  <a:lnTo>
                    <a:pt x="259986" y="1617"/>
                  </a:lnTo>
                  <a:lnTo>
                    <a:pt x="260265" y="1394"/>
                  </a:lnTo>
                  <a:lnTo>
                    <a:pt x="260432" y="1171"/>
                  </a:lnTo>
                  <a:lnTo>
                    <a:pt x="260488" y="1004"/>
                  </a:lnTo>
                  <a:lnTo>
                    <a:pt x="260488" y="837"/>
                  </a:lnTo>
                  <a:lnTo>
                    <a:pt x="260488" y="669"/>
                  </a:lnTo>
                  <a:lnTo>
                    <a:pt x="260432" y="502"/>
                  </a:lnTo>
                  <a:lnTo>
                    <a:pt x="260265" y="223"/>
                  </a:lnTo>
                  <a:lnTo>
                    <a:pt x="259986" y="56"/>
                  </a:lnTo>
                  <a:lnTo>
                    <a:pt x="259818" y="0"/>
                  </a:lnTo>
                  <a:close/>
                  <a:moveTo>
                    <a:pt x="264559" y="0"/>
                  </a:moveTo>
                  <a:lnTo>
                    <a:pt x="264447" y="56"/>
                  </a:lnTo>
                  <a:lnTo>
                    <a:pt x="264168" y="223"/>
                  </a:lnTo>
                  <a:lnTo>
                    <a:pt x="264001" y="502"/>
                  </a:lnTo>
                  <a:lnTo>
                    <a:pt x="263945" y="669"/>
                  </a:lnTo>
                  <a:lnTo>
                    <a:pt x="263889" y="837"/>
                  </a:lnTo>
                  <a:lnTo>
                    <a:pt x="263945" y="1004"/>
                  </a:lnTo>
                  <a:lnTo>
                    <a:pt x="264001" y="1171"/>
                  </a:lnTo>
                  <a:lnTo>
                    <a:pt x="264168" y="1394"/>
                  </a:lnTo>
                  <a:lnTo>
                    <a:pt x="264447" y="1617"/>
                  </a:lnTo>
                  <a:lnTo>
                    <a:pt x="264559" y="1673"/>
                  </a:lnTo>
                  <a:lnTo>
                    <a:pt x="264893" y="1673"/>
                  </a:lnTo>
                  <a:lnTo>
                    <a:pt x="265060" y="1617"/>
                  </a:lnTo>
                  <a:lnTo>
                    <a:pt x="265339" y="1394"/>
                  </a:lnTo>
                  <a:lnTo>
                    <a:pt x="265507" y="1171"/>
                  </a:lnTo>
                  <a:lnTo>
                    <a:pt x="265562" y="1004"/>
                  </a:lnTo>
                  <a:lnTo>
                    <a:pt x="265562" y="837"/>
                  </a:lnTo>
                  <a:lnTo>
                    <a:pt x="265562" y="669"/>
                  </a:lnTo>
                  <a:lnTo>
                    <a:pt x="265507" y="502"/>
                  </a:lnTo>
                  <a:lnTo>
                    <a:pt x="265339" y="223"/>
                  </a:lnTo>
                  <a:lnTo>
                    <a:pt x="265060" y="56"/>
                  </a:lnTo>
                  <a:lnTo>
                    <a:pt x="264893" y="0"/>
                  </a:lnTo>
                  <a:close/>
                  <a:moveTo>
                    <a:pt x="267905" y="0"/>
                  </a:moveTo>
                  <a:lnTo>
                    <a:pt x="267737" y="56"/>
                  </a:lnTo>
                  <a:lnTo>
                    <a:pt x="267514" y="223"/>
                  </a:lnTo>
                  <a:lnTo>
                    <a:pt x="267291" y="502"/>
                  </a:lnTo>
                  <a:lnTo>
                    <a:pt x="267291" y="669"/>
                  </a:lnTo>
                  <a:lnTo>
                    <a:pt x="267235" y="837"/>
                  </a:lnTo>
                  <a:lnTo>
                    <a:pt x="267291" y="1004"/>
                  </a:lnTo>
                  <a:lnTo>
                    <a:pt x="267291" y="1171"/>
                  </a:lnTo>
                  <a:lnTo>
                    <a:pt x="267514" y="1394"/>
                  </a:lnTo>
                  <a:lnTo>
                    <a:pt x="267737" y="1617"/>
                  </a:lnTo>
                  <a:lnTo>
                    <a:pt x="267905" y="1673"/>
                  </a:lnTo>
                  <a:lnTo>
                    <a:pt x="268239" y="1673"/>
                  </a:lnTo>
                  <a:lnTo>
                    <a:pt x="268406" y="1617"/>
                  </a:lnTo>
                  <a:lnTo>
                    <a:pt x="268685" y="1394"/>
                  </a:lnTo>
                  <a:lnTo>
                    <a:pt x="268853" y="1171"/>
                  </a:lnTo>
                  <a:lnTo>
                    <a:pt x="268908" y="1004"/>
                  </a:lnTo>
                  <a:lnTo>
                    <a:pt x="268908" y="837"/>
                  </a:lnTo>
                  <a:lnTo>
                    <a:pt x="268908" y="669"/>
                  </a:lnTo>
                  <a:lnTo>
                    <a:pt x="268853" y="502"/>
                  </a:lnTo>
                  <a:lnTo>
                    <a:pt x="268685" y="223"/>
                  </a:lnTo>
                  <a:lnTo>
                    <a:pt x="268406" y="56"/>
                  </a:lnTo>
                  <a:lnTo>
                    <a:pt x="268239" y="0"/>
                  </a:lnTo>
                  <a:close/>
                  <a:moveTo>
                    <a:pt x="279671" y="0"/>
                  </a:moveTo>
                  <a:lnTo>
                    <a:pt x="279504" y="56"/>
                  </a:lnTo>
                  <a:lnTo>
                    <a:pt x="279225" y="223"/>
                  </a:lnTo>
                  <a:lnTo>
                    <a:pt x="279058" y="502"/>
                  </a:lnTo>
                  <a:lnTo>
                    <a:pt x="279002" y="669"/>
                  </a:lnTo>
                  <a:lnTo>
                    <a:pt x="279002" y="837"/>
                  </a:lnTo>
                  <a:lnTo>
                    <a:pt x="279002" y="1004"/>
                  </a:lnTo>
                  <a:lnTo>
                    <a:pt x="279058" y="1171"/>
                  </a:lnTo>
                  <a:lnTo>
                    <a:pt x="279225" y="1394"/>
                  </a:lnTo>
                  <a:lnTo>
                    <a:pt x="279504" y="1617"/>
                  </a:lnTo>
                  <a:lnTo>
                    <a:pt x="279671" y="1673"/>
                  </a:lnTo>
                  <a:lnTo>
                    <a:pt x="280006" y="1673"/>
                  </a:lnTo>
                  <a:lnTo>
                    <a:pt x="280173" y="1617"/>
                  </a:lnTo>
                  <a:lnTo>
                    <a:pt x="280396" y="1394"/>
                  </a:lnTo>
                  <a:lnTo>
                    <a:pt x="280564" y="1171"/>
                  </a:lnTo>
                  <a:lnTo>
                    <a:pt x="280619" y="1004"/>
                  </a:lnTo>
                  <a:lnTo>
                    <a:pt x="280675" y="837"/>
                  </a:lnTo>
                  <a:lnTo>
                    <a:pt x="280619" y="669"/>
                  </a:lnTo>
                  <a:lnTo>
                    <a:pt x="280564" y="502"/>
                  </a:lnTo>
                  <a:lnTo>
                    <a:pt x="280396" y="223"/>
                  </a:lnTo>
                  <a:lnTo>
                    <a:pt x="280173" y="56"/>
                  </a:lnTo>
                  <a:lnTo>
                    <a:pt x="280006" y="0"/>
                  </a:lnTo>
                  <a:close/>
                  <a:moveTo>
                    <a:pt x="2510" y="3346"/>
                  </a:moveTo>
                  <a:lnTo>
                    <a:pt x="2342" y="3402"/>
                  </a:lnTo>
                  <a:lnTo>
                    <a:pt x="2175" y="3458"/>
                  </a:lnTo>
                  <a:lnTo>
                    <a:pt x="1896" y="3625"/>
                  </a:lnTo>
                  <a:lnTo>
                    <a:pt x="1729" y="3848"/>
                  </a:lnTo>
                  <a:lnTo>
                    <a:pt x="1673" y="4015"/>
                  </a:lnTo>
                  <a:lnTo>
                    <a:pt x="1673" y="4183"/>
                  </a:lnTo>
                  <a:lnTo>
                    <a:pt x="1673" y="4350"/>
                  </a:lnTo>
                  <a:lnTo>
                    <a:pt x="1729" y="4517"/>
                  </a:lnTo>
                  <a:lnTo>
                    <a:pt x="1896" y="4796"/>
                  </a:lnTo>
                  <a:lnTo>
                    <a:pt x="2175" y="4963"/>
                  </a:lnTo>
                  <a:lnTo>
                    <a:pt x="2342" y="5019"/>
                  </a:lnTo>
                  <a:lnTo>
                    <a:pt x="2677" y="5019"/>
                  </a:lnTo>
                  <a:lnTo>
                    <a:pt x="2788" y="4963"/>
                  </a:lnTo>
                  <a:lnTo>
                    <a:pt x="3067" y="4796"/>
                  </a:lnTo>
                  <a:lnTo>
                    <a:pt x="3234" y="4517"/>
                  </a:lnTo>
                  <a:lnTo>
                    <a:pt x="3290" y="4350"/>
                  </a:lnTo>
                  <a:lnTo>
                    <a:pt x="3290" y="4183"/>
                  </a:lnTo>
                  <a:lnTo>
                    <a:pt x="3290" y="4015"/>
                  </a:lnTo>
                  <a:lnTo>
                    <a:pt x="3234" y="3848"/>
                  </a:lnTo>
                  <a:lnTo>
                    <a:pt x="3067" y="3625"/>
                  </a:lnTo>
                  <a:lnTo>
                    <a:pt x="2788" y="3458"/>
                  </a:lnTo>
                  <a:lnTo>
                    <a:pt x="2677" y="3402"/>
                  </a:lnTo>
                  <a:lnTo>
                    <a:pt x="2510" y="3346"/>
                  </a:lnTo>
                  <a:close/>
                  <a:moveTo>
                    <a:pt x="10930" y="3346"/>
                  </a:moveTo>
                  <a:lnTo>
                    <a:pt x="10763" y="3402"/>
                  </a:lnTo>
                  <a:lnTo>
                    <a:pt x="10596" y="3458"/>
                  </a:lnTo>
                  <a:lnTo>
                    <a:pt x="10317" y="3625"/>
                  </a:lnTo>
                  <a:lnTo>
                    <a:pt x="10150" y="3848"/>
                  </a:lnTo>
                  <a:lnTo>
                    <a:pt x="10094" y="4015"/>
                  </a:lnTo>
                  <a:lnTo>
                    <a:pt x="10094" y="4183"/>
                  </a:lnTo>
                  <a:lnTo>
                    <a:pt x="10094" y="4350"/>
                  </a:lnTo>
                  <a:lnTo>
                    <a:pt x="10150" y="4517"/>
                  </a:lnTo>
                  <a:lnTo>
                    <a:pt x="10317" y="4796"/>
                  </a:lnTo>
                  <a:lnTo>
                    <a:pt x="10596" y="4963"/>
                  </a:lnTo>
                  <a:lnTo>
                    <a:pt x="10763" y="5019"/>
                  </a:lnTo>
                  <a:lnTo>
                    <a:pt x="11098" y="5019"/>
                  </a:lnTo>
                  <a:lnTo>
                    <a:pt x="11265" y="4963"/>
                  </a:lnTo>
                  <a:lnTo>
                    <a:pt x="11488" y="4796"/>
                  </a:lnTo>
                  <a:lnTo>
                    <a:pt x="11711" y="4517"/>
                  </a:lnTo>
                  <a:lnTo>
                    <a:pt x="11711" y="4350"/>
                  </a:lnTo>
                  <a:lnTo>
                    <a:pt x="11767" y="4183"/>
                  </a:lnTo>
                  <a:lnTo>
                    <a:pt x="11711" y="4015"/>
                  </a:lnTo>
                  <a:lnTo>
                    <a:pt x="11711" y="3848"/>
                  </a:lnTo>
                  <a:lnTo>
                    <a:pt x="11488" y="3625"/>
                  </a:lnTo>
                  <a:lnTo>
                    <a:pt x="11265" y="3458"/>
                  </a:lnTo>
                  <a:lnTo>
                    <a:pt x="11098" y="3402"/>
                  </a:lnTo>
                  <a:lnTo>
                    <a:pt x="10930" y="3346"/>
                  </a:lnTo>
                  <a:close/>
                  <a:moveTo>
                    <a:pt x="15949" y="3346"/>
                  </a:moveTo>
                  <a:lnTo>
                    <a:pt x="15782" y="3402"/>
                  </a:lnTo>
                  <a:lnTo>
                    <a:pt x="15671" y="3458"/>
                  </a:lnTo>
                  <a:lnTo>
                    <a:pt x="15392" y="3625"/>
                  </a:lnTo>
                  <a:lnTo>
                    <a:pt x="15224" y="3848"/>
                  </a:lnTo>
                  <a:lnTo>
                    <a:pt x="15169" y="4015"/>
                  </a:lnTo>
                  <a:lnTo>
                    <a:pt x="15113" y="4183"/>
                  </a:lnTo>
                  <a:lnTo>
                    <a:pt x="15169" y="4350"/>
                  </a:lnTo>
                  <a:lnTo>
                    <a:pt x="15224" y="4517"/>
                  </a:lnTo>
                  <a:lnTo>
                    <a:pt x="15392" y="4796"/>
                  </a:lnTo>
                  <a:lnTo>
                    <a:pt x="15671" y="4963"/>
                  </a:lnTo>
                  <a:lnTo>
                    <a:pt x="15782" y="5019"/>
                  </a:lnTo>
                  <a:lnTo>
                    <a:pt x="16117" y="5019"/>
                  </a:lnTo>
                  <a:lnTo>
                    <a:pt x="16284" y="4963"/>
                  </a:lnTo>
                  <a:lnTo>
                    <a:pt x="16563" y="4796"/>
                  </a:lnTo>
                  <a:lnTo>
                    <a:pt x="16730" y="4517"/>
                  </a:lnTo>
                  <a:lnTo>
                    <a:pt x="16786" y="4350"/>
                  </a:lnTo>
                  <a:lnTo>
                    <a:pt x="16786" y="4183"/>
                  </a:lnTo>
                  <a:lnTo>
                    <a:pt x="16786" y="4015"/>
                  </a:lnTo>
                  <a:lnTo>
                    <a:pt x="16730" y="3848"/>
                  </a:lnTo>
                  <a:lnTo>
                    <a:pt x="16563" y="3625"/>
                  </a:lnTo>
                  <a:lnTo>
                    <a:pt x="16284" y="3458"/>
                  </a:lnTo>
                  <a:lnTo>
                    <a:pt x="16117" y="3402"/>
                  </a:lnTo>
                  <a:lnTo>
                    <a:pt x="15949" y="3346"/>
                  </a:lnTo>
                  <a:close/>
                  <a:moveTo>
                    <a:pt x="19295" y="3346"/>
                  </a:moveTo>
                  <a:lnTo>
                    <a:pt x="19128" y="3402"/>
                  </a:lnTo>
                  <a:lnTo>
                    <a:pt x="18961" y="3458"/>
                  </a:lnTo>
                  <a:lnTo>
                    <a:pt x="18682" y="3625"/>
                  </a:lnTo>
                  <a:lnTo>
                    <a:pt x="18515" y="3848"/>
                  </a:lnTo>
                  <a:lnTo>
                    <a:pt x="18459" y="4015"/>
                  </a:lnTo>
                  <a:lnTo>
                    <a:pt x="18459" y="4183"/>
                  </a:lnTo>
                  <a:lnTo>
                    <a:pt x="18459" y="4350"/>
                  </a:lnTo>
                  <a:lnTo>
                    <a:pt x="18515" y="4517"/>
                  </a:lnTo>
                  <a:lnTo>
                    <a:pt x="18682" y="4796"/>
                  </a:lnTo>
                  <a:lnTo>
                    <a:pt x="18961" y="4963"/>
                  </a:lnTo>
                  <a:lnTo>
                    <a:pt x="19128" y="5019"/>
                  </a:lnTo>
                  <a:lnTo>
                    <a:pt x="19463" y="5019"/>
                  </a:lnTo>
                  <a:lnTo>
                    <a:pt x="19630" y="4963"/>
                  </a:lnTo>
                  <a:lnTo>
                    <a:pt x="19853" y="4796"/>
                  </a:lnTo>
                  <a:lnTo>
                    <a:pt x="20076" y="4517"/>
                  </a:lnTo>
                  <a:lnTo>
                    <a:pt x="20076" y="4350"/>
                  </a:lnTo>
                  <a:lnTo>
                    <a:pt x="20132" y="4183"/>
                  </a:lnTo>
                  <a:lnTo>
                    <a:pt x="20076" y="4015"/>
                  </a:lnTo>
                  <a:lnTo>
                    <a:pt x="20076" y="3848"/>
                  </a:lnTo>
                  <a:lnTo>
                    <a:pt x="19853" y="3625"/>
                  </a:lnTo>
                  <a:lnTo>
                    <a:pt x="19630" y="3458"/>
                  </a:lnTo>
                  <a:lnTo>
                    <a:pt x="19463" y="3402"/>
                  </a:lnTo>
                  <a:lnTo>
                    <a:pt x="19295" y="3346"/>
                  </a:lnTo>
                  <a:close/>
                  <a:moveTo>
                    <a:pt x="24370" y="3346"/>
                  </a:moveTo>
                  <a:lnTo>
                    <a:pt x="24203" y="3402"/>
                  </a:lnTo>
                  <a:lnTo>
                    <a:pt x="24036" y="3458"/>
                  </a:lnTo>
                  <a:lnTo>
                    <a:pt x="23757" y="3625"/>
                  </a:lnTo>
                  <a:lnTo>
                    <a:pt x="23589" y="3848"/>
                  </a:lnTo>
                  <a:lnTo>
                    <a:pt x="23534" y="4015"/>
                  </a:lnTo>
                  <a:lnTo>
                    <a:pt x="23534" y="4183"/>
                  </a:lnTo>
                  <a:lnTo>
                    <a:pt x="23534" y="4350"/>
                  </a:lnTo>
                  <a:lnTo>
                    <a:pt x="23589" y="4517"/>
                  </a:lnTo>
                  <a:lnTo>
                    <a:pt x="23757" y="4796"/>
                  </a:lnTo>
                  <a:lnTo>
                    <a:pt x="24036" y="4963"/>
                  </a:lnTo>
                  <a:lnTo>
                    <a:pt x="24203" y="5019"/>
                  </a:lnTo>
                  <a:lnTo>
                    <a:pt x="24537" y="5019"/>
                  </a:lnTo>
                  <a:lnTo>
                    <a:pt x="24649" y="4963"/>
                  </a:lnTo>
                  <a:lnTo>
                    <a:pt x="24928" y="4796"/>
                  </a:lnTo>
                  <a:lnTo>
                    <a:pt x="25095" y="4517"/>
                  </a:lnTo>
                  <a:lnTo>
                    <a:pt x="25151" y="4350"/>
                  </a:lnTo>
                  <a:lnTo>
                    <a:pt x="25207" y="4183"/>
                  </a:lnTo>
                  <a:lnTo>
                    <a:pt x="25151" y="4015"/>
                  </a:lnTo>
                  <a:lnTo>
                    <a:pt x="25095" y="3848"/>
                  </a:lnTo>
                  <a:lnTo>
                    <a:pt x="24928" y="3625"/>
                  </a:lnTo>
                  <a:lnTo>
                    <a:pt x="24649" y="3458"/>
                  </a:lnTo>
                  <a:lnTo>
                    <a:pt x="24537" y="3402"/>
                  </a:lnTo>
                  <a:lnTo>
                    <a:pt x="24370" y="3346"/>
                  </a:lnTo>
                  <a:close/>
                  <a:moveTo>
                    <a:pt x="27660" y="3346"/>
                  </a:moveTo>
                  <a:lnTo>
                    <a:pt x="27493" y="3402"/>
                  </a:lnTo>
                  <a:lnTo>
                    <a:pt x="27326" y="3458"/>
                  </a:lnTo>
                  <a:lnTo>
                    <a:pt x="27103" y="3625"/>
                  </a:lnTo>
                  <a:lnTo>
                    <a:pt x="26880" y="3848"/>
                  </a:lnTo>
                  <a:lnTo>
                    <a:pt x="26880" y="4015"/>
                  </a:lnTo>
                  <a:lnTo>
                    <a:pt x="26824" y="4183"/>
                  </a:lnTo>
                  <a:lnTo>
                    <a:pt x="26880" y="4350"/>
                  </a:lnTo>
                  <a:lnTo>
                    <a:pt x="26880" y="4517"/>
                  </a:lnTo>
                  <a:lnTo>
                    <a:pt x="27103" y="4796"/>
                  </a:lnTo>
                  <a:lnTo>
                    <a:pt x="27326" y="4963"/>
                  </a:lnTo>
                  <a:lnTo>
                    <a:pt x="27493" y="5019"/>
                  </a:lnTo>
                  <a:lnTo>
                    <a:pt x="27828" y="5019"/>
                  </a:lnTo>
                  <a:lnTo>
                    <a:pt x="27995" y="4963"/>
                  </a:lnTo>
                  <a:lnTo>
                    <a:pt x="28274" y="4796"/>
                  </a:lnTo>
                  <a:lnTo>
                    <a:pt x="28441" y="4517"/>
                  </a:lnTo>
                  <a:lnTo>
                    <a:pt x="28497" y="4350"/>
                  </a:lnTo>
                  <a:lnTo>
                    <a:pt x="28497" y="4183"/>
                  </a:lnTo>
                  <a:lnTo>
                    <a:pt x="28497" y="4015"/>
                  </a:lnTo>
                  <a:lnTo>
                    <a:pt x="28441" y="3848"/>
                  </a:lnTo>
                  <a:lnTo>
                    <a:pt x="28274" y="3625"/>
                  </a:lnTo>
                  <a:lnTo>
                    <a:pt x="27995" y="3458"/>
                  </a:lnTo>
                  <a:lnTo>
                    <a:pt x="27828" y="3402"/>
                  </a:lnTo>
                  <a:lnTo>
                    <a:pt x="27660" y="3346"/>
                  </a:lnTo>
                  <a:close/>
                  <a:moveTo>
                    <a:pt x="31118" y="3346"/>
                  </a:moveTo>
                  <a:lnTo>
                    <a:pt x="30951" y="3402"/>
                  </a:lnTo>
                  <a:lnTo>
                    <a:pt x="30783" y="3458"/>
                  </a:lnTo>
                  <a:lnTo>
                    <a:pt x="30505" y="3625"/>
                  </a:lnTo>
                  <a:lnTo>
                    <a:pt x="30337" y="3848"/>
                  </a:lnTo>
                  <a:lnTo>
                    <a:pt x="30281" y="4015"/>
                  </a:lnTo>
                  <a:lnTo>
                    <a:pt x="30281" y="4183"/>
                  </a:lnTo>
                  <a:lnTo>
                    <a:pt x="30281" y="4350"/>
                  </a:lnTo>
                  <a:lnTo>
                    <a:pt x="30337" y="4517"/>
                  </a:lnTo>
                  <a:lnTo>
                    <a:pt x="30505" y="4796"/>
                  </a:lnTo>
                  <a:lnTo>
                    <a:pt x="30783" y="4963"/>
                  </a:lnTo>
                  <a:lnTo>
                    <a:pt x="30951" y="5019"/>
                  </a:lnTo>
                  <a:lnTo>
                    <a:pt x="31285" y="5019"/>
                  </a:lnTo>
                  <a:lnTo>
                    <a:pt x="31397" y="4963"/>
                  </a:lnTo>
                  <a:lnTo>
                    <a:pt x="31676" y="4796"/>
                  </a:lnTo>
                  <a:lnTo>
                    <a:pt x="31843" y="4517"/>
                  </a:lnTo>
                  <a:lnTo>
                    <a:pt x="31899" y="4350"/>
                  </a:lnTo>
                  <a:lnTo>
                    <a:pt x="31899" y="4183"/>
                  </a:lnTo>
                  <a:lnTo>
                    <a:pt x="31899" y="4015"/>
                  </a:lnTo>
                  <a:lnTo>
                    <a:pt x="31843" y="3848"/>
                  </a:lnTo>
                  <a:lnTo>
                    <a:pt x="31676" y="3625"/>
                  </a:lnTo>
                  <a:lnTo>
                    <a:pt x="31397" y="3458"/>
                  </a:lnTo>
                  <a:lnTo>
                    <a:pt x="31285" y="3402"/>
                  </a:lnTo>
                  <a:lnTo>
                    <a:pt x="31118" y="3346"/>
                  </a:lnTo>
                  <a:close/>
                  <a:moveTo>
                    <a:pt x="41156" y="3346"/>
                  </a:moveTo>
                  <a:lnTo>
                    <a:pt x="40989" y="3402"/>
                  </a:lnTo>
                  <a:lnTo>
                    <a:pt x="40821" y="3458"/>
                  </a:lnTo>
                  <a:lnTo>
                    <a:pt x="40543" y="3625"/>
                  </a:lnTo>
                  <a:lnTo>
                    <a:pt x="40375" y="3848"/>
                  </a:lnTo>
                  <a:lnTo>
                    <a:pt x="40320" y="4015"/>
                  </a:lnTo>
                  <a:lnTo>
                    <a:pt x="40320" y="4183"/>
                  </a:lnTo>
                  <a:lnTo>
                    <a:pt x="40320" y="4350"/>
                  </a:lnTo>
                  <a:lnTo>
                    <a:pt x="40375" y="4517"/>
                  </a:lnTo>
                  <a:lnTo>
                    <a:pt x="40543" y="4796"/>
                  </a:lnTo>
                  <a:lnTo>
                    <a:pt x="40821" y="4963"/>
                  </a:lnTo>
                  <a:lnTo>
                    <a:pt x="40989" y="5019"/>
                  </a:lnTo>
                  <a:lnTo>
                    <a:pt x="41323" y="5019"/>
                  </a:lnTo>
                  <a:lnTo>
                    <a:pt x="41435" y="4963"/>
                  </a:lnTo>
                  <a:lnTo>
                    <a:pt x="41714" y="4796"/>
                  </a:lnTo>
                  <a:lnTo>
                    <a:pt x="41881" y="4517"/>
                  </a:lnTo>
                  <a:lnTo>
                    <a:pt x="41937" y="4350"/>
                  </a:lnTo>
                  <a:lnTo>
                    <a:pt x="41937" y="4183"/>
                  </a:lnTo>
                  <a:lnTo>
                    <a:pt x="41937" y="4015"/>
                  </a:lnTo>
                  <a:lnTo>
                    <a:pt x="41881" y="3848"/>
                  </a:lnTo>
                  <a:lnTo>
                    <a:pt x="41714" y="3625"/>
                  </a:lnTo>
                  <a:lnTo>
                    <a:pt x="41435" y="3458"/>
                  </a:lnTo>
                  <a:lnTo>
                    <a:pt x="41323" y="3402"/>
                  </a:lnTo>
                  <a:lnTo>
                    <a:pt x="41156" y="3346"/>
                  </a:lnTo>
                  <a:close/>
                  <a:moveTo>
                    <a:pt x="83037" y="3402"/>
                  </a:moveTo>
                  <a:lnTo>
                    <a:pt x="82870" y="3458"/>
                  </a:lnTo>
                  <a:lnTo>
                    <a:pt x="82591" y="3625"/>
                  </a:lnTo>
                  <a:lnTo>
                    <a:pt x="82424" y="3904"/>
                  </a:lnTo>
                  <a:lnTo>
                    <a:pt x="82368" y="4015"/>
                  </a:lnTo>
                  <a:lnTo>
                    <a:pt x="82368" y="4183"/>
                  </a:lnTo>
                  <a:lnTo>
                    <a:pt x="82368" y="4350"/>
                  </a:lnTo>
                  <a:lnTo>
                    <a:pt x="82424" y="4517"/>
                  </a:lnTo>
                  <a:lnTo>
                    <a:pt x="82591" y="4796"/>
                  </a:lnTo>
                  <a:lnTo>
                    <a:pt x="82870" y="4963"/>
                  </a:lnTo>
                  <a:lnTo>
                    <a:pt x="83037" y="5019"/>
                  </a:lnTo>
                  <a:lnTo>
                    <a:pt x="83372" y="5019"/>
                  </a:lnTo>
                  <a:lnTo>
                    <a:pt x="83539" y="4963"/>
                  </a:lnTo>
                  <a:lnTo>
                    <a:pt x="83762" y="4796"/>
                  </a:lnTo>
                  <a:lnTo>
                    <a:pt x="83985" y="4517"/>
                  </a:lnTo>
                  <a:lnTo>
                    <a:pt x="83985" y="4350"/>
                  </a:lnTo>
                  <a:lnTo>
                    <a:pt x="84041" y="4183"/>
                  </a:lnTo>
                  <a:lnTo>
                    <a:pt x="83985" y="4015"/>
                  </a:lnTo>
                  <a:lnTo>
                    <a:pt x="83985" y="3904"/>
                  </a:lnTo>
                  <a:lnTo>
                    <a:pt x="83762" y="3625"/>
                  </a:lnTo>
                  <a:lnTo>
                    <a:pt x="83539" y="3458"/>
                  </a:lnTo>
                  <a:lnTo>
                    <a:pt x="83372" y="3402"/>
                  </a:lnTo>
                  <a:close/>
                  <a:moveTo>
                    <a:pt x="86383" y="3402"/>
                  </a:moveTo>
                  <a:lnTo>
                    <a:pt x="86216" y="3458"/>
                  </a:lnTo>
                  <a:lnTo>
                    <a:pt x="85993" y="3625"/>
                  </a:lnTo>
                  <a:lnTo>
                    <a:pt x="85825" y="3904"/>
                  </a:lnTo>
                  <a:lnTo>
                    <a:pt x="85770" y="4015"/>
                  </a:lnTo>
                  <a:lnTo>
                    <a:pt x="85714" y="4183"/>
                  </a:lnTo>
                  <a:lnTo>
                    <a:pt x="85770" y="4350"/>
                  </a:lnTo>
                  <a:lnTo>
                    <a:pt x="85825" y="4517"/>
                  </a:lnTo>
                  <a:lnTo>
                    <a:pt x="85993" y="4796"/>
                  </a:lnTo>
                  <a:lnTo>
                    <a:pt x="86216" y="4963"/>
                  </a:lnTo>
                  <a:lnTo>
                    <a:pt x="86383" y="5019"/>
                  </a:lnTo>
                  <a:lnTo>
                    <a:pt x="86718" y="5019"/>
                  </a:lnTo>
                  <a:lnTo>
                    <a:pt x="86885" y="4963"/>
                  </a:lnTo>
                  <a:lnTo>
                    <a:pt x="87164" y="4796"/>
                  </a:lnTo>
                  <a:lnTo>
                    <a:pt x="87331" y="4517"/>
                  </a:lnTo>
                  <a:lnTo>
                    <a:pt x="87387" y="4350"/>
                  </a:lnTo>
                  <a:lnTo>
                    <a:pt x="87387" y="4183"/>
                  </a:lnTo>
                  <a:lnTo>
                    <a:pt x="87387" y="4015"/>
                  </a:lnTo>
                  <a:lnTo>
                    <a:pt x="87331" y="3904"/>
                  </a:lnTo>
                  <a:lnTo>
                    <a:pt x="87164" y="3625"/>
                  </a:lnTo>
                  <a:lnTo>
                    <a:pt x="86885" y="3458"/>
                  </a:lnTo>
                  <a:lnTo>
                    <a:pt x="86718" y="3402"/>
                  </a:lnTo>
                  <a:close/>
                  <a:moveTo>
                    <a:pt x="89785" y="3402"/>
                  </a:moveTo>
                  <a:lnTo>
                    <a:pt x="89618" y="3458"/>
                  </a:lnTo>
                  <a:lnTo>
                    <a:pt x="89339" y="3625"/>
                  </a:lnTo>
                  <a:lnTo>
                    <a:pt x="89171" y="3904"/>
                  </a:lnTo>
                  <a:lnTo>
                    <a:pt x="89116" y="4015"/>
                  </a:lnTo>
                  <a:lnTo>
                    <a:pt x="89116" y="4183"/>
                  </a:lnTo>
                  <a:lnTo>
                    <a:pt x="89116" y="4350"/>
                  </a:lnTo>
                  <a:lnTo>
                    <a:pt x="89171" y="4517"/>
                  </a:lnTo>
                  <a:lnTo>
                    <a:pt x="89339" y="4796"/>
                  </a:lnTo>
                  <a:lnTo>
                    <a:pt x="89618" y="4963"/>
                  </a:lnTo>
                  <a:lnTo>
                    <a:pt x="89785" y="5019"/>
                  </a:lnTo>
                  <a:lnTo>
                    <a:pt x="90119" y="5019"/>
                  </a:lnTo>
                  <a:lnTo>
                    <a:pt x="90231" y="4963"/>
                  </a:lnTo>
                  <a:lnTo>
                    <a:pt x="90510" y="4796"/>
                  </a:lnTo>
                  <a:lnTo>
                    <a:pt x="90677" y="4517"/>
                  </a:lnTo>
                  <a:lnTo>
                    <a:pt x="90733" y="4350"/>
                  </a:lnTo>
                  <a:lnTo>
                    <a:pt x="90733" y="4183"/>
                  </a:lnTo>
                  <a:lnTo>
                    <a:pt x="90733" y="4015"/>
                  </a:lnTo>
                  <a:lnTo>
                    <a:pt x="90677" y="3904"/>
                  </a:lnTo>
                  <a:lnTo>
                    <a:pt x="90510" y="3625"/>
                  </a:lnTo>
                  <a:lnTo>
                    <a:pt x="90231" y="3458"/>
                  </a:lnTo>
                  <a:lnTo>
                    <a:pt x="90119" y="3402"/>
                  </a:lnTo>
                  <a:close/>
                  <a:moveTo>
                    <a:pt x="93075" y="3402"/>
                  </a:moveTo>
                  <a:lnTo>
                    <a:pt x="92908" y="3458"/>
                  </a:lnTo>
                  <a:lnTo>
                    <a:pt x="92685" y="3625"/>
                  </a:lnTo>
                  <a:lnTo>
                    <a:pt x="92462" y="3904"/>
                  </a:lnTo>
                  <a:lnTo>
                    <a:pt x="92462" y="4015"/>
                  </a:lnTo>
                  <a:lnTo>
                    <a:pt x="92406" y="4183"/>
                  </a:lnTo>
                  <a:lnTo>
                    <a:pt x="92462" y="4350"/>
                  </a:lnTo>
                  <a:lnTo>
                    <a:pt x="92462" y="4517"/>
                  </a:lnTo>
                  <a:lnTo>
                    <a:pt x="92685" y="4796"/>
                  </a:lnTo>
                  <a:lnTo>
                    <a:pt x="92908" y="4963"/>
                  </a:lnTo>
                  <a:lnTo>
                    <a:pt x="93075" y="5019"/>
                  </a:lnTo>
                  <a:lnTo>
                    <a:pt x="93410" y="5019"/>
                  </a:lnTo>
                  <a:lnTo>
                    <a:pt x="93577" y="4963"/>
                  </a:lnTo>
                  <a:lnTo>
                    <a:pt x="93856" y="4796"/>
                  </a:lnTo>
                  <a:lnTo>
                    <a:pt x="94023" y="4517"/>
                  </a:lnTo>
                  <a:lnTo>
                    <a:pt x="94079" y="4350"/>
                  </a:lnTo>
                  <a:lnTo>
                    <a:pt x="94079" y="4183"/>
                  </a:lnTo>
                  <a:lnTo>
                    <a:pt x="94079" y="4015"/>
                  </a:lnTo>
                  <a:lnTo>
                    <a:pt x="94023" y="3904"/>
                  </a:lnTo>
                  <a:lnTo>
                    <a:pt x="93856" y="3625"/>
                  </a:lnTo>
                  <a:lnTo>
                    <a:pt x="93577" y="3458"/>
                  </a:lnTo>
                  <a:lnTo>
                    <a:pt x="93410" y="3402"/>
                  </a:lnTo>
                  <a:close/>
                  <a:moveTo>
                    <a:pt x="98317" y="3346"/>
                  </a:moveTo>
                  <a:lnTo>
                    <a:pt x="98150" y="3402"/>
                  </a:lnTo>
                  <a:lnTo>
                    <a:pt x="97983" y="3458"/>
                  </a:lnTo>
                  <a:lnTo>
                    <a:pt x="97704" y="3625"/>
                  </a:lnTo>
                  <a:lnTo>
                    <a:pt x="97536" y="3848"/>
                  </a:lnTo>
                  <a:lnTo>
                    <a:pt x="97481" y="4015"/>
                  </a:lnTo>
                  <a:lnTo>
                    <a:pt x="97481" y="4183"/>
                  </a:lnTo>
                  <a:lnTo>
                    <a:pt x="97481" y="4350"/>
                  </a:lnTo>
                  <a:lnTo>
                    <a:pt x="97536" y="4517"/>
                  </a:lnTo>
                  <a:lnTo>
                    <a:pt x="97704" y="4796"/>
                  </a:lnTo>
                  <a:lnTo>
                    <a:pt x="97983" y="4963"/>
                  </a:lnTo>
                  <a:lnTo>
                    <a:pt x="98150" y="5019"/>
                  </a:lnTo>
                  <a:lnTo>
                    <a:pt x="98484" y="5019"/>
                  </a:lnTo>
                  <a:lnTo>
                    <a:pt x="98652" y="4963"/>
                  </a:lnTo>
                  <a:lnTo>
                    <a:pt x="98875" y="4796"/>
                  </a:lnTo>
                  <a:lnTo>
                    <a:pt x="99042" y="4517"/>
                  </a:lnTo>
                  <a:lnTo>
                    <a:pt x="99098" y="4350"/>
                  </a:lnTo>
                  <a:lnTo>
                    <a:pt x="99154" y="4183"/>
                  </a:lnTo>
                  <a:lnTo>
                    <a:pt x="99098" y="4015"/>
                  </a:lnTo>
                  <a:lnTo>
                    <a:pt x="99042" y="3848"/>
                  </a:lnTo>
                  <a:lnTo>
                    <a:pt x="98875" y="3625"/>
                  </a:lnTo>
                  <a:lnTo>
                    <a:pt x="98652" y="3458"/>
                  </a:lnTo>
                  <a:lnTo>
                    <a:pt x="98484" y="3402"/>
                  </a:lnTo>
                  <a:lnTo>
                    <a:pt x="98317" y="3346"/>
                  </a:lnTo>
                  <a:close/>
                  <a:moveTo>
                    <a:pt x="106738" y="3346"/>
                  </a:moveTo>
                  <a:lnTo>
                    <a:pt x="106571" y="3402"/>
                  </a:lnTo>
                  <a:lnTo>
                    <a:pt x="106403" y="3458"/>
                  </a:lnTo>
                  <a:lnTo>
                    <a:pt x="106180" y="3625"/>
                  </a:lnTo>
                  <a:lnTo>
                    <a:pt x="105957" y="3848"/>
                  </a:lnTo>
                  <a:lnTo>
                    <a:pt x="105957" y="4015"/>
                  </a:lnTo>
                  <a:lnTo>
                    <a:pt x="105901" y="4183"/>
                  </a:lnTo>
                  <a:lnTo>
                    <a:pt x="105957" y="4350"/>
                  </a:lnTo>
                  <a:lnTo>
                    <a:pt x="105957" y="4517"/>
                  </a:lnTo>
                  <a:lnTo>
                    <a:pt x="106180" y="4796"/>
                  </a:lnTo>
                  <a:lnTo>
                    <a:pt x="106403" y="4963"/>
                  </a:lnTo>
                  <a:lnTo>
                    <a:pt x="106571" y="5019"/>
                  </a:lnTo>
                  <a:lnTo>
                    <a:pt x="106905" y="5019"/>
                  </a:lnTo>
                  <a:lnTo>
                    <a:pt x="107073" y="4963"/>
                  </a:lnTo>
                  <a:lnTo>
                    <a:pt x="107351" y="4796"/>
                  </a:lnTo>
                  <a:lnTo>
                    <a:pt x="107519" y="4517"/>
                  </a:lnTo>
                  <a:lnTo>
                    <a:pt x="107575" y="4350"/>
                  </a:lnTo>
                  <a:lnTo>
                    <a:pt x="107575" y="4183"/>
                  </a:lnTo>
                  <a:lnTo>
                    <a:pt x="107575" y="4015"/>
                  </a:lnTo>
                  <a:lnTo>
                    <a:pt x="107519" y="3848"/>
                  </a:lnTo>
                  <a:lnTo>
                    <a:pt x="107351" y="3625"/>
                  </a:lnTo>
                  <a:lnTo>
                    <a:pt x="107073" y="3458"/>
                  </a:lnTo>
                  <a:lnTo>
                    <a:pt x="106905" y="3402"/>
                  </a:lnTo>
                  <a:lnTo>
                    <a:pt x="106738" y="3346"/>
                  </a:lnTo>
                  <a:close/>
                  <a:moveTo>
                    <a:pt x="111813" y="3346"/>
                  </a:moveTo>
                  <a:lnTo>
                    <a:pt x="111645" y="3402"/>
                  </a:lnTo>
                  <a:lnTo>
                    <a:pt x="111478" y="3458"/>
                  </a:lnTo>
                  <a:lnTo>
                    <a:pt x="111199" y="3625"/>
                  </a:lnTo>
                  <a:lnTo>
                    <a:pt x="111032" y="3848"/>
                  </a:lnTo>
                  <a:lnTo>
                    <a:pt x="110976" y="4015"/>
                  </a:lnTo>
                  <a:lnTo>
                    <a:pt x="110976" y="4183"/>
                  </a:lnTo>
                  <a:lnTo>
                    <a:pt x="110976" y="4350"/>
                  </a:lnTo>
                  <a:lnTo>
                    <a:pt x="111032" y="4517"/>
                  </a:lnTo>
                  <a:lnTo>
                    <a:pt x="111199" y="4796"/>
                  </a:lnTo>
                  <a:lnTo>
                    <a:pt x="111478" y="4963"/>
                  </a:lnTo>
                  <a:lnTo>
                    <a:pt x="111645" y="5019"/>
                  </a:lnTo>
                  <a:lnTo>
                    <a:pt x="111980" y="5019"/>
                  </a:lnTo>
                  <a:lnTo>
                    <a:pt x="112092" y="4963"/>
                  </a:lnTo>
                  <a:lnTo>
                    <a:pt x="112370" y="4796"/>
                  </a:lnTo>
                  <a:lnTo>
                    <a:pt x="112538" y="4517"/>
                  </a:lnTo>
                  <a:lnTo>
                    <a:pt x="112594" y="4350"/>
                  </a:lnTo>
                  <a:lnTo>
                    <a:pt x="112594" y="4183"/>
                  </a:lnTo>
                  <a:lnTo>
                    <a:pt x="112594" y="4015"/>
                  </a:lnTo>
                  <a:lnTo>
                    <a:pt x="112538" y="3848"/>
                  </a:lnTo>
                  <a:lnTo>
                    <a:pt x="112370" y="3625"/>
                  </a:lnTo>
                  <a:lnTo>
                    <a:pt x="112092" y="3458"/>
                  </a:lnTo>
                  <a:lnTo>
                    <a:pt x="111980" y="3402"/>
                  </a:lnTo>
                  <a:lnTo>
                    <a:pt x="111813" y="3346"/>
                  </a:lnTo>
                  <a:close/>
                  <a:moveTo>
                    <a:pt x="115103" y="3346"/>
                  </a:moveTo>
                  <a:lnTo>
                    <a:pt x="114936" y="3402"/>
                  </a:lnTo>
                  <a:lnTo>
                    <a:pt x="114768" y="3458"/>
                  </a:lnTo>
                  <a:lnTo>
                    <a:pt x="114545" y="3625"/>
                  </a:lnTo>
                  <a:lnTo>
                    <a:pt x="114322" y="3848"/>
                  </a:lnTo>
                  <a:lnTo>
                    <a:pt x="114267" y="4015"/>
                  </a:lnTo>
                  <a:lnTo>
                    <a:pt x="114267" y="4183"/>
                  </a:lnTo>
                  <a:lnTo>
                    <a:pt x="114267" y="4350"/>
                  </a:lnTo>
                  <a:lnTo>
                    <a:pt x="114322" y="4517"/>
                  </a:lnTo>
                  <a:lnTo>
                    <a:pt x="114545" y="4796"/>
                  </a:lnTo>
                  <a:lnTo>
                    <a:pt x="114768" y="4963"/>
                  </a:lnTo>
                  <a:lnTo>
                    <a:pt x="114936" y="5019"/>
                  </a:lnTo>
                  <a:lnTo>
                    <a:pt x="115270" y="5019"/>
                  </a:lnTo>
                  <a:lnTo>
                    <a:pt x="115438" y="4963"/>
                  </a:lnTo>
                  <a:lnTo>
                    <a:pt x="115716" y="4796"/>
                  </a:lnTo>
                  <a:lnTo>
                    <a:pt x="115884" y="4517"/>
                  </a:lnTo>
                  <a:lnTo>
                    <a:pt x="115940" y="4350"/>
                  </a:lnTo>
                  <a:lnTo>
                    <a:pt x="115940" y="4183"/>
                  </a:lnTo>
                  <a:lnTo>
                    <a:pt x="115940" y="4015"/>
                  </a:lnTo>
                  <a:lnTo>
                    <a:pt x="115884" y="3848"/>
                  </a:lnTo>
                  <a:lnTo>
                    <a:pt x="115716" y="3625"/>
                  </a:lnTo>
                  <a:lnTo>
                    <a:pt x="115438" y="3458"/>
                  </a:lnTo>
                  <a:lnTo>
                    <a:pt x="115270" y="3402"/>
                  </a:lnTo>
                  <a:lnTo>
                    <a:pt x="115103" y="3346"/>
                  </a:lnTo>
                  <a:close/>
                  <a:moveTo>
                    <a:pt x="120178" y="3346"/>
                  </a:moveTo>
                  <a:lnTo>
                    <a:pt x="120011" y="3402"/>
                  </a:lnTo>
                  <a:lnTo>
                    <a:pt x="119843" y="3458"/>
                  </a:lnTo>
                  <a:lnTo>
                    <a:pt x="119564" y="3625"/>
                  </a:lnTo>
                  <a:lnTo>
                    <a:pt x="119397" y="3848"/>
                  </a:lnTo>
                  <a:lnTo>
                    <a:pt x="119341" y="4015"/>
                  </a:lnTo>
                  <a:lnTo>
                    <a:pt x="119341" y="4183"/>
                  </a:lnTo>
                  <a:lnTo>
                    <a:pt x="119341" y="4350"/>
                  </a:lnTo>
                  <a:lnTo>
                    <a:pt x="119397" y="4517"/>
                  </a:lnTo>
                  <a:lnTo>
                    <a:pt x="119564" y="4796"/>
                  </a:lnTo>
                  <a:lnTo>
                    <a:pt x="119843" y="4963"/>
                  </a:lnTo>
                  <a:lnTo>
                    <a:pt x="120011" y="5019"/>
                  </a:lnTo>
                  <a:lnTo>
                    <a:pt x="120345" y="5019"/>
                  </a:lnTo>
                  <a:lnTo>
                    <a:pt x="120512" y="4963"/>
                  </a:lnTo>
                  <a:lnTo>
                    <a:pt x="120736" y="4796"/>
                  </a:lnTo>
                  <a:lnTo>
                    <a:pt x="120959" y="4517"/>
                  </a:lnTo>
                  <a:lnTo>
                    <a:pt x="120959" y="4350"/>
                  </a:lnTo>
                  <a:lnTo>
                    <a:pt x="121014" y="4183"/>
                  </a:lnTo>
                  <a:lnTo>
                    <a:pt x="120959" y="4015"/>
                  </a:lnTo>
                  <a:lnTo>
                    <a:pt x="120959" y="3848"/>
                  </a:lnTo>
                  <a:lnTo>
                    <a:pt x="120736" y="3625"/>
                  </a:lnTo>
                  <a:lnTo>
                    <a:pt x="120512" y="3458"/>
                  </a:lnTo>
                  <a:lnTo>
                    <a:pt x="120345" y="3402"/>
                  </a:lnTo>
                  <a:lnTo>
                    <a:pt x="120178" y="3346"/>
                  </a:lnTo>
                  <a:close/>
                  <a:moveTo>
                    <a:pt x="123468" y="3346"/>
                  </a:moveTo>
                  <a:lnTo>
                    <a:pt x="123301" y="3402"/>
                  </a:lnTo>
                  <a:lnTo>
                    <a:pt x="123189" y="3458"/>
                  </a:lnTo>
                  <a:lnTo>
                    <a:pt x="122910" y="3625"/>
                  </a:lnTo>
                  <a:lnTo>
                    <a:pt x="122743" y="3848"/>
                  </a:lnTo>
                  <a:lnTo>
                    <a:pt x="122687" y="4015"/>
                  </a:lnTo>
                  <a:lnTo>
                    <a:pt x="122632" y="4183"/>
                  </a:lnTo>
                  <a:lnTo>
                    <a:pt x="122687" y="4350"/>
                  </a:lnTo>
                  <a:lnTo>
                    <a:pt x="122743" y="4517"/>
                  </a:lnTo>
                  <a:lnTo>
                    <a:pt x="122910" y="4796"/>
                  </a:lnTo>
                  <a:lnTo>
                    <a:pt x="123189" y="4963"/>
                  </a:lnTo>
                  <a:lnTo>
                    <a:pt x="123301" y="5019"/>
                  </a:lnTo>
                  <a:lnTo>
                    <a:pt x="123635" y="5019"/>
                  </a:lnTo>
                  <a:lnTo>
                    <a:pt x="123803" y="4963"/>
                  </a:lnTo>
                  <a:lnTo>
                    <a:pt x="124082" y="4796"/>
                  </a:lnTo>
                  <a:lnTo>
                    <a:pt x="124249" y="4517"/>
                  </a:lnTo>
                  <a:lnTo>
                    <a:pt x="124305" y="4350"/>
                  </a:lnTo>
                  <a:lnTo>
                    <a:pt x="124305" y="4183"/>
                  </a:lnTo>
                  <a:lnTo>
                    <a:pt x="124305" y="4015"/>
                  </a:lnTo>
                  <a:lnTo>
                    <a:pt x="124249" y="3848"/>
                  </a:lnTo>
                  <a:lnTo>
                    <a:pt x="124082" y="3625"/>
                  </a:lnTo>
                  <a:lnTo>
                    <a:pt x="123803" y="3458"/>
                  </a:lnTo>
                  <a:lnTo>
                    <a:pt x="123635" y="3402"/>
                  </a:lnTo>
                  <a:lnTo>
                    <a:pt x="123468" y="3346"/>
                  </a:lnTo>
                  <a:close/>
                  <a:moveTo>
                    <a:pt x="126926" y="3346"/>
                  </a:moveTo>
                  <a:lnTo>
                    <a:pt x="126758" y="3402"/>
                  </a:lnTo>
                  <a:lnTo>
                    <a:pt x="126591" y="3458"/>
                  </a:lnTo>
                  <a:lnTo>
                    <a:pt x="126312" y="3625"/>
                  </a:lnTo>
                  <a:lnTo>
                    <a:pt x="126145" y="3848"/>
                  </a:lnTo>
                  <a:lnTo>
                    <a:pt x="126089" y="4015"/>
                  </a:lnTo>
                  <a:lnTo>
                    <a:pt x="126089" y="4183"/>
                  </a:lnTo>
                  <a:lnTo>
                    <a:pt x="126089" y="4350"/>
                  </a:lnTo>
                  <a:lnTo>
                    <a:pt x="126145" y="4517"/>
                  </a:lnTo>
                  <a:lnTo>
                    <a:pt x="126312" y="4796"/>
                  </a:lnTo>
                  <a:lnTo>
                    <a:pt x="126591" y="4963"/>
                  </a:lnTo>
                  <a:lnTo>
                    <a:pt x="126758" y="5019"/>
                  </a:lnTo>
                  <a:lnTo>
                    <a:pt x="127093" y="5019"/>
                  </a:lnTo>
                  <a:lnTo>
                    <a:pt x="127260" y="4963"/>
                  </a:lnTo>
                  <a:lnTo>
                    <a:pt x="127483" y="4796"/>
                  </a:lnTo>
                  <a:lnTo>
                    <a:pt x="127651" y="4517"/>
                  </a:lnTo>
                  <a:lnTo>
                    <a:pt x="127706" y="4350"/>
                  </a:lnTo>
                  <a:lnTo>
                    <a:pt x="127762" y="4183"/>
                  </a:lnTo>
                  <a:lnTo>
                    <a:pt x="127706" y="4015"/>
                  </a:lnTo>
                  <a:lnTo>
                    <a:pt x="127651" y="3848"/>
                  </a:lnTo>
                  <a:lnTo>
                    <a:pt x="127483" y="3625"/>
                  </a:lnTo>
                  <a:lnTo>
                    <a:pt x="127260" y="3458"/>
                  </a:lnTo>
                  <a:lnTo>
                    <a:pt x="127093" y="3402"/>
                  </a:lnTo>
                  <a:lnTo>
                    <a:pt x="126926" y="3346"/>
                  </a:lnTo>
                  <a:close/>
                  <a:moveTo>
                    <a:pt x="136964" y="3346"/>
                  </a:moveTo>
                  <a:lnTo>
                    <a:pt x="136796" y="3402"/>
                  </a:lnTo>
                  <a:lnTo>
                    <a:pt x="136629" y="3458"/>
                  </a:lnTo>
                  <a:lnTo>
                    <a:pt x="136350" y="3625"/>
                  </a:lnTo>
                  <a:lnTo>
                    <a:pt x="136183" y="3848"/>
                  </a:lnTo>
                  <a:lnTo>
                    <a:pt x="136127" y="4015"/>
                  </a:lnTo>
                  <a:lnTo>
                    <a:pt x="136127" y="4183"/>
                  </a:lnTo>
                  <a:lnTo>
                    <a:pt x="136127" y="4350"/>
                  </a:lnTo>
                  <a:lnTo>
                    <a:pt x="136183" y="4517"/>
                  </a:lnTo>
                  <a:lnTo>
                    <a:pt x="136350" y="4796"/>
                  </a:lnTo>
                  <a:lnTo>
                    <a:pt x="136629" y="4963"/>
                  </a:lnTo>
                  <a:lnTo>
                    <a:pt x="136796" y="5019"/>
                  </a:lnTo>
                  <a:lnTo>
                    <a:pt x="137131" y="5019"/>
                  </a:lnTo>
                  <a:lnTo>
                    <a:pt x="137298" y="4963"/>
                  </a:lnTo>
                  <a:lnTo>
                    <a:pt x="137521" y="4796"/>
                  </a:lnTo>
                  <a:lnTo>
                    <a:pt x="137689" y="4517"/>
                  </a:lnTo>
                  <a:lnTo>
                    <a:pt x="137744" y="4350"/>
                  </a:lnTo>
                  <a:lnTo>
                    <a:pt x="137800" y="4183"/>
                  </a:lnTo>
                  <a:lnTo>
                    <a:pt x="137744" y="4015"/>
                  </a:lnTo>
                  <a:lnTo>
                    <a:pt x="137689" y="3848"/>
                  </a:lnTo>
                  <a:lnTo>
                    <a:pt x="137521" y="3625"/>
                  </a:lnTo>
                  <a:lnTo>
                    <a:pt x="137298" y="3458"/>
                  </a:lnTo>
                  <a:lnTo>
                    <a:pt x="137131" y="3402"/>
                  </a:lnTo>
                  <a:lnTo>
                    <a:pt x="136964" y="3346"/>
                  </a:lnTo>
                  <a:close/>
                  <a:moveTo>
                    <a:pt x="178845" y="3402"/>
                  </a:moveTo>
                  <a:lnTo>
                    <a:pt x="178677" y="3458"/>
                  </a:lnTo>
                  <a:lnTo>
                    <a:pt x="178399" y="3625"/>
                  </a:lnTo>
                  <a:lnTo>
                    <a:pt x="178231" y="3904"/>
                  </a:lnTo>
                  <a:lnTo>
                    <a:pt x="178176" y="4015"/>
                  </a:lnTo>
                  <a:lnTo>
                    <a:pt x="178176" y="4183"/>
                  </a:lnTo>
                  <a:lnTo>
                    <a:pt x="178176" y="4350"/>
                  </a:lnTo>
                  <a:lnTo>
                    <a:pt x="178231" y="4517"/>
                  </a:lnTo>
                  <a:lnTo>
                    <a:pt x="178399" y="4796"/>
                  </a:lnTo>
                  <a:lnTo>
                    <a:pt x="178677" y="4963"/>
                  </a:lnTo>
                  <a:lnTo>
                    <a:pt x="178845" y="5019"/>
                  </a:lnTo>
                  <a:lnTo>
                    <a:pt x="179179" y="5019"/>
                  </a:lnTo>
                  <a:lnTo>
                    <a:pt x="179347" y="4963"/>
                  </a:lnTo>
                  <a:lnTo>
                    <a:pt x="179570" y="4796"/>
                  </a:lnTo>
                  <a:lnTo>
                    <a:pt x="179737" y="4517"/>
                  </a:lnTo>
                  <a:lnTo>
                    <a:pt x="179793" y="4350"/>
                  </a:lnTo>
                  <a:lnTo>
                    <a:pt x="179849" y="4183"/>
                  </a:lnTo>
                  <a:lnTo>
                    <a:pt x="179793" y="4015"/>
                  </a:lnTo>
                  <a:lnTo>
                    <a:pt x="179737" y="3904"/>
                  </a:lnTo>
                  <a:lnTo>
                    <a:pt x="179570" y="3625"/>
                  </a:lnTo>
                  <a:lnTo>
                    <a:pt x="179347" y="3458"/>
                  </a:lnTo>
                  <a:lnTo>
                    <a:pt x="179179" y="3402"/>
                  </a:lnTo>
                  <a:close/>
                  <a:moveTo>
                    <a:pt x="182191" y="3402"/>
                  </a:moveTo>
                  <a:lnTo>
                    <a:pt x="182023" y="3458"/>
                  </a:lnTo>
                  <a:lnTo>
                    <a:pt x="181800" y="3625"/>
                  </a:lnTo>
                  <a:lnTo>
                    <a:pt x="181577" y="3904"/>
                  </a:lnTo>
                  <a:lnTo>
                    <a:pt x="181577" y="4015"/>
                  </a:lnTo>
                  <a:lnTo>
                    <a:pt x="181522" y="4183"/>
                  </a:lnTo>
                  <a:lnTo>
                    <a:pt x="181577" y="4350"/>
                  </a:lnTo>
                  <a:lnTo>
                    <a:pt x="181577" y="4517"/>
                  </a:lnTo>
                  <a:lnTo>
                    <a:pt x="181800" y="4796"/>
                  </a:lnTo>
                  <a:lnTo>
                    <a:pt x="182023" y="4963"/>
                  </a:lnTo>
                  <a:lnTo>
                    <a:pt x="182191" y="5019"/>
                  </a:lnTo>
                  <a:lnTo>
                    <a:pt x="182525" y="5019"/>
                  </a:lnTo>
                  <a:lnTo>
                    <a:pt x="182693" y="4963"/>
                  </a:lnTo>
                  <a:lnTo>
                    <a:pt x="182971" y="4796"/>
                  </a:lnTo>
                  <a:lnTo>
                    <a:pt x="183139" y="4517"/>
                  </a:lnTo>
                  <a:lnTo>
                    <a:pt x="183195" y="4350"/>
                  </a:lnTo>
                  <a:lnTo>
                    <a:pt x="183195" y="4183"/>
                  </a:lnTo>
                  <a:lnTo>
                    <a:pt x="183195" y="4015"/>
                  </a:lnTo>
                  <a:lnTo>
                    <a:pt x="183139" y="3904"/>
                  </a:lnTo>
                  <a:lnTo>
                    <a:pt x="182971" y="3625"/>
                  </a:lnTo>
                  <a:lnTo>
                    <a:pt x="182693" y="3458"/>
                  </a:lnTo>
                  <a:lnTo>
                    <a:pt x="182525" y="3402"/>
                  </a:lnTo>
                  <a:close/>
                  <a:moveTo>
                    <a:pt x="185537" y="3402"/>
                  </a:moveTo>
                  <a:lnTo>
                    <a:pt x="185425" y="3458"/>
                  </a:lnTo>
                  <a:lnTo>
                    <a:pt x="185146" y="3625"/>
                  </a:lnTo>
                  <a:lnTo>
                    <a:pt x="184979" y="3904"/>
                  </a:lnTo>
                  <a:lnTo>
                    <a:pt x="184923" y="4015"/>
                  </a:lnTo>
                  <a:lnTo>
                    <a:pt x="184923" y="4183"/>
                  </a:lnTo>
                  <a:lnTo>
                    <a:pt x="184923" y="4350"/>
                  </a:lnTo>
                  <a:lnTo>
                    <a:pt x="184979" y="4517"/>
                  </a:lnTo>
                  <a:lnTo>
                    <a:pt x="185146" y="4796"/>
                  </a:lnTo>
                  <a:lnTo>
                    <a:pt x="185425" y="4963"/>
                  </a:lnTo>
                  <a:lnTo>
                    <a:pt x="185537" y="5019"/>
                  </a:lnTo>
                  <a:lnTo>
                    <a:pt x="185871" y="5019"/>
                  </a:lnTo>
                  <a:lnTo>
                    <a:pt x="186039" y="4963"/>
                  </a:lnTo>
                  <a:lnTo>
                    <a:pt x="186317" y="4796"/>
                  </a:lnTo>
                  <a:lnTo>
                    <a:pt x="186485" y="4517"/>
                  </a:lnTo>
                  <a:lnTo>
                    <a:pt x="186541" y="4350"/>
                  </a:lnTo>
                  <a:lnTo>
                    <a:pt x="186541" y="4183"/>
                  </a:lnTo>
                  <a:lnTo>
                    <a:pt x="186541" y="4015"/>
                  </a:lnTo>
                  <a:lnTo>
                    <a:pt x="186485" y="3904"/>
                  </a:lnTo>
                  <a:lnTo>
                    <a:pt x="186317" y="3625"/>
                  </a:lnTo>
                  <a:lnTo>
                    <a:pt x="186039" y="3458"/>
                  </a:lnTo>
                  <a:lnTo>
                    <a:pt x="185871" y="3402"/>
                  </a:lnTo>
                  <a:close/>
                  <a:moveTo>
                    <a:pt x="188883" y="3402"/>
                  </a:moveTo>
                  <a:lnTo>
                    <a:pt x="188715" y="3458"/>
                  </a:lnTo>
                  <a:lnTo>
                    <a:pt x="188437" y="3625"/>
                  </a:lnTo>
                  <a:lnTo>
                    <a:pt x="188269" y="3904"/>
                  </a:lnTo>
                  <a:lnTo>
                    <a:pt x="188214" y="4015"/>
                  </a:lnTo>
                  <a:lnTo>
                    <a:pt x="188214" y="4183"/>
                  </a:lnTo>
                  <a:lnTo>
                    <a:pt x="188214" y="4350"/>
                  </a:lnTo>
                  <a:lnTo>
                    <a:pt x="188269" y="4517"/>
                  </a:lnTo>
                  <a:lnTo>
                    <a:pt x="188437" y="4796"/>
                  </a:lnTo>
                  <a:lnTo>
                    <a:pt x="188715" y="4963"/>
                  </a:lnTo>
                  <a:lnTo>
                    <a:pt x="188883" y="5019"/>
                  </a:lnTo>
                  <a:lnTo>
                    <a:pt x="189217" y="5019"/>
                  </a:lnTo>
                  <a:lnTo>
                    <a:pt x="189385" y="4963"/>
                  </a:lnTo>
                  <a:lnTo>
                    <a:pt x="189608" y="4796"/>
                  </a:lnTo>
                  <a:lnTo>
                    <a:pt x="189831" y="4517"/>
                  </a:lnTo>
                  <a:lnTo>
                    <a:pt x="189887" y="4350"/>
                  </a:lnTo>
                  <a:lnTo>
                    <a:pt x="189887" y="4183"/>
                  </a:lnTo>
                  <a:lnTo>
                    <a:pt x="189887" y="4015"/>
                  </a:lnTo>
                  <a:lnTo>
                    <a:pt x="189831" y="3904"/>
                  </a:lnTo>
                  <a:lnTo>
                    <a:pt x="189608" y="3625"/>
                  </a:lnTo>
                  <a:lnTo>
                    <a:pt x="189385" y="3458"/>
                  </a:lnTo>
                  <a:lnTo>
                    <a:pt x="189217" y="3402"/>
                  </a:lnTo>
                  <a:close/>
                  <a:moveTo>
                    <a:pt x="194125" y="3346"/>
                  </a:moveTo>
                  <a:lnTo>
                    <a:pt x="193958" y="3402"/>
                  </a:lnTo>
                  <a:lnTo>
                    <a:pt x="193790" y="3458"/>
                  </a:lnTo>
                  <a:lnTo>
                    <a:pt x="193511" y="3625"/>
                  </a:lnTo>
                  <a:lnTo>
                    <a:pt x="193344" y="3848"/>
                  </a:lnTo>
                  <a:lnTo>
                    <a:pt x="193288" y="4015"/>
                  </a:lnTo>
                  <a:lnTo>
                    <a:pt x="193288" y="4183"/>
                  </a:lnTo>
                  <a:lnTo>
                    <a:pt x="193288" y="4350"/>
                  </a:lnTo>
                  <a:lnTo>
                    <a:pt x="193344" y="4517"/>
                  </a:lnTo>
                  <a:lnTo>
                    <a:pt x="193511" y="4796"/>
                  </a:lnTo>
                  <a:lnTo>
                    <a:pt x="193790" y="4963"/>
                  </a:lnTo>
                  <a:lnTo>
                    <a:pt x="193958" y="5019"/>
                  </a:lnTo>
                  <a:lnTo>
                    <a:pt x="194292" y="5019"/>
                  </a:lnTo>
                  <a:lnTo>
                    <a:pt x="194404" y="4963"/>
                  </a:lnTo>
                  <a:lnTo>
                    <a:pt x="194683" y="4796"/>
                  </a:lnTo>
                  <a:lnTo>
                    <a:pt x="194850" y="4517"/>
                  </a:lnTo>
                  <a:lnTo>
                    <a:pt x="194906" y="4350"/>
                  </a:lnTo>
                  <a:lnTo>
                    <a:pt x="194961" y="4183"/>
                  </a:lnTo>
                  <a:lnTo>
                    <a:pt x="194906" y="4015"/>
                  </a:lnTo>
                  <a:lnTo>
                    <a:pt x="194850" y="3848"/>
                  </a:lnTo>
                  <a:lnTo>
                    <a:pt x="194683" y="3625"/>
                  </a:lnTo>
                  <a:lnTo>
                    <a:pt x="194404" y="3458"/>
                  </a:lnTo>
                  <a:lnTo>
                    <a:pt x="194292" y="3402"/>
                  </a:lnTo>
                  <a:lnTo>
                    <a:pt x="194125" y="3346"/>
                  </a:lnTo>
                  <a:close/>
                  <a:moveTo>
                    <a:pt x="202546" y="3346"/>
                  </a:moveTo>
                  <a:lnTo>
                    <a:pt x="202378" y="3402"/>
                  </a:lnTo>
                  <a:lnTo>
                    <a:pt x="202211" y="3458"/>
                  </a:lnTo>
                  <a:lnTo>
                    <a:pt x="201932" y="3625"/>
                  </a:lnTo>
                  <a:lnTo>
                    <a:pt x="201765" y="3848"/>
                  </a:lnTo>
                  <a:lnTo>
                    <a:pt x="201709" y="4015"/>
                  </a:lnTo>
                  <a:lnTo>
                    <a:pt x="201709" y="4183"/>
                  </a:lnTo>
                  <a:lnTo>
                    <a:pt x="201709" y="4350"/>
                  </a:lnTo>
                  <a:lnTo>
                    <a:pt x="201765" y="4517"/>
                  </a:lnTo>
                  <a:lnTo>
                    <a:pt x="201932" y="4796"/>
                  </a:lnTo>
                  <a:lnTo>
                    <a:pt x="202211" y="4963"/>
                  </a:lnTo>
                  <a:lnTo>
                    <a:pt x="202378" y="5019"/>
                  </a:lnTo>
                  <a:lnTo>
                    <a:pt x="202713" y="5019"/>
                  </a:lnTo>
                  <a:lnTo>
                    <a:pt x="202880" y="4963"/>
                  </a:lnTo>
                  <a:lnTo>
                    <a:pt x="203103" y="4796"/>
                  </a:lnTo>
                  <a:lnTo>
                    <a:pt x="203326" y="4517"/>
                  </a:lnTo>
                  <a:lnTo>
                    <a:pt x="203382" y="4350"/>
                  </a:lnTo>
                  <a:lnTo>
                    <a:pt x="203382" y="4183"/>
                  </a:lnTo>
                  <a:lnTo>
                    <a:pt x="203382" y="4015"/>
                  </a:lnTo>
                  <a:lnTo>
                    <a:pt x="203326" y="3848"/>
                  </a:lnTo>
                  <a:lnTo>
                    <a:pt x="203103" y="3625"/>
                  </a:lnTo>
                  <a:lnTo>
                    <a:pt x="202880" y="3458"/>
                  </a:lnTo>
                  <a:lnTo>
                    <a:pt x="202713" y="3402"/>
                  </a:lnTo>
                  <a:lnTo>
                    <a:pt x="202546" y="3346"/>
                  </a:lnTo>
                  <a:close/>
                  <a:moveTo>
                    <a:pt x="207565" y="3346"/>
                  </a:moveTo>
                  <a:lnTo>
                    <a:pt x="207397" y="3402"/>
                  </a:lnTo>
                  <a:lnTo>
                    <a:pt x="207286" y="3458"/>
                  </a:lnTo>
                  <a:lnTo>
                    <a:pt x="207007" y="3625"/>
                  </a:lnTo>
                  <a:lnTo>
                    <a:pt x="206840" y="3848"/>
                  </a:lnTo>
                  <a:lnTo>
                    <a:pt x="206784" y="4015"/>
                  </a:lnTo>
                  <a:lnTo>
                    <a:pt x="206784" y="4183"/>
                  </a:lnTo>
                  <a:lnTo>
                    <a:pt x="206784" y="4350"/>
                  </a:lnTo>
                  <a:lnTo>
                    <a:pt x="206840" y="4517"/>
                  </a:lnTo>
                  <a:lnTo>
                    <a:pt x="207007" y="4796"/>
                  </a:lnTo>
                  <a:lnTo>
                    <a:pt x="207286" y="4963"/>
                  </a:lnTo>
                  <a:lnTo>
                    <a:pt x="207397" y="5019"/>
                  </a:lnTo>
                  <a:lnTo>
                    <a:pt x="207732" y="5019"/>
                  </a:lnTo>
                  <a:lnTo>
                    <a:pt x="207899" y="4963"/>
                  </a:lnTo>
                  <a:lnTo>
                    <a:pt x="208178" y="4796"/>
                  </a:lnTo>
                  <a:lnTo>
                    <a:pt x="208345" y="4517"/>
                  </a:lnTo>
                  <a:lnTo>
                    <a:pt x="208401" y="4350"/>
                  </a:lnTo>
                  <a:lnTo>
                    <a:pt x="208401" y="4183"/>
                  </a:lnTo>
                  <a:lnTo>
                    <a:pt x="208401" y="4015"/>
                  </a:lnTo>
                  <a:lnTo>
                    <a:pt x="208345" y="3848"/>
                  </a:lnTo>
                  <a:lnTo>
                    <a:pt x="208178" y="3625"/>
                  </a:lnTo>
                  <a:lnTo>
                    <a:pt x="207899" y="3458"/>
                  </a:lnTo>
                  <a:lnTo>
                    <a:pt x="207732" y="3402"/>
                  </a:lnTo>
                  <a:lnTo>
                    <a:pt x="207565" y="3346"/>
                  </a:lnTo>
                  <a:close/>
                  <a:moveTo>
                    <a:pt x="210911" y="3346"/>
                  </a:moveTo>
                  <a:lnTo>
                    <a:pt x="210743" y="3402"/>
                  </a:lnTo>
                  <a:lnTo>
                    <a:pt x="210576" y="3458"/>
                  </a:lnTo>
                  <a:lnTo>
                    <a:pt x="210297" y="3625"/>
                  </a:lnTo>
                  <a:lnTo>
                    <a:pt x="210130" y="3848"/>
                  </a:lnTo>
                  <a:lnTo>
                    <a:pt x="210074" y="4015"/>
                  </a:lnTo>
                  <a:lnTo>
                    <a:pt x="210074" y="4183"/>
                  </a:lnTo>
                  <a:lnTo>
                    <a:pt x="210074" y="4350"/>
                  </a:lnTo>
                  <a:lnTo>
                    <a:pt x="210130" y="4517"/>
                  </a:lnTo>
                  <a:lnTo>
                    <a:pt x="210297" y="4796"/>
                  </a:lnTo>
                  <a:lnTo>
                    <a:pt x="210576" y="4963"/>
                  </a:lnTo>
                  <a:lnTo>
                    <a:pt x="210743" y="5019"/>
                  </a:lnTo>
                  <a:lnTo>
                    <a:pt x="211078" y="5019"/>
                  </a:lnTo>
                  <a:lnTo>
                    <a:pt x="211245" y="4963"/>
                  </a:lnTo>
                  <a:lnTo>
                    <a:pt x="211468" y="4796"/>
                  </a:lnTo>
                  <a:lnTo>
                    <a:pt x="211691" y="4517"/>
                  </a:lnTo>
                  <a:lnTo>
                    <a:pt x="211691" y="4350"/>
                  </a:lnTo>
                  <a:lnTo>
                    <a:pt x="211747" y="4183"/>
                  </a:lnTo>
                  <a:lnTo>
                    <a:pt x="211691" y="4015"/>
                  </a:lnTo>
                  <a:lnTo>
                    <a:pt x="211691" y="3848"/>
                  </a:lnTo>
                  <a:lnTo>
                    <a:pt x="211468" y="3625"/>
                  </a:lnTo>
                  <a:lnTo>
                    <a:pt x="211245" y="3458"/>
                  </a:lnTo>
                  <a:lnTo>
                    <a:pt x="211078" y="3402"/>
                  </a:lnTo>
                  <a:lnTo>
                    <a:pt x="210911" y="3346"/>
                  </a:lnTo>
                  <a:close/>
                  <a:moveTo>
                    <a:pt x="215986" y="3346"/>
                  </a:moveTo>
                  <a:lnTo>
                    <a:pt x="215818" y="3402"/>
                  </a:lnTo>
                  <a:lnTo>
                    <a:pt x="215651" y="3458"/>
                  </a:lnTo>
                  <a:lnTo>
                    <a:pt x="215372" y="3625"/>
                  </a:lnTo>
                  <a:lnTo>
                    <a:pt x="215205" y="3848"/>
                  </a:lnTo>
                  <a:lnTo>
                    <a:pt x="215149" y="4015"/>
                  </a:lnTo>
                  <a:lnTo>
                    <a:pt x="215149" y="4183"/>
                  </a:lnTo>
                  <a:lnTo>
                    <a:pt x="215149" y="4350"/>
                  </a:lnTo>
                  <a:lnTo>
                    <a:pt x="215205" y="4517"/>
                  </a:lnTo>
                  <a:lnTo>
                    <a:pt x="215372" y="4796"/>
                  </a:lnTo>
                  <a:lnTo>
                    <a:pt x="215651" y="4963"/>
                  </a:lnTo>
                  <a:lnTo>
                    <a:pt x="215818" y="5019"/>
                  </a:lnTo>
                  <a:lnTo>
                    <a:pt x="216153" y="5019"/>
                  </a:lnTo>
                  <a:lnTo>
                    <a:pt x="216264" y="4963"/>
                  </a:lnTo>
                  <a:lnTo>
                    <a:pt x="216543" y="4796"/>
                  </a:lnTo>
                  <a:lnTo>
                    <a:pt x="216710" y="4517"/>
                  </a:lnTo>
                  <a:lnTo>
                    <a:pt x="216766" y="4350"/>
                  </a:lnTo>
                  <a:lnTo>
                    <a:pt x="216822" y="4183"/>
                  </a:lnTo>
                  <a:lnTo>
                    <a:pt x="216766" y="4015"/>
                  </a:lnTo>
                  <a:lnTo>
                    <a:pt x="216710" y="3848"/>
                  </a:lnTo>
                  <a:lnTo>
                    <a:pt x="216543" y="3625"/>
                  </a:lnTo>
                  <a:lnTo>
                    <a:pt x="216264" y="3458"/>
                  </a:lnTo>
                  <a:lnTo>
                    <a:pt x="216153" y="3402"/>
                  </a:lnTo>
                  <a:lnTo>
                    <a:pt x="215986" y="3346"/>
                  </a:lnTo>
                  <a:close/>
                  <a:moveTo>
                    <a:pt x="219276" y="3346"/>
                  </a:moveTo>
                  <a:lnTo>
                    <a:pt x="219108" y="3402"/>
                  </a:lnTo>
                  <a:lnTo>
                    <a:pt x="218941" y="3458"/>
                  </a:lnTo>
                  <a:lnTo>
                    <a:pt x="218718" y="3625"/>
                  </a:lnTo>
                  <a:lnTo>
                    <a:pt x="218551" y="3848"/>
                  </a:lnTo>
                  <a:lnTo>
                    <a:pt x="218495" y="4015"/>
                  </a:lnTo>
                  <a:lnTo>
                    <a:pt x="218439" y="4183"/>
                  </a:lnTo>
                  <a:lnTo>
                    <a:pt x="218495" y="4350"/>
                  </a:lnTo>
                  <a:lnTo>
                    <a:pt x="218551" y="4517"/>
                  </a:lnTo>
                  <a:lnTo>
                    <a:pt x="218718" y="4796"/>
                  </a:lnTo>
                  <a:lnTo>
                    <a:pt x="218941" y="4963"/>
                  </a:lnTo>
                  <a:lnTo>
                    <a:pt x="219108" y="5019"/>
                  </a:lnTo>
                  <a:lnTo>
                    <a:pt x="219443" y="5019"/>
                  </a:lnTo>
                  <a:lnTo>
                    <a:pt x="219610" y="4963"/>
                  </a:lnTo>
                  <a:lnTo>
                    <a:pt x="219889" y="4796"/>
                  </a:lnTo>
                  <a:lnTo>
                    <a:pt x="220057" y="4517"/>
                  </a:lnTo>
                  <a:lnTo>
                    <a:pt x="220112" y="4350"/>
                  </a:lnTo>
                  <a:lnTo>
                    <a:pt x="220112" y="4183"/>
                  </a:lnTo>
                  <a:lnTo>
                    <a:pt x="220112" y="4015"/>
                  </a:lnTo>
                  <a:lnTo>
                    <a:pt x="220057" y="3848"/>
                  </a:lnTo>
                  <a:lnTo>
                    <a:pt x="219889" y="3625"/>
                  </a:lnTo>
                  <a:lnTo>
                    <a:pt x="219610" y="3458"/>
                  </a:lnTo>
                  <a:lnTo>
                    <a:pt x="219443" y="3402"/>
                  </a:lnTo>
                  <a:lnTo>
                    <a:pt x="219276" y="3346"/>
                  </a:lnTo>
                  <a:close/>
                  <a:moveTo>
                    <a:pt x="222733" y="3346"/>
                  </a:moveTo>
                  <a:lnTo>
                    <a:pt x="222566" y="3402"/>
                  </a:lnTo>
                  <a:lnTo>
                    <a:pt x="222399" y="3458"/>
                  </a:lnTo>
                  <a:lnTo>
                    <a:pt x="222120" y="3625"/>
                  </a:lnTo>
                  <a:lnTo>
                    <a:pt x="221953" y="3848"/>
                  </a:lnTo>
                  <a:lnTo>
                    <a:pt x="221897" y="4015"/>
                  </a:lnTo>
                  <a:lnTo>
                    <a:pt x="221897" y="4183"/>
                  </a:lnTo>
                  <a:lnTo>
                    <a:pt x="221897" y="4350"/>
                  </a:lnTo>
                  <a:lnTo>
                    <a:pt x="221953" y="4517"/>
                  </a:lnTo>
                  <a:lnTo>
                    <a:pt x="222120" y="4796"/>
                  </a:lnTo>
                  <a:lnTo>
                    <a:pt x="222399" y="4963"/>
                  </a:lnTo>
                  <a:lnTo>
                    <a:pt x="222566" y="5019"/>
                  </a:lnTo>
                  <a:lnTo>
                    <a:pt x="222901" y="5019"/>
                  </a:lnTo>
                  <a:lnTo>
                    <a:pt x="223012" y="4963"/>
                  </a:lnTo>
                  <a:lnTo>
                    <a:pt x="223291" y="4796"/>
                  </a:lnTo>
                  <a:lnTo>
                    <a:pt x="223458" y="4517"/>
                  </a:lnTo>
                  <a:lnTo>
                    <a:pt x="223514" y="4350"/>
                  </a:lnTo>
                  <a:lnTo>
                    <a:pt x="223514" y="4183"/>
                  </a:lnTo>
                  <a:lnTo>
                    <a:pt x="223514" y="4015"/>
                  </a:lnTo>
                  <a:lnTo>
                    <a:pt x="223458" y="3848"/>
                  </a:lnTo>
                  <a:lnTo>
                    <a:pt x="223291" y="3625"/>
                  </a:lnTo>
                  <a:lnTo>
                    <a:pt x="223012" y="3458"/>
                  </a:lnTo>
                  <a:lnTo>
                    <a:pt x="222901" y="3402"/>
                  </a:lnTo>
                  <a:lnTo>
                    <a:pt x="222733" y="3346"/>
                  </a:lnTo>
                  <a:close/>
                  <a:moveTo>
                    <a:pt x="232771" y="3346"/>
                  </a:moveTo>
                  <a:lnTo>
                    <a:pt x="232604" y="3402"/>
                  </a:lnTo>
                  <a:lnTo>
                    <a:pt x="232437" y="3458"/>
                  </a:lnTo>
                  <a:lnTo>
                    <a:pt x="232158" y="3625"/>
                  </a:lnTo>
                  <a:lnTo>
                    <a:pt x="231991" y="3848"/>
                  </a:lnTo>
                  <a:lnTo>
                    <a:pt x="231935" y="4015"/>
                  </a:lnTo>
                  <a:lnTo>
                    <a:pt x="231935" y="4183"/>
                  </a:lnTo>
                  <a:lnTo>
                    <a:pt x="231935" y="4350"/>
                  </a:lnTo>
                  <a:lnTo>
                    <a:pt x="231991" y="4517"/>
                  </a:lnTo>
                  <a:lnTo>
                    <a:pt x="232158" y="4796"/>
                  </a:lnTo>
                  <a:lnTo>
                    <a:pt x="232437" y="4963"/>
                  </a:lnTo>
                  <a:lnTo>
                    <a:pt x="232604" y="5019"/>
                  </a:lnTo>
                  <a:lnTo>
                    <a:pt x="232939" y="5019"/>
                  </a:lnTo>
                  <a:lnTo>
                    <a:pt x="233050" y="4963"/>
                  </a:lnTo>
                  <a:lnTo>
                    <a:pt x="233329" y="4796"/>
                  </a:lnTo>
                  <a:lnTo>
                    <a:pt x="233496" y="4517"/>
                  </a:lnTo>
                  <a:lnTo>
                    <a:pt x="233552" y="4350"/>
                  </a:lnTo>
                  <a:lnTo>
                    <a:pt x="233552" y="4183"/>
                  </a:lnTo>
                  <a:lnTo>
                    <a:pt x="233552" y="4015"/>
                  </a:lnTo>
                  <a:lnTo>
                    <a:pt x="233496" y="3848"/>
                  </a:lnTo>
                  <a:lnTo>
                    <a:pt x="233329" y="3625"/>
                  </a:lnTo>
                  <a:lnTo>
                    <a:pt x="233050" y="3458"/>
                  </a:lnTo>
                  <a:lnTo>
                    <a:pt x="232939" y="3402"/>
                  </a:lnTo>
                  <a:lnTo>
                    <a:pt x="232771" y="3346"/>
                  </a:lnTo>
                  <a:close/>
                  <a:moveTo>
                    <a:pt x="274652" y="3402"/>
                  </a:moveTo>
                  <a:lnTo>
                    <a:pt x="274485" y="3458"/>
                  </a:lnTo>
                  <a:lnTo>
                    <a:pt x="274206" y="3625"/>
                  </a:lnTo>
                  <a:lnTo>
                    <a:pt x="274039" y="3904"/>
                  </a:lnTo>
                  <a:lnTo>
                    <a:pt x="273983" y="4015"/>
                  </a:lnTo>
                  <a:lnTo>
                    <a:pt x="273983" y="4183"/>
                  </a:lnTo>
                  <a:lnTo>
                    <a:pt x="273983" y="4350"/>
                  </a:lnTo>
                  <a:lnTo>
                    <a:pt x="274039" y="4517"/>
                  </a:lnTo>
                  <a:lnTo>
                    <a:pt x="274206" y="4796"/>
                  </a:lnTo>
                  <a:lnTo>
                    <a:pt x="274485" y="4963"/>
                  </a:lnTo>
                  <a:lnTo>
                    <a:pt x="274652" y="5019"/>
                  </a:lnTo>
                  <a:lnTo>
                    <a:pt x="274987" y="5019"/>
                  </a:lnTo>
                  <a:lnTo>
                    <a:pt x="275154" y="4963"/>
                  </a:lnTo>
                  <a:lnTo>
                    <a:pt x="275377" y="4796"/>
                  </a:lnTo>
                  <a:lnTo>
                    <a:pt x="275600" y="4517"/>
                  </a:lnTo>
                  <a:lnTo>
                    <a:pt x="275600" y="4350"/>
                  </a:lnTo>
                  <a:lnTo>
                    <a:pt x="275656" y="4183"/>
                  </a:lnTo>
                  <a:lnTo>
                    <a:pt x="275600" y="4015"/>
                  </a:lnTo>
                  <a:lnTo>
                    <a:pt x="275600" y="3904"/>
                  </a:lnTo>
                  <a:lnTo>
                    <a:pt x="275377" y="3625"/>
                  </a:lnTo>
                  <a:lnTo>
                    <a:pt x="275154" y="3458"/>
                  </a:lnTo>
                  <a:lnTo>
                    <a:pt x="274987" y="3402"/>
                  </a:lnTo>
                  <a:close/>
                  <a:moveTo>
                    <a:pt x="277998" y="3402"/>
                  </a:moveTo>
                  <a:lnTo>
                    <a:pt x="277831" y="3458"/>
                  </a:lnTo>
                  <a:lnTo>
                    <a:pt x="277608" y="3625"/>
                  </a:lnTo>
                  <a:lnTo>
                    <a:pt x="277441" y="3904"/>
                  </a:lnTo>
                  <a:lnTo>
                    <a:pt x="277385" y="4015"/>
                  </a:lnTo>
                  <a:lnTo>
                    <a:pt x="277329" y="4183"/>
                  </a:lnTo>
                  <a:lnTo>
                    <a:pt x="277385" y="4350"/>
                  </a:lnTo>
                  <a:lnTo>
                    <a:pt x="277441" y="4517"/>
                  </a:lnTo>
                  <a:lnTo>
                    <a:pt x="277608" y="4796"/>
                  </a:lnTo>
                  <a:lnTo>
                    <a:pt x="277831" y="4963"/>
                  </a:lnTo>
                  <a:lnTo>
                    <a:pt x="277998" y="5019"/>
                  </a:lnTo>
                  <a:lnTo>
                    <a:pt x="278333" y="5019"/>
                  </a:lnTo>
                  <a:lnTo>
                    <a:pt x="278500" y="4963"/>
                  </a:lnTo>
                  <a:lnTo>
                    <a:pt x="278779" y="4796"/>
                  </a:lnTo>
                  <a:lnTo>
                    <a:pt x="278946" y="4517"/>
                  </a:lnTo>
                  <a:lnTo>
                    <a:pt x="279002" y="4350"/>
                  </a:lnTo>
                  <a:lnTo>
                    <a:pt x="279002" y="4183"/>
                  </a:lnTo>
                  <a:lnTo>
                    <a:pt x="279002" y="4015"/>
                  </a:lnTo>
                  <a:lnTo>
                    <a:pt x="278946" y="3904"/>
                  </a:lnTo>
                  <a:lnTo>
                    <a:pt x="278779" y="3625"/>
                  </a:lnTo>
                  <a:lnTo>
                    <a:pt x="278500" y="3458"/>
                  </a:lnTo>
                  <a:lnTo>
                    <a:pt x="278333" y="3402"/>
                  </a:lnTo>
                  <a:close/>
                  <a:moveTo>
                    <a:pt x="281400" y="3402"/>
                  </a:moveTo>
                  <a:lnTo>
                    <a:pt x="281233" y="3458"/>
                  </a:lnTo>
                  <a:lnTo>
                    <a:pt x="280954" y="3625"/>
                  </a:lnTo>
                  <a:lnTo>
                    <a:pt x="280787" y="3904"/>
                  </a:lnTo>
                  <a:lnTo>
                    <a:pt x="280731" y="4015"/>
                  </a:lnTo>
                  <a:lnTo>
                    <a:pt x="280731" y="4183"/>
                  </a:lnTo>
                  <a:lnTo>
                    <a:pt x="280731" y="4350"/>
                  </a:lnTo>
                  <a:lnTo>
                    <a:pt x="280787" y="4517"/>
                  </a:lnTo>
                  <a:lnTo>
                    <a:pt x="280954" y="4796"/>
                  </a:lnTo>
                  <a:lnTo>
                    <a:pt x="281233" y="4963"/>
                  </a:lnTo>
                  <a:lnTo>
                    <a:pt x="281400" y="5019"/>
                  </a:lnTo>
                  <a:lnTo>
                    <a:pt x="281735" y="5019"/>
                  </a:lnTo>
                  <a:lnTo>
                    <a:pt x="281846" y="4963"/>
                  </a:lnTo>
                  <a:lnTo>
                    <a:pt x="282125" y="4796"/>
                  </a:lnTo>
                  <a:lnTo>
                    <a:pt x="282292" y="4517"/>
                  </a:lnTo>
                  <a:lnTo>
                    <a:pt x="282348" y="4350"/>
                  </a:lnTo>
                  <a:lnTo>
                    <a:pt x="282348" y="4183"/>
                  </a:lnTo>
                  <a:lnTo>
                    <a:pt x="282348" y="4015"/>
                  </a:lnTo>
                  <a:lnTo>
                    <a:pt x="282292" y="3904"/>
                  </a:lnTo>
                  <a:lnTo>
                    <a:pt x="282125" y="3625"/>
                  </a:lnTo>
                  <a:lnTo>
                    <a:pt x="281846" y="3458"/>
                  </a:lnTo>
                  <a:lnTo>
                    <a:pt x="281735" y="3402"/>
                  </a:lnTo>
                  <a:close/>
                  <a:moveTo>
                    <a:pt x="284690" y="3402"/>
                  </a:moveTo>
                  <a:lnTo>
                    <a:pt x="284523" y="3458"/>
                  </a:lnTo>
                  <a:lnTo>
                    <a:pt x="284300" y="3625"/>
                  </a:lnTo>
                  <a:lnTo>
                    <a:pt x="284077" y="3904"/>
                  </a:lnTo>
                  <a:lnTo>
                    <a:pt x="284077" y="4015"/>
                  </a:lnTo>
                  <a:lnTo>
                    <a:pt x="284021" y="4183"/>
                  </a:lnTo>
                  <a:lnTo>
                    <a:pt x="284077" y="4350"/>
                  </a:lnTo>
                  <a:lnTo>
                    <a:pt x="284077" y="4517"/>
                  </a:lnTo>
                  <a:lnTo>
                    <a:pt x="284300" y="4796"/>
                  </a:lnTo>
                  <a:lnTo>
                    <a:pt x="284523" y="4963"/>
                  </a:lnTo>
                  <a:lnTo>
                    <a:pt x="284690" y="5019"/>
                  </a:lnTo>
                  <a:lnTo>
                    <a:pt x="285025" y="5019"/>
                  </a:lnTo>
                  <a:lnTo>
                    <a:pt x="285192" y="4963"/>
                  </a:lnTo>
                  <a:lnTo>
                    <a:pt x="285471" y="4796"/>
                  </a:lnTo>
                  <a:lnTo>
                    <a:pt x="285638" y="4517"/>
                  </a:lnTo>
                  <a:lnTo>
                    <a:pt x="285694" y="4350"/>
                  </a:lnTo>
                  <a:lnTo>
                    <a:pt x="285694" y="4183"/>
                  </a:lnTo>
                  <a:lnTo>
                    <a:pt x="285694" y="4015"/>
                  </a:lnTo>
                  <a:lnTo>
                    <a:pt x="285638" y="3904"/>
                  </a:lnTo>
                  <a:lnTo>
                    <a:pt x="285471" y="3625"/>
                  </a:lnTo>
                  <a:lnTo>
                    <a:pt x="285192" y="3458"/>
                  </a:lnTo>
                  <a:lnTo>
                    <a:pt x="285025" y="3402"/>
                  </a:lnTo>
                  <a:close/>
                  <a:moveTo>
                    <a:pt x="3179" y="11711"/>
                  </a:moveTo>
                  <a:lnTo>
                    <a:pt x="3067" y="11767"/>
                  </a:lnTo>
                  <a:lnTo>
                    <a:pt x="2788" y="11934"/>
                  </a:lnTo>
                  <a:lnTo>
                    <a:pt x="2621" y="12213"/>
                  </a:lnTo>
                  <a:lnTo>
                    <a:pt x="2565" y="12324"/>
                  </a:lnTo>
                  <a:lnTo>
                    <a:pt x="2510" y="12492"/>
                  </a:lnTo>
                  <a:lnTo>
                    <a:pt x="2565" y="12659"/>
                  </a:lnTo>
                  <a:lnTo>
                    <a:pt x="2621" y="12826"/>
                  </a:lnTo>
                  <a:lnTo>
                    <a:pt x="2788" y="13105"/>
                  </a:lnTo>
                  <a:lnTo>
                    <a:pt x="3067" y="13272"/>
                  </a:lnTo>
                  <a:lnTo>
                    <a:pt x="3179" y="13328"/>
                  </a:lnTo>
                  <a:lnTo>
                    <a:pt x="3513" y="13328"/>
                  </a:lnTo>
                  <a:lnTo>
                    <a:pt x="3681" y="13272"/>
                  </a:lnTo>
                  <a:lnTo>
                    <a:pt x="3959" y="13105"/>
                  </a:lnTo>
                  <a:lnTo>
                    <a:pt x="4127" y="12826"/>
                  </a:lnTo>
                  <a:lnTo>
                    <a:pt x="4183" y="12659"/>
                  </a:lnTo>
                  <a:lnTo>
                    <a:pt x="4183" y="12492"/>
                  </a:lnTo>
                  <a:lnTo>
                    <a:pt x="4183" y="12324"/>
                  </a:lnTo>
                  <a:lnTo>
                    <a:pt x="4127" y="12213"/>
                  </a:lnTo>
                  <a:lnTo>
                    <a:pt x="3959" y="11934"/>
                  </a:lnTo>
                  <a:lnTo>
                    <a:pt x="3681" y="11767"/>
                  </a:lnTo>
                  <a:lnTo>
                    <a:pt x="3513" y="11711"/>
                  </a:lnTo>
                  <a:close/>
                  <a:moveTo>
                    <a:pt x="13273" y="11711"/>
                  </a:moveTo>
                  <a:lnTo>
                    <a:pt x="13161" y="11767"/>
                  </a:lnTo>
                  <a:lnTo>
                    <a:pt x="12882" y="11934"/>
                  </a:lnTo>
                  <a:lnTo>
                    <a:pt x="12715" y="12213"/>
                  </a:lnTo>
                  <a:lnTo>
                    <a:pt x="12659" y="12324"/>
                  </a:lnTo>
                  <a:lnTo>
                    <a:pt x="12603" y="12492"/>
                  </a:lnTo>
                  <a:lnTo>
                    <a:pt x="12659" y="12659"/>
                  </a:lnTo>
                  <a:lnTo>
                    <a:pt x="12715" y="12826"/>
                  </a:lnTo>
                  <a:lnTo>
                    <a:pt x="12882" y="13105"/>
                  </a:lnTo>
                  <a:lnTo>
                    <a:pt x="13161" y="13272"/>
                  </a:lnTo>
                  <a:lnTo>
                    <a:pt x="13273" y="13328"/>
                  </a:lnTo>
                  <a:lnTo>
                    <a:pt x="13607" y="13328"/>
                  </a:lnTo>
                  <a:lnTo>
                    <a:pt x="13774" y="13272"/>
                  </a:lnTo>
                  <a:lnTo>
                    <a:pt x="14053" y="13105"/>
                  </a:lnTo>
                  <a:lnTo>
                    <a:pt x="14221" y="12826"/>
                  </a:lnTo>
                  <a:lnTo>
                    <a:pt x="14276" y="12659"/>
                  </a:lnTo>
                  <a:lnTo>
                    <a:pt x="14276" y="12492"/>
                  </a:lnTo>
                  <a:lnTo>
                    <a:pt x="14276" y="12324"/>
                  </a:lnTo>
                  <a:lnTo>
                    <a:pt x="14221" y="12213"/>
                  </a:lnTo>
                  <a:lnTo>
                    <a:pt x="14053" y="11934"/>
                  </a:lnTo>
                  <a:lnTo>
                    <a:pt x="13774" y="11767"/>
                  </a:lnTo>
                  <a:lnTo>
                    <a:pt x="13607" y="11711"/>
                  </a:lnTo>
                  <a:close/>
                  <a:moveTo>
                    <a:pt x="16674" y="11711"/>
                  </a:moveTo>
                  <a:lnTo>
                    <a:pt x="16507" y="11767"/>
                  </a:lnTo>
                  <a:lnTo>
                    <a:pt x="16228" y="11934"/>
                  </a:lnTo>
                  <a:lnTo>
                    <a:pt x="16061" y="12213"/>
                  </a:lnTo>
                  <a:lnTo>
                    <a:pt x="16005" y="12324"/>
                  </a:lnTo>
                  <a:lnTo>
                    <a:pt x="16005" y="12492"/>
                  </a:lnTo>
                  <a:lnTo>
                    <a:pt x="16005" y="12659"/>
                  </a:lnTo>
                  <a:lnTo>
                    <a:pt x="16061" y="12826"/>
                  </a:lnTo>
                  <a:lnTo>
                    <a:pt x="16228" y="13105"/>
                  </a:lnTo>
                  <a:lnTo>
                    <a:pt x="16507" y="13272"/>
                  </a:lnTo>
                  <a:lnTo>
                    <a:pt x="16674" y="13328"/>
                  </a:lnTo>
                  <a:lnTo>
                    <a:pt x="17009" y="13328"/>
                  </a:lnTo>
                  <a:lnTo>
                    <a:pt x="17120" y="13272"/>
                  </a:lnTo>
                  <a:lnTo>
                    <a:pt x="17399" y="13105"/>
                  </a:lnTo>
                  <a:lnTo>
                    <a:pt x="17567" y="12826"/>
                  </a:lnTo>
                  <a:lnTo>
                    <a:pt x="17622" y="12659"/>
                  </a:lnTo>
                  <a:lnTo>
                    <a:pt x="17678" y="12492"/>
                  </a:lnTo>
                  <a:lnTo>
                    <a:pt x="17622" y="12324"/>
                  </a:lnTo>
                  <a:lnTo>
                    <a:pt x="17567" y="12213"/>
                  </a:lnTo>
                  <a:lnTo>
                    <a:pt x="17399" y="11934"/>
                  </a:lnTo>
                  <a:lnTo>
                    <a:pt x="17120" y="11767"/>
                  </a:lnTo>
                  <a:lnTo>
                    <a:pt x="17009" y="11711"/>
                  </a:lnTo>
                  <a:close/>
                  <a:moveTo>
                    <a:pt x="20020" y="11711"/>
                  </a:moveTo>
                  <a:lnTo>
                    <a:pt x="19853" y="11767"/>
                  </a:lnTo>
                  <a:lnTo>
                    <a:pt x="19630" y="11934"/>
                  </a:lnTo>
                  <a:lnTo>
                    <a:pt x="19407" y="12213"/>
                  </a:lnTo>
                  <a:lnTo>
                    <a:pt x="19351" y="12324"/>
                  </a:lnTo>
                  <a:lnTo>
                    <a:pt x="19351" y="12492"/>
                  </a:lnTo>
                  <a:lnTo>
                    <a:pt x="19351" y="12659"/>
                  </a:lnTo>
                  <a:lnTo>
                    <a:pt x="19407" y="12826"/>
                  </a:lnTo>
                  <a:lnTo>
                    <a:pt x="19630" y="13105"/>
                  </a:lnTo>
                  <a:lnTo>
                    <a:pt x="19853" y="13272"/>
                  </a:lnTo>
                  <a:lnTo>
                    <a:pt x="20020" y="13328"/>
                  </a:lnTo>
                  <a:lnTo>
                    <a:pt x="20355" y="13328"/>
                  </a:lnTo>
                  <a:lnTo>
                    <a:pt x="20522" y="13272"/>
                  </a:lnTo>
                  <a:lnTo>
                    <a:pt x="20801" y="13105"/>
                  </a:lnTo>
                  <a:lnTo>
                    <a:pt x="20968" y="12826"/>
                  </a:lnTo>
                  <a:lnTo>
                    <a:pt x="21024" y="12659"/>
                  </a:lnTo>
                  <a:lnTo>
                    <a:pt x="21024" y="12492"/>
                  </a:lnTo>
                  <a:lnTo>
                    <a:pt x="21024" y="12324"/>
                  </a:lnTo>
                  <a:lnTo>
                    <a:pt x="20968" y="12213"/>
                  </a:lnTo>
                  <a:lnTo>
                    <a:pt x="20801" y="11934"/>
                  </a:lnTo>
                  <a:lnTo>
                    <a:pt x="20522" y="11767"/>
                  </a:lnTo>
                  <a:lnTo>
                    <a:pt x="20355" y="11711"/>
                  </a:lnTo>
                  <a:close/>
                  <a:moveTo>
                    <a:pt x="25095" y="11711"/>
                  </a:moveTo>
                  <a:lnTo>
                    <a:pt x="24928" y="11767"/>
                  </a:lnTo>
                  <a:lnTo>
                    <a:pt x="24705" y="11934"/>
                  </a:lnTo>
                  <a:lnTo>
                    <a:pt x="24482" y="12213"/>
                  </a:lnTo>
                  <a:lnTo>
                    <a:pt x="24426" y="12324"/>
                  </a:lnTo>
                  <a:lnTo>
                    <a:pt x="24426" y="12492"/>
                  </a:lnTo>
                  <a:lnTo>
                    <a:pt x="24426" y="12659"/>
                  </a:lnTo>
                  <a:lnTo>
                    <a:pt x="24482" y="12826"/>
                  </a:lnTo>
                  <a:lnTo>
                    <a:pt x="24705" y="13105"/>
                  </a:lnTo>
                  <a:lnTo>
                    <a:pt x="24928" y="13272"/>
                  </a:lnTo>
                  <a:lnTo>
                    <a:pt x="25095" y="13328"/>
                  </a:lnTo>
                  <a:lnTo>
                    <a:pt x="25430" y="13328"/>
                  </a:lnTo>
                  <a:lnTo>
                    <a:pt x="25597" y="13272"/>
                  </a:lnTo>
                  <a:lnTo>
                    <a:pt x="25876" y="13105"/>
                  </a:lnTo>
                  <a:lnTo>
                    <a:pt x="26043" y="12826"/>
                  </a:lnTo>
                  <a:lnTo>
                    <a:pt x="26099" y="12659"/>
                  </a:lnTo>
                  <a:lnTo>
                    <a:pt x="26099" y="12492"/>
                  </a:lnTo>
                  <a:lnTo>
                    <a:pt x="26099" y="12324"/>
                  </a:lnTo>
                  <a:lnTo>
                    <a:pt x="26043" y="12213"/>
                  </a:lnTo>
                  <a:lnTo>
                    <a:pt x="25876" y="11934"/>
                  </a:lnTo>
                  <a:lnTo>
                    <a:pt x="25597" y="11767"/>
                  </a:lnTo>
                  <a:lnTo>
                    <a:pt x="25430" y="11711"/>
                  </a:lnTo>
                  <a:close/>
                  <a:moveTo>
                    <a:pt x="28441" y="11711"/>
                  </a:moveTo>
                  <a:lnTo>
                    <a:pt x="28274" y="11767"/>
                  </a:lnTo>
                  <a:lnTo>
                    <a:pt x="27995" y="11934"/>
                  </a:lnTo>
                  <a:lnTo>
                    <a:pt x="27828" y="12213"/>
                  </a:lnTo>
                  <a:lnTo>
                    <a:pt x="27772" y="12324"/>
                  </a:lnTo>
                  <a:lnTo>
                    <a:pt x="27772" y="12492"/>
                  </a:lnTo>
                  <a:lnTo>
                    <a:pt x="27772" y="12659"/>
                  </a:lnTo>
                  <a:lnTo>
                    <a:pt x="27828" y="12826"/>
                  </a:lnTo>
                  <a:lnTo>
                    <a:pt x="27995" y="13105"/>
                  </a:lnTo>
                  <a:lnTo>
                    <a:pt x="28274" y="13272"/>
                  </a:lnTo>
                  <a:lnTo>
                    <a:pt x="28441" y="13328"/>
                  </a:lnTo>
                  <a:lnTo>
                    <a:pt x="28776" y="13328"/>
                  </a:lnTo>
                  <a:lnTo>
                    <a:pt x="28943" y="13272"/>
                  </a:lnTo>
                  <a:lnTo>
                    <a:pt x="29166" y="13105"/>
                  </a:lnTo>
                  <a:lnTo>
                    <a:pt x="29333" y="12826"/>
                  </a:lnTo>
                  <a:lnTo>
                    <a:pt x="29389" y="12659"/>
                  </a:lnTo>
                  <a:lnTo>
                    <a:pt x="29445" y="12492"/>
                  </a:lnTo>
                  <a:lnTo>
                    <a:pt x="29389" y="12324"/>
                  </a:lnTo>
                  <a:lnTo>
                    <a:pt x="29333" y="12213"/>
                  </a:lnTo>
                  <a:lnTo>
                    <a:pt x="29166" y="11934"/>
                  </a:lnTo>
                  <a:lnTo>
                    <a:pt x="28943" y="11767"/>
                  </a:lnTo>
                  <a:lnTo>
                    <a:pt x="28776" y="11711"/>
                  </a:lnTo>
                  <a:close/>
                  <a:moveTo>
                    <a:pt x="40152" y="11711"/>
                  </a:moveTo>
                  <a:lnTo>
                    <a:pt x="40041" y="11767"/>
                  </a:lnTo>
                  <a:lnTo>
                    <a:pt x="39762" y="11934"/>
                  </a:lnTo>
                  <a:lnTo>
                    <a:pt x="39595" y="12213"/>
                  </a:lnTo>
                  <a:lnTo>
                    <a:pt x="39539" y="12324"/>
                  </a:lnTo>
                  <a:lnTo>
                    <a:pt x="39539" y="12492"/>
                  </a:lnTo>
                  <a:lnTo>
                    <a:pt x="39539" y="12659"/>
                  </a:lnTo>
                  <a:lnTo>
                    <a:pt x="39595" y="12826"/>
                  </a:lnTo>
                  <a:lnTo>
                    <a:pt x="39762" y="13105"/>
                  </a:lnTo>
                  <a:lnTo>
                    <a:pt x="40041" y="13272"/>
                  </a:lnTo>
                  <a:lnTo>
                    <a:pt x="40152" y="13328"/>
                  </a:lnTo>
                  <a:lnTo>
                    <a:pt x="40487" y="13328"/>
                  </a:lnTo>
                  <a:lnTo>
                    <a:pt x="40654" y="13272"/>
                  </a:lnTo>
                  <a:lnTo>
                    <a:pt x="40933" y="13105"/>
                  </a:lnTo>
                  <a:lnTo>
                    <a:pt x="41100" y="12826"/>
                  </a:lnTo>
                  <a:lnTo>
                    <a:pt x="41156" y="12659"/>
                  </a:lnTo>
                  <a:lnTo>
                    <a:pt x="41156" y="12492"/>
                  </a:lnTo>
                  <a:lnTo>
                    <a:pt x="41156" y="12324"/>
                  </a:lnTo>
                  <a:lnTo>
                    <a:pt x="41100" y="12213"/>
                  </a:lnTo>
                  <a:lnTo>
                    <a:pt x="40933" y="11934"/>
                  </a:lnTo>
                  <a:lnTo>
                    <a:pt x="40654" y="11767"/>
                  </a:lnTo>
                  <a:lnTo>
                    <a:pt x="40487" y="11711"/>
                  </a:lnTo>
                  <a:close/>
                  <a:moveTo>
                    <a:pt x="48517" y="11711"/>
                  </a:moveTo>
                  <a:lnTo>
                    <a:pt x="48350" y="11767"/>
                  </a:lnTo>
                  <a:lnTo>
                    <a:pt x="48127" y="11934"/>
                  </a:lnTo>
                  <a:lnTo>
                    <a:pt x="47904" y="12213"/>
                  </a:lnTo>
                  <a:lnTo>
                    <a:pt x="47904" y="12324"/>
                  </a:lnTo>
                  <a:lnTo>
                    <a:pt x="47848" y="12492"/>
                  </a:lnTo>
                  <a:lnTo>
                    <a:pt x="47904" y="12659"/>
                  </a:lnTo>
                  <a:lnTo>
                    <a:pt x="47904" y="12826"/>
                  </a:lnTo>
                  <a:lnTo>
                    <a:pt x="48127" y="13105"/>
                  </a:lnTo>
                  <a:lnTo>
                    <a:pt x="48350" y="13272"/>
                  </a:lnTo>
                  <a:lnTo>
                    <a:pt x="48517" y="13328"/>
                  </a:lnTo>
                  <a:lnTo>
                    <a:pt x="48852" y="13328"/>
                  </a:lnTo>
                  <a:lnTo>
                    <a:pt x="49019" y="13272"/>
                  </a:lnTo>
                  <a:lnTo>
                    <a:pt x="49298" y="13105"/>
                  </a:lnTo>
                  <a:lnTo>
                    <a:pt x="49465" y="12826"/>
                  </a:lnTo>
                  <a:lnTo>
                    <a:pt x="49521" y="12659"/>
                  </a:lnTo>
                  <a:lnTo>
                    <a:pt x="49521" y="12492"/>
                  </a:lnTo>
                  <a:lnTo>
                    <a:pt x="49521" y="12324"/>
                  </a:lnTo>
                  <a:lnTo>
                    <a:pt x="49465" y="12213"/>
                  </a:lnTo>
                  <a:lnTo>
                    <a:pt x="49298" y="11934"/>
                  </a:lnTo>
                  <a:lnTo>
                    <a:pt x="49019" y="11767"/>
                  </a:lnTo>
                  <a:lnTo>
                    <a:pt x="48852" y="11711"/>
                  </a:lnTo>
                  <a:close/>
                  <a:moveTo>
                    <a:pt x="51808" y="11711"/>
                  </a:moveTo>
                  <a:lnTo>
                    <a:pt x="51696" y="11767"/>
                  </a:lnTo>
                  <a:lnTo>
                    <a:pt x="51417" y="11934"/>
                  </a:lnTo>
                  <a:lnTo>
                    <a:pt x="51250" y="12213"/>
                  </a:lnTo>
                  <a:lnTo>
                    <a:pt x="51194" y="12324"/>
                  </a:lnTo>
                  <a:lnTo>
                    <a:pt x="51194" y="12492"/>
                  </a:lnTo>
                  <a:lnTo>
                    <a:pt x="51194" y="12659"/>
                  </a:lnTo>
                  <a:lnTo>
                    <a:pt x="51250" y="12826"/>
                  </a:lnTo>
                  <a:lnTo>
                    <a:pt x="51417" y="13105"/>
                  </a:lnTo>
                  <a:lnTo>
                    <a:pt x="51696" y="13272"/>
                  </a:lnTo>
                  <a:lnTo>
                    <a:pt x="51808" y="13328"/>
                  </a:lnTo>
                  <a:lnTo>
                    <a:pt x="52142" y="13328"/>
                  </a:lnTo>
                  <a:lnTo>
                    <a:pt x="52309" y="13272"/>
                  </a:lnTo>
                  <a:lnTo>
                    <a:pt x="52588" y="13105"/>
                  </a:lnTo>
                  <a:lnTo>
                    <a:pt x="52756" y="12826"/>
                  </a:lnTo>
                  <a:lnTo>
                    <a:pt x="52811" y="12659"/>
                  </a:lnTo>
                  <a:lnTo>
                    <a:pt x="52811" y="12492"/>
                  </a:lnTo>
                  <a:lnTo>
                    <a:pt x="52811" y="12324"/>
                  </a:lnTo>
                  <a:lnTo>
                    <a:pt x="52756" y="12213"/>
                  </a:lnTo>
                  <a:lnTo>
                    <a:pt x="52588" y="11934"/>
                  </a:lnTo>
                  <a:lnTo>
                    <a:pt x="52309" y="11767"/>
                  </a:lnTo>
                  <a:lnTo>
                    <a:pt x="52142" y="11711"/>
                  </a:lnTo>
                  <a:close/>
                  <a:moveTo>
                    <a:pt x="56938" y="11711"/>
                  </a:moveTo>
                  <a:lnTo>
                    <a:pt x="56771" y="11767"/>
                  </a:lnTo>
                  <a:lnTo>
                    <a:pt x="56492" y="11934"/>
                  </a:lnTo>
                  <a:lnTo>
                    <a:pt x="56325" y="12213"/>
                  </a:lnTo>
                  <a:lnTo>
                    <a:pt x="56269" y="12324"/>
                  </a:lnTo>
                  <a:lnTo>
                    <a:pt x="56269" y="12492"/>
                  </a:lnTo>
                  <a:lnTo>
                    <a:pt x="56269" y="12659"/>
                  </a:lnTo>
                  <a:lnTo>
                    <a:pt x="56325" y="12826"/>
                  </a:lnTo>
                  <a:lnTo>
                    <a:pt x="56492" y="13105"/>
                  </a:lnTo>
                  <a:lnTo>
                    <a:pt x="56771" y="13272"/>
                  </a:lnTo>
                  <a:lnTo>
                    <a:pt x="56938" y="13328"/>
                  </a:lnTo>
                  <a:lnTo>
                    <a:pt x="57273" y="13328"/>
                  </a:lnTo>
                  <a:lnTo>
                    <a:pt x="57440" y="13272"/>
                  </a:lnTo>
                  <a:lnTo>
                    <a:pt x="57663" y="13105"/>
                  </a:lnTo>
                  <a:lnTo>
                    <a:pt x="57830" y="12826"/>
                  </a:lnTo>
                  <a:lnTo>
                    <a:pt x="57886" y="12659"/>
                  </a:lnTo>
                  <a:lnTo>
                    <a:pt x="57942" y="12492"/>
                  </a:lnTo>
                  <a:lnTo>
                    <a:pt x="57886" y="12324"/>
                  </a:lnTo>
                  <a:lnTo>
                    <a:pt x="57830" y="12213"/>
                  </a:lnTo>
                  <a:lnTo>
                    <a:pt x="57663" y="11934"/>
                  </a:lnTo>
                  <a:lnTo>
                    <a:pt x="57440" y="11767"/>
                  </a:lnTo>
                  <a:lnTo>
                    <a:pt x="57273" y="11711"/>
                  </a:lnTo>
                  <a:close/>
                  <a:moveTo>
                    <a:pt x="62013" y="11711"/>
                  </a:moveTo>
                  <a:lnTo>
                    <a:pt x="61846" y="11767"/>
                  </a:lnTo>
                  <a:lnTo>
                    <a:pt x="61567" y="11934"/>
                  </a:lnTo>
                  <a:lnTo>
                    <a:pt x="61399" y="12213"/>
                  </a:lnTo>
                  <a:lnTo>
                    <a:pt x="61344" y="12324"/>
                  </a:lnTo>
                  <a:lnTo>
                    <a:pt x="61344" y="12492"/>
                  </a:lnTo>
                  <a:lnTo>
                    <a:pt x="61344" y="12659"/>
                  </a:lnTo>
                  <a:lnTo>
                    <a:pt x="61399" y="12826"/>
                  </a:lnTo>
                  <a:lnTo>
                    <a:pt x="61567" y="13105"/>
                  </a:lnTo>
                  <a:lnTo>
                    <a:pt x="61846" y="13272"/>
                  </a:lnTo>
                  <a:lnTo>
                    <a:pt x="62013" y="13328"/>
                  </a:lnTo>
                  <a:lnTo>
                    <a:pt x="62347" y="13328"/>
                  </a:lnTo>
                  <a:lnTo>
                    <a:pt x="62515" y="13272"/>
                  </a:lnTo>
                  <a:lnTo>
                    <a:pt x="62738" y="13105"/>
                  </a:lnTo>
                  <a:lnTo>
                    <a:pt x="62961" y="12826"/>
                  </a:lnTo>
                  <a:lnTo>
                    <a:pt x="62961" y="12659"/>
                  </a:lnTo>
                  <a:lnTo>
                    <a:pt x="63017" y="12492"/>
                  </a:lnTo>
                  <a:lnTo>
                    <a:pt x="62961" y="12324"/>
                  </a:lnTo>
                  <a:lnTo>
                    <a:pt x="62961" y="12213"/>
                  </a:lnTo>
                  <a:lnTo>
                    <a:pt x="62738" y="11934"/>
                  </a:lnTo>
                  <a:lnTo>
                    <a:pt x="62515" y="11767"/>
                  </a:lnTo>
                  <a:lnTo>
                    <a:pt x="62347" y="11711"/>
                  </a:lnTo>
                  <a:close/>
                  <a:moveTo>
                    <a:pt x="72051" y="11711"/>
                  </a:moveTo>
                  <a:lnTo>
                    <a:pt x="71884" y="11767"/>
                  </a:lnTo>
                  <a:lnTo>
                    <a:pt x="71605" y="11934"/>
                  </a:lnTo>
                  <a:lnTo>
                    <a:pt x="71438" y="12213"/>
                  </a:lnTo>
                  <a:lnTo>
                    <a:pt x="71382" y="12324"/>
                  </a:lnTo>
                  <a:lnTo>
                    <a:pt x="71382" y="12492"/>
                  </a:lnTo>
                  <a:lnTo>
                    <a:pt x="71382" y="12659"/>
                  </a:lnTo>
                  <a:lnTo>
                    <a:pt x="71438" y="12826"/>
                  </a:lnTo>
                  <a:lnTo>
                    <a:pt x="71605" y="13105"/>
                  </a:lnTo>
                  <a:lnTo>
                    <a:pt x="71884" y="13272"/>
                  </a:lnTo>
                  <a:lnTo>
                    <a:pt x="72051" y="13328"/>
                  </a:lnTo>
                  <a:lnTo>
                    <a:pt x="72386" y="13328"/>
                  </a:lnTo>
                  <a:lnTo>
                    <a:pt x="72553" y="13272"/>
                  </a:lnTo>
                  <a:lnTo>
                    <a:pt x="72776" y="13105"/>
                  </a:lnTo>
                  <a:lnTo>
                    <a:pt x="72999" y="12826"/>
                  </a:lnTo>
                  <a:lnTo>
                    <a:pt x="72999" y="12659"/>
                  </a:lnTo>
                  <a:lnTo>
                    <a:pt x="73055" y="12492"/>
                  </a:lnTo>
                  <a:lnTo>
                    <a:pt x="72999" y="12324"/>
                  </a:lnTo>
                  <a:lnTo>
                    <a:pt x="72999" y="12213"/>
                  </a:lnTo>
                  <a:lnTo>
                    <a:pt x="72776" y="11934"/>
                  </a:lnTo>
                  <a:lnTo>
                    <a:pt x="72553" y="11767"/>
                  </a:lnTo>
                  <a:lnTo>
                    <a:pt x="72386" y="11711"/>
                  </a:lnTo>
                  <a:close/>
                  <a:moveTo>
                    <a:pt x="80472" y="11711"/>
                  </a:moveTo>
                  <a:lnTo>
                    <a:pt x="80304" y="11767"/>
                  </a:lnTo>
                  <a:lnTo>
                    <a:pt x="80081" y="11934"/>
                  </a:lnTo>
                  <a:lnTo>
                    <a:pt x="79914" y="12213"/>
                  </a:lnTo>
                  <a:lnTo>
                    <a:pt x="79858" y="12324"/>
                  </a:lnTo>
                  <a:lnTo>
                    <a:pt x="79803" y="12492"/>
                  </a:lnTo>
                  <a:lnTo>
                    <a:pt x="79858" y="12659"/>
                  </a:lnTo>
                  <a:lnTo>
                    <a:pt x="79914" y="12826"/>
                  </a:lnTo>
                  <a:lnTo>
                    <a:pt x="80081" y="13105"/>
                  </a:lnTo>
                  <a:lnTo>
                    <a:pt x="80304" y="13272"/>
                  </a:lnTo>
                  <a:lnTo>
                    <a:pt x="80472" y="13328"/>
                  </a:lnTo>
                  <a:lnTo>
                    <a:pt x="80806" y="13328"/>
                  </a:lnTo>
                  <a:lnTo>
                    <a:pt x="80974" y="13272"/>
                  </a:lnTo>
                  <a:lnTo>
                    <a:pt x="81252" y="13105"/>
                  </a:lnTo>
                  <a:lnTo>
                    <a:pt x="81420" y="12826"/>
                  </a:lnTo>
                  <a:lnTo>
                    <a:pt x="81476" y="12659"/>
                  </a:lnTo>
                  <a:lnTo>
                    <a:pt x="81476" y="12492"/>
                  </a:lnTo>
                  <a:lnTo>
                    <a:pt x="81476" y="12324"/>
                  </a:lnTo>
                  <a:lnTo>
                    <a:pt x="81420" y="12213"/>
                  </a:lnTo>
                  <a:lnTo>
                    <a:pt x="81252" y="11934"/>
                  </a:lnTo>
                  <a:lnTo>
                    <a:pt x="80974" y="11767"/>
                  </a:lnTo>
                  <a:lnTo>
                    <a:pt x="80806" y="11711"/>
                  </a:lnTo>
                  <a:close/>
                  <a:moveTo>
                    <a:pt x="90621" y="11711"/>
                  </a:moveTo>
                  <a:lnTo>
                    <a:pt x="90510" y="11767"/>
                  </a:lnTo>
                  <a:lnTo>
                    <a:pt x="90231" y="11934"/>
                  </a:lnTo>
                  <a:lnTo>
                    <a:pt x="90064" y="12213"/>
                  </a:lnTo>
                  <a:lnTo>
                    <a:pt x="90008" y="12324"/>
                  </a:lnTo>
                  <a:lnTo>
                    <a:pt x="90008" y="12492"/>
                  </a:lnTo>
                  <a:lnTo>
                    <a:pt x="90008" y="12659"/>
                  </a:lnTo>
                  <a:lnTo>
                    <a:pt x="90064" y="12826"/>
                  </a:lnTo>
                  <a:lnTo>
                    <a:pt x="90231" y="13105"/>
                  </a:lnTo>
                  <a:lnTo>
                    <a:pt x="90510" y="13272"/>
                  </a:lnTo>
                  <a:lnTo>
                    <a:pt x="90621" y="13328"/>
                  </a:lnTo>
                  <a:lnTo>
                    <a:pt x="90956" y="13328"/>
                  </a:lnTo>
                  <a:lnTo>
                    <a:pt x="91123" y="13272"/>
                  </a:lnTo>
                  <a:lnTo>
                    <a:pt x="91402" y="13105"/>
                  </a:lnTo>
                  <a:lnTo>
                    <a:pt x="91569" y="12826"/>
                  </a:lnTo>
                  <a:lnTo>
                    <a:pt x="91625" y="12659"/>
                  </a:lnTo>
                  <a:lnTo>
                    <a:pt x="91625" y="12492"/>
                  </a:lnTo>
                  <a:lnTo>
                    <a:pt x="91625" y="12324"/>
                  </a:lnTo>
                  <a:lnTo>
                    <a:pt x="91569" y="12213"/>
                  </a:lnTo>
                  <a:lnTo>
                    <a:pt x="91402" y="11934"/>
                  </a:lnTo>
                  <a:lnTo>
                    <a:pt x="91123" y="11767"/>
                  </a:lnTo>
                  <a:lnTo>
                    <a:pt x="90956" y="11711"/>
                  </a:lnTo>
                  <a:close/>
                  <a:moveTo>
                    <a:pt x="98986" y="11711"/>
                  </a:moveTo>
                  <a:lnTo>
                    <a:pt x="98875" y="11767"/>
                  </a:lnTo>
                  <a:lnTo>
                    <a:pt x="98596" y="11934"/>
                  </a:lnTo>
                  <a:lnTo>
                    <a:pt x="98429" y="12213"/>
                  </a:lnTo>
                  <a:lnTo>
                    <a:pt x="98373" y="12324"/>
                  </a:lnTo>
                  <a:lnTo>
                    <a:pt x="98373" y="12492"/>
                  </a:lnTo>
                  <a:lnTo>
                    <a:pt x="98373" y="12659"/>
                  </a:lnTo>
                  <a:lnTo>
                    <a:pt x="98429" y="12826"/>
                  </a:lnTo>
                  <a:lnTo>
                    <a:pt x="98596" y="13105"/>
                  </a:lnTo>
                  <a:lnTo>
                    <a:pt x="98875" y="13272"/>
                  </a:lnTo>
                  <a:lnTo>
                    <a:pt x="98986" y="13328"/>
                  </a:lnTo>
                  <a:lnTo>
                    <a:pt x="99321" y="13328"/>
                  </a:lnTo>
                  <a:lnTo>
                    <a:pt x="99488" y="13272"/>
                  </a:lnTo>
                  <a:lnTo>
                    <a:pt x="99767" y="13105"/>
                  </a:lnTo>
                  <a:lnTo>
                    <a:pt x="99934" y="12826"/>
                  </a:lnTo>
                  <a:lnTo>
                    <a:pt x="99990" y="12659"/>
                  </a:lnTo>
                  <a:lnTo>
                    <a:pt x="99990" y="12492"/>
                  </a:lnTo>
                  <a:lnTo>
                    <a:pt x="99990" y="12324"/>
                  </a:lnTo>
                  <a:lnTo>
                    <a:pt x="99934" y="12213"/>
                  </a:lnTo>
                  <a:lnTo>
                    <a:pt x="99767" y="11934"/>
                  </a:lnTo>
                  <a:lnTo>
                    <a:pt x="99488" y="11767"/>
                  </a:lnTo>
                  <a:lnTo>
                    <a:pt x="99321" y="11711"/>
                  </a:lnTo>
                  <a:close/>
                  <a:moveTo>
                    <a:pt x="109080" y="11711"/>
                  </a:moveTo>
                  <a:lnTo>
                    <a:pt x="108969" y="11767"/>
                  </a:lnTo>
                  <a:lnTo>
                    <a:pt x="108690" y="11934"/>
                  </a:lnTo>
                  <a:lnTo>
                    <a:pt x="108523" y="12213"/>
                  </a:lnTo>
                  <a:lnTo>
                    <a:pt x="108467" y="12324"/>
                  </a:lnTo>
                  <a:lnTo>
                    <a:pt x="108467" y="12492"/>
                  </a:lnTo>
                  <a:lnTo>
                    <a:pt x="108467" y="12659"/>
                  </a:lnTo>
                  <a:lnTo>
                    <a:pt x="108523" y="12826"/>
                  </a:lnTo>
                  <a:lnTo>
                    <a:pt x="108690" y="13105"/>
                  </a:lnTo>
                  <a:lnTo>
                    <a:pt x="108969" y="13272"/>
                  </a:lnTo>
                  <a:lnTo>
                    <a:pt x="109080" y="13328"/>
                  </a:lnTo>
                  <a:lnTo>
                    <a:pt x="109415" y="13328"/>
                  </a:lnTo>
                  <a:lnTo>
                    <a:pt x="109582" y="13272"/>
                  </a:lnTo>
                  <a:lnTo>
                    <a:pt x="109861" y="13105"/>
                  </a:lnTo>
                  <a:lnTo>
                    <a:pt x="110028" y="12826"/>
                  </a:lnTo>
                  <a:lnTo>
                    <a:pt x="110084" y="12659"/>
                  </a:lnTo>
                  <a:lnTo>
                    <a:pt x="110084" y="12492"/>
                  </a:lnTo>
                  <a:lnTo>
                    <a:pt x="110084" y="12324"/>
                  </a:lnTo>
                  <a:lnTo>
                    <a:pt x="110028" y="12213"/>
                  </a:lnTo>
                  <a:lnTo>
                    <a:pt x="109861" y="11934"/>
                  </a:lnTo>
                  <a:lnTo>
                    <a:pt x="109582" y="11767"/>
                  </a:lnTo>
                  <a:lnTo>
                    <a:pt x="109415" y="11711"/>
                  </a:lnTo>
                  <a:close/>
                  <a:moveTo>
                    <a:pt x="112482" y="11711"/>
                  </a:moveTo>
                  <a:lnTo>
                    <a:pt x="112315" y="11767"/>
                  </a:lnTo>
                  <a:lnTo>
                    <a:pt x="112036" y="11934"/>
                  </a:lnTo>
                  <a:lnTo>
                    <a:pt x="111869" y="12213"/>
                  </a:lnTo>
                  <a:lnTo>
                    <a:pt x="111813" y="12324"/>
                  </a:lnTo>
                  <a:lnTo>
                    <a:pt x="111813" y="12492"/>
                  </a:lnTo>
                  <a:lnTo>
                    <a:pt x="111813" y="12659"/>
                  </a:lnTo>
                  <a:lnTo>
                    <a:pt x="111869" y="12826"/>
                  </a:lnTo>
                  <a:lnTo>
                    <a:pt x="112036" y="13105"/>
                  </a:lnTo>
                  <a:lnTo>
                    <a:pt x="112315" y="13272"/>
                  </a:lnTo>
                  <a:lnTo>
                    <a:pt x="112482" y="13328"/>
                  </a:lnTo>
                  <a:lnTo>
                    <a:pt x="112817" y="13328"/>
                  </a:lnTo>
                  <a:lnTo>
                    <a:pt x="112984" y="13272"/>
                  </a:lnTo>
                  <a:lnTo>
                    <a:pt x="113207" y="13105"/>
                  </a:lnTo>
                  <a:lnTo>
                    <a:pt x="113430" y="12826"/>
                  </a:lnTo>
                  <a:lnTo>
                    <a:pt x="113430" y="12659"/>
                  </a:lnTo>
                  <a:lnTo>
                    <a:pt x="113486" y="12492"/>
                  </a:lnTo>
                  <a:lnTo>
                    <a:pt x="113430" y="12324"/>
                  </a:lnTo>
                  <a:lnTo>
                    <a:pt x="113430" y="12213"/>
                  </a:lnTo>
                  <a:lnTo>
                    <a:pt x="113207" y="11934"/>
                  </a:lnTo>
                  <a:lnTo>
                    <a:pt x="112984" y="11767"/>
                  </a:lnTo>
                  <a:lnTo>
                    <a:pt x="112817" y="11711"/>
                  </a:lnTo>
                  <a:close/>
                  <a:moveTo>
                    <a:pt x="115828" y="11711"/>
                  </a:moveTo>
                  <a:lnTo>
                    <a:pt x="115661" y="11767"/>
                  </a:lnTo>
                  <a:lnTo>
                    <a:pt x="115438" y="11934"/>
                  </a:lnTo>
                  <a:lnTo>
                    <a:pt x="115270" y="12213"/>
                  </a:lnTo>
                  <a:lnTo>
                    <a:pt x="115215" y="12324"/>
                  </a:lnTo>
                  <a:lnTo>
                    <a:pt x="115159" y="12492"/>
                  </a:lnTo>
                  <a:lnTo>
                    <a:pt x="115215" y="12659"/>
                  </a:lnTo>
                  <a:lnTo>
                    <a:pt x="115270" y="12826"/>
                  </a:lnTo>
                  <a:lnTo>
                    <a:pt x="115438" y="13105"/>
                  </a:lnTo>
                  <a:lnTo>
                    <a:pt x="115661" y="13272"/>
                  </a:lnTo>
                  <a:lnTo>
                    <a:pt x="115828" y="13328"/>
                  </a:lnTo>
                  <a:lnTo>
                    <a:pt x="116163" y="13328"/>
                  </a:lnTo>
                  <a:lnTo>
                    <a:pt x="116330" y="13272"/>
                  </a:lnTo>
                  <a:lnTo>
                    <a:pt x="116609" y="13105"/>
                  </a:lnTo>
                  <a:lnTo>
                    <a:pt x="116776" y="12826"/>
                  </a:lnTo>
                  <a:lnTo>
                    <a:pt x="116832" y="12659"/>
                  </a:lnTo>
                  <a:lnTo>
                    <a:pt x="116832" y="12492"/>
                  </a:lnTo>
                  <a:lnTo>
                    <a:pt x="116832" y="12324"/>
                  </a:lnTo>
                  <a:lnTo>
                    <a:pt x="116776" y="12213"/>
                  </a:lnTo>
                  <a:lnTo>
                    <a:pt x="116609" y="11934"/>
                  </a:lnTo>
                  <a:lnTo>
                    <a:pt x="116330" y="11767"/>
                  </a:lnTo>
                  <a:lnTo>
                    <a:pt x="116163" y="11711"/>
                  </a:lnTo>
                  <a:close/>
                  <a:moveTo>
                    <a:pt x="120903" y="11711"/>
                  </a:moveTo>
                  <a:lnTo>
                    <a:pt x="120736" y="11767"/>
                  </a:lnTo>
                  <a:lnTo>
                    <a:pt x="120512" y="11934"/>
                  </a:lnTo>
                  <a:lnTo>
                    <a:pt x="120345" y="12213"/>
                  </a:lnTo>
                  <a:lnTo>
                    <a:pt x="120289" y="12324"/>
                  </a:lnTo>
                  <a:lnTo>
                    <a:pt x="120234" y="12492"/>
                  </a:lnTo>
                  <a:lnTo>
                    <a:pt x="120289" y="12659"/>
                  </a:lnTo>
                  <a:lnTo>
                    <a:pt x="120345" y="12826"/>
                  </a:lnTo>
                  <a:lnTo>
                    <a:pt x="120512" y="13105"/>
                  </a:lnTo>
                  <a:lnTo>
                    <a:pt x="120736" y="13272"/>
                  </a:lnTo>
                  <a:lnTo>
                    <a:pt x="120903" y="13328"/>
                  </a:lnTo>
                  <a:lnTo>
                    <a:pt x="121237" y="13328"/>
                  </a:lnTo>
                  <a:lnTo>
                    <a:pt x="121405" y="13272"/>
                  </a:lnTo>
                  <a:lnTo>
                    <a:pt x="121684" y="13105"/>
                  </a:lnTo>
                  <a:lnTo>
                    <a:pt x="121851" y="12826"/>
                  </a:lnTo>
                  <a:lnTo>
                    <a:pt x="121907" y="12659"/>
                  </a:lnTo>
                  <a:lnTo>
                    <a:pt x="121907" y="12492"/>
                  </a:lnTo>
                  <a:lnTo>
                    <a:pt x="121907" y="12324"/>
                  </a:lnTo>
                  <a:lnTo>
                    <a:pt x="121851" y="12213"/>
                  </a:lnTo>
                  <a:lnTo>
                    <a:pt x="121684" y="11934"/>
                  </a:lnTo>
                  <a:lnTo>
                    <a:pt x="121405" y="11767"/>
                  </a:lnTo>
                  <a:lnTo>
                    <a:pt x="121237" y="11711"/>
                  </a:lnTo>
                  <a:close/>
                  <a:moveTo>
                    <a:pt x="124249" y="11711"/>
                  </a:moveTo>
                  <a:lnTo>
                    <a:pt x="124082" y="11767"/>
                  </a:lnTo>
                  <a:lnTo>
                    <a:pt x="123803" y="11934"/>
                  </a:lnTo>
                  <a:lnTo>
                    <a:pt x="123635" y="12213"/>
                  </a:lnTo>
                  <a:lnTo>
                    <a:pt x="123580" y="12324"/>
                  </a:lnTo>
                  <a:lnTo>
                    <a:pt x="123580" y="12492"/>
                  </a:lnTo>
                  <a:lnTo>
                    <a:pt x="123580" y="12659"/>
                  </a:lnTo>
                  <a:lnTo>
                    <a:pt x="123635" y="12826"/>
                  </a:lnTo>
                  <a:lnTo>
                    <a:pt x="123803" y="13105"/>
                  </a:lnTo>
                  <a:lnTo>
                    <a:pt x="124082" y="13272"/>
                  </a:lnTo>
                  <a:lnTo>
                    <a:pt x="124249" y="13328"/>
                  </a:lnTo>
                  <a:lnTo>
                    <a:pt x="124583" y="13328"/>
                  </a:lnTo>
                  <a:lnTo>
                    <a:pt x="124751" y="13272"/>
                  </a:lnTo>
                  <a:lnTo>
                    <a:pt x="124974" y="13105"/>
                  </a:lnTo>
                  <a:lnTo>
                    <a:pt x="125197" y="12826"/>
                  </a:lnTo>
                  <a:lnTo>
                    <a:pt x="125253" y="12659"/>
                  </a:lnTo>
                  <a:lnTo>
                    <a:pt x="125253" y="12492"/>
                  </a:lnTo>
                  <a:lnTo>
                    <a:pt x="125253" y="12324"/>
                  </a:lnTo>
                  <a:lnTo>
                    <a:pt x="125197" y="12213"/>
                  </a:lnTo>
                  <a:lnTo>
                    <a:pt x="124974" y="11934"/>
                  </a:lnTo>
                  <a:lnTo>
                    <a:pt x="124751" y="11767"/>
                  </a:lnTo>
                  <a:lnTo>
                    <a:pt x="124583" y="11711"/>
                  </a:lnTo>
                  <a:close/>
                  <a:moveTo>
                    <a:pt x="136016" y="11711"/>
                  </a:moveTo>
                  <a:lnTo>
                    <a:pt x="135848" y="11767"/>
                  </a:lnTo>
                  <a:lnTo>
                    <a:pt x="135570" y="11934"/>
                  </a:lnTo>
                  <a:lnTo>
                    <a:pt x="135402" y="12213"/>
                  </a:lnTo>
                  <a:lnTo>
                    <a:pt x="135346" y="12324"/>
                  </a:lnTo>
                  <a:lnTo>
                    <a:pt x="135346" y="12492"/>
                  </a:lnTo>
                  <a:lnTo>
                    <a:pt x="135346" y="12659"/>
                  </a:lnTo>
                  <a:lnTo>
                    <a:pt x="135402" y="12826"/>
                  </a:lnTo>
                  <a:lnTo>
                    <a:pt x="135570" y="13105"/>
                  </a:lnTo>
                  <a:lnTo>
                    <a:pt x="135848" y="13272"/>
                  </a:lnTo>
                  <a:lnTo>
                    <a:pt x="136016" y="13328"/>
                  </a:lnTo>
                  <a:lnTo>
                    <a:pt x="136350" y="13328"/>
                  </a:lnTo>
                  <a:lnTo>
                    <a:pt x="136462" y="13272"/>
                  </a:lnTo>
                  <a:lnTo>
                    <a:pt x="136741" y="13105"/>
                  </a:lnTo>
                  <a:lnTo>
                    <a:pt x="136908" y="12826"/>
                  </a:lnTo>
                  <a:lnTo>
                    <a:pt x="136964" y="12659"/>
                  </a:lnTo>
                  <a:lnTo>
                    <a:pt x="137019" y="12492"/>
                  </a:lnTo>
                  <a:lnTo>
                    <a:pt x="136964" y="12324"/>
                  </a:lnTo>
                  <a:lnTo>
                    <a:pt x="136908" y="12213"/>
                  </a:lnTo>
                  <a:lnTo>
                    <a:pt x="136741" y="11934"/>
                  </a:lnTo>
                  <a:lnTo>
                    <a:pt x="136462" y="11767"/>
                  </a:lnTo>
                  <a:lnTo>
                    <a:pt x="136350" y="11711"/>
                  </a:lnTo>
                  <a:close/>
                  <a:moveTo>
                    <a:pt x="144325" y="11711"/>
                  </a:moveTo>
                  <a:lnTo>
                    <a:pt x="144158" y="11767"/>
                  </a:lnTo>
                  <a:lnTo>
                    <a:pt x="143935" y="11934"/>
                  </a:lnTo>
                  <a:lnTo>
                    <a:pt x="143712" y="12213"/>
                  </a:lnTo>
                  <a:lnTo>
                    <a:pt x="143656" y="12324"/>
                  </a:lnTo>
                  <a:lnTo>
                    <a:pt x="143656" y="12492"/>
                  </a:lnTo>
                  <a:lnTo>
                    <a:pt x="143656" y="12659"/>
                  </a:lnTo>
                  <a:lnTo>
                    <a:pt x="143712" y="12826"/>
                  </a:lnTo>
                  <a:lnTo>
                    <a:pt x="143935" y="13105"/>
                  </a:lnTo>
                  <a:lnTo>
                    <a:pt x="144158" y="13272"/>
                  </a:lnTo>
                  <a:lnTo>
                    <a:pt x="144325" y="13328"/>
                  </a:lnTo>
                  <a:lnTo>
                    <a:pt x="144660" y="13328"/>
                  </a:lnTo>
                  <a:lnTo>
                    <a:pt x="144827" y="13272"/>
                  </a:lnTo>
                  <a:lnTo>
                    <a:pt x="145106" y="13105"/>
                  </a:lnTo>
                  <a:lnTo>
                    <a:pt x="145273" y="12826"/>
                  </a:lnTo>
                  <a:lnTo>
                    <a:pt x="145329" y="12659"/>
                  </a:lnTo>
                  <a:lnTo>
                    <a:pt x="145329" y="12492"/>
                  </a:lnTo>
                  <a:lnTo>
                    <a:pt x="145329" y="12324"/>
                  </a:lnTo>
                  <a:lnTo>
                    <a:pt x="145273" y="12213"/>
                  </a:lnTo>
                  <a:lnTo>
                    <a:pt x="145106" y="11934"/>
                  </a:lnTo>
                  <a:lnTo>
                    <a:pt x="144827" y="11767"/>
                  </a:lnTo>
                  <a:lnTo>
                    <a:pt x="144660" y="11711"/>
                  </a:lnTo>
                  <a:close/>
                  <a:moveTo>
                    <a:pt x="147615" y="11711"/>
                  </a:moveTo>
                  <a:lnTo>
                    <a:pt x="147504" y="11767"/>
                  </a:lnTo>
                  <a:lnTo>
                    <a:pt x="147225" y="11934"/>
                  </a:lnTo>
                  <a:lnTo>
                    <a:pt x="147058" y="12213"/>
                  </a:lnTo>
                  <a:lnTo>
                    <a:pt x="147002" y="12324"/>
                  </a:lnTo>
                  <a:lnTo>
                    <a:pt x="147002" y="12492"/>
                  </a:lnTo>
                  <a:lnTo>
                    <a:pt x="147002" y="12659"/>
                  </a:lnTo>
                  <a:lnTo>
                    <a:pt x="147058" y="12826"/>
                  </a:lnTo>
                  <a:lnTo>
                    <a:pt x="147225" y="13105"/>
                  </a:lnTo>
                  <a:lnTo>
                    <a:pt x="147504" y="13272"/>
                  </a:lnTo>
                  <a:lnTo>
                    <a:pt x="147615" y="13328"/>
                  </a:lnTo>
                  <a:lnTo>
                    <a:pt x="147950" y="13328"/>
                  </a:lnTo>
                  <a:lnTo>
                    <a:pt x="148117" y="13272"/>
                  </a:lnTo>
                  <a:lnTo>
                    <a:pt x="148396" y="13105"/>
                  </a:lnTo>
                  <a:lnTo>
                    <a:pt x="148563" y="12826"/>
                  </a:lnTo>
                  <a:lnTo>
                    <a:pt x="148619" y="12659"/>
                  </a:lnTo>
                  <a:lnTo>
                    <a:pt x="148619" y="12492"/>
                  </a:lnTo>
                  <a:lnTo>
                    <a:pt x="148619" y="12324"/>
                  </a:lnTo>
                  <a:lnTo>
                    <a:pt x="148563" y="12213"/>
                  </a:lnTo>
                  <a:lnTo>
                    <a:pt x="148396" y="11934"/>
                  </a:lnTo>
                  <a:lnTo>
                    <a:pt x="148117" y="11767"/>
                  </a:lnTo>
                  <a:lnTo>
                    <a:pt x="147950" y="11711"/>
                  </a:lnTo>
                  <a:close/>
                  <a:moveTo>
                    <a:pt x="152746" y="11711"/>
                  </a:moveTo>
                  <a:lnTo>
                    <a:pt x="152578" y="11767"/>
                  </a:lnTo>
                  <a:lnTo>
                    <a:pt x="152300" y="11934"/>
                  </a:lnTo>
                  <a:lnTo>
                    <a:pt x="152132" y="12213"/>
                  </a:lnTo>
                  <a:lnTo>
                    <a:pt x="152077" y="12324"/>
                  </a:lnTo>
                  <a:lnTo>
                    <a:pt x="152077" y="12492"/>
                  </a:lnTo>
                  <a:lnTo>
                    <a:pt x="152077" y="12659"/>
                  </a:lnTo>
                  <a:lnTo>
                    <a:pt x="152132" y="12826"/>
                  </a:lnTo>
                  <a:lnTo>
                    <a:pt x="152300" y="13105"/>
                  </a:lnTo>
                  <a:lnTo>
                    <a:pt x="152578" y="13272"/>
                  </a:lnTo>
                  <a:lnTo>
                    <a:pt x="152746" y="13328"/>
                  </a:lnTo>
                  <a:lnTo>
                    <a:pt x="153080" y="13328"/>
                  </a:lnTo>
                  <a:lnTo>
                    <a:pt x="153192" y="13272"/>
                  </a:lnTo>
                  <a:lnTo>
                    <a:pt x="153471" y="13105"/>
                  </a:lnTo>
                  <a:lnTo>
                    <a:pt x="153638" y="12826"/>
                  </a:lnTo>
                  <a:lnTo>
                    <a:pt x="153694" y="12659"/>
                  </a:lnTo>
                  <a:lnTo>
                    <a:pt x="153694" y="12492"/>
                  </a:lnTo>
                  <a:lnTo>
                    <a:pt x="153694" y="12324"/>
                  </a:lnTo>
                  <a:lnTo>
                    <a:pt x="153638" y="12213"/>
                  </a:lnTo>
                  <a:lnTo>
                    <a:pt x="153471" y="11934"/>
                  </a:lnTo>
                  <a:lnTo>
                    <a:pt x="153192" y="11767"/>
                  </a:lnTo>
                  <a:lnTo>
                    <a:pt x="153080" y="11711"/>
                  </a:lnTo>
                  <a:close/>
                  <a:moveTo>
                    <a:pt x="157821" y="11711"/>
                  </a:moveTo>
                  <a:lnTo>
                    <a:pt x="157653" y="11767"/>
                  </a:lnTo>
                  <a:lnTo>
                    <a:pt x="157374" y="11934"/>
                  </a:lnTo>
                  <a:lnTo>
                    <a:pt x="157207" y="12213"/>
                  </a:lnTo>
                  <a:lnTo>
                    <a:pt x="157151" y="12324"/>
                  </a:lnTo>
                  <a:lnTo>
                    <a:pt x="157151" y="12492"/>
                  </a:lnTo>
                  <a:lnTo>
                    <a:pt x="157151" y="12659"/>
                  </a:lnTo>
                  <a:lnTo>
                    <a:pt x="157207" y="12826"/>
                  </a:lnTo>
                  <a:lnTo>
                    <a:pt x="157374" y="13105"/>
                  </a:lnTo>
                  <a:lnTo>
                    <a:pt x="157653" y="13272"/>
                  </a:lnTo>
                  <a:lnTo>
                    <a:pt x="157821" y="13328"/>
                  </a:lnTo>
                  <a:lnTo>
                    <a:pt x="158155" y="13328"/>
                  </a:lnTo>
                  <a:lnTo>
                    <a:pt x="158322" y="13272"/>
                  </a:lnTo>
                  <a:lnTo>
                    <a:pt x="158546" y="13105"/>
                  </a:lnTo>
                  <a:lnTo>
                    <a:pt x="158713" y="12826"/>
                  </a:lnTo>
                  <a:lnTo>
                    <a:pt x="158769" y="12659"/>
                  </a:lnTo>
                  <a:lnTo>
                    <a:pt x="158824" y="12492"/>
                  </a:lnTo>
                  <a:lnTo>
                    <a:pt x="158769" y="12324"/>
                  </a:lnTo>
                  <a:lnTo>
                    <a:pt x="158713" y="12213"/>
                  </a:lnTo>
                  <a:lnTo>
                    <a:pt x="158546" y="11934"/>
                  </a:lnTo>
                  <a:lnTo>
                    <a:pt x="158322" y="11767"/>
                  </a:lnTo>
                  <a:lnTo>
                    <a:pt x="158155" y="11711"/>
                  </a:lnTo>
                  <a:close/>
                  <a:moveTo>
                    <a:pt x="167859" y="11711"/>
                  </a:moveTo>
                  <a:lnTo>
                    <a:pt x="167691" y="11767"/>
                  </a:lnTo>
                  <a:lnTo>
                    <a:pt x="167412" y="11934"/>
                  </a:lnTo>
                  <a:lnTo>
                    <a:pt x="167245" y="12213"/>
                  </a:lnTo>
                  <a:lnTo>
                    <a:pt x="167189" y="12324"/>
                  </a:lnTo>
                  <a:lnTo>
                    <a:pt x="167189" y="12492"/>
                  </a:lnTo>
                  <a:lnTo>
                    <a:pt x="167189" y="12659"/>
                  </a:lnTo>
                  <a:lnTo>
                    <a:pt x="167245" y="12826"/>
                  </a:lnTo>
                  <a:lnTo>
                    <a:pt x="167412" y="13105"/>
                  </a:lnTo>
                  <a:lnTo>
                    <a:pt x="167691" y="13272"/>
                  </a:lnTo>
                  <a:lnTo>
                    <a:pt x="167859" y="13328"/>
                  </a:lnTo>
                  <a:lnTo>
                    <a:pt x="168193" y="13328"/>
                  </a:lnTo>
                  <a:lnTo>
                    <a:pt x="168361" y="13272"/>
                  </a:lnTo>
                  <a:lnTo>
                    <a:pt x="168584" y="13105"/>
                  </a:lnTo>
                  <a:lnTo>
                    <a:pt x="168751" y="12826"/>
                  </a:lnTo>
                  <a:lnTo>
                    <a:pt x="168807" y="12659"/>
                  </a:lnTo>
                  <a:lnTo>
                    <a:pt x="168862" y="12492"/>
                  </a:lnTo>
                  <a:lnTo>
                    <a:pt x="168807" y="12324"/>
                  </a:lnTo>
                  <a:lnTo>
                    <a:pt x="168751" y="12213"/>
                  </a:lnTo>
                  <a:lnTo>
                    <a:pt x="168584" y="11934"/>
                  </a:lnTo>
                  <a:lnTo>
                    <a:pt x="168361" y="11767"/>
                  </a:lnTo>
                  <a:lnTo>
                    <a:pt x="168193" y="11711"/>
                  </a:lnTo>
                  <a:close/>
                  <a:moveTo>
                    <a:pt x="176279" y="11711"/>
                  </a:moveTo>
                  <a:lnTo>
                    <a:pt x="176112" y="11767"/>
                  </a:lnTo>
                  <a:lnTo>
                    <a:pt x="175889" y="11934"/>
                  </a:lnTo>
                  <a:lnTo>
                    <a:pt x="175666" y="12213"/>
                  </a:lnTo>
                  <a:lnTo>
                    <a:pt x="175666" y="12324"/>
                  </a:lnTo>
                  <a:lnTo>
                    <a:pt x="175610" y="12492"/>
                  </a:lnTo>
                  <a:lnTo>
                    <a:pt x="175666" y="12659"/>
                  </a:lnTo>
                  <a:lnTo>
                    <a:pt x="175666" y="12826"/>
                  </a:lnTo>
                  <a:lnTo>
                    <a:pt x="175889" y="13105"/>
                  </a:lnTo>
                  <a:lnTo>
                    <a:pt x="176112" y="13272"/>
                  </a:lnTo>
                  <a:lnTo>
                    <a:pt x="176279" y="13328"/>
                  </a:lnTo>
                  <a:lnTo>
                    <a:pt x="176614" y="13328"/>
                  </a:lnTo>
                  <a:lnTo>
                    <a:pt x="176781" y="13272"/>
                  </a:lnTo>
                  <a:lnTo>
                    <a:pt x="177060" y="13105"/>
                  </a:lnTo>
                  <a:lnTo>
                    <a:pt x="177227" y="12826"/>
                  </a:lnTo>
                  <a:lnTo>
                    <a:pt x="177283" y="12659"/>
                  </a:lnTo>
                  <a:lnTo>
                    <a:pt x="177283" y="12492"/>
                  </a:lnTo>
                  <a:lnTo>
                    <a:pt x="177283" y="12324"/>
                  </a:lnTo>
                  <a:lnTo>
                    <a:pt x="177227" y="12213"/>
                  </a:lnTo>
                  <a:lnTo>
                    <a:pt x="177060" y="11934"/>
                  </a:lnTo>
                  <a:lnTo>
                    <a:pt x="176781" y="11767"/>
                  </a:lnTo>
                  <a:lnTo>
                    <a:pt x="176614" y="11711"/>
                  </a:lnTo>
                  <a:close/>
                  <a:moveTo>
                    <a:pt x="186429" y="11711"/>
                  </a:moveTo>
                  <a:lnTo>
                    <a:pt x="186317" y="11767"/>
                  </a:lnTo>
                  <a:lnTo>
                    <a:pt x="186039" y="11934"/>
                  </a:lnTo>
                  <a:lnTo>
                    <a:pt x="185871" y="12213"/>
                  </a:lnTo>
                  <a:lnTo>
                    <a:pt x="185816" y="12324"/>
                  </a:lnTo>
                  <a:lnTo>
                    <a:pt x="185760" y="12492"/>
                  </a:lnTo>
                  <a:lnTo>
                    <a:pt x="185816" y="12659"/>
                  </a:lnTo>
                  <a:lnTo>
                    <a:pt x="185871" y="12826"/>
                  </a:lnTo>
                  <a:lnTo>
                    <a:pt x="186039" y="13105"/>
                  </a:lnTo>
                  <a:lnTo>
                    <a:pt x="186317" y="13272"/>
                  </a:lnTo>
                  <a:lnTo>
                    <a:pt x="186429" y="13328"/>
                  </a:lnTo>
                  <a:lnTo>
                    <a:pt x="186764" y="13328"/>
                  </a:lnTo>
                  <a:lnTo>
                    <a:pt x="186931" y="13272"/>
                  </a:lnTo>
                  <a:lnTo>
                    <a:pt x="187210" y="13105"/>
                  </a:lnTo>
                  <a:lnTo>
                    <a:pt x="187377" y="12826"/>
                  </a:lnTo>
                  <a:lnTo>
                    <a:pt x="187433" y="12659"/>
                  </a:lnTo>
                  <a:lnTo>
                    <a:pt x="187433" y="12492"/>
                  </a:lnTo>
                  <a:lnTo>
                    <a:pt x="187433" y="12324"/>
                  </a:lnTo>
                  <a:lnTo>
                    <a:pt x="187377" y="12213"/>
                  </a:lnTo>
                  <a:lnTo>
                    <a:pt x="187210" y="11934"/>
                  </a:lnTo>
                  <a:lnTo>
                    <a:pt x="186931" y="11767"/>
                  </a:lnTo>
                  <a:lnTo>
                    <a:pt x="186764" y="11711"/>
                  </a:lnTo>
                  <a:close/>
                  <a:moveTo>
                    <a:pt x="194794" y="11711"/>
                  </a:moveTo>
                  <a:lnTo>
                    <a:pt x="194683" y="11767"/>
                  </a:lnTo>
                  <a:lnTo>
                    <a:pt x="194404" y="11934"/>
                  </a:lnTo>
                  <a:lnTo>
                    <a:pt x="194236" y="12213"/>
                  </a:lnTo>
                  <a:lnTo>
                    <a:pt x="194181" y="12324"/>
                  </a:lnTo>
                  <a:lnTo>
                    <a:pt x="194125" y="12492"/>
                  </a:lnTo>
                  <a:lnTo>
                    <a:pt x="194181" y="12659"/>
                  </a:lnTo>
                  <a:lnTo>
                    <a:pt x="194236" y="12826"/>
                  </a:lnTo>
                  <a:lnTo>
                    <a:pt x="194404" y="13105"/>
                  </a:lnTo>
                  <a:lnTo>
                    <a:pt x="194683" y="13272"/>
                  </a:lnTo>
                  <a:lnTo>
                    <a:pt x="194794" y="13328"/>
                  </a:lnTo>
                  <a:lnTo>
                    <a:pt x="195129" y="13328"/>
                  </a:lnTo>
                  <a:lnTo>
                    <a:pt x="195296" y="13272"/>
                  </a:lnTo>
                  <a:lnTo>
                    <a:pt x="195575" y="13105"/>
                  </a:lnTo>
                  <a:lnTo>
                    <a:pt x="195742" y="12826"/>
                  </a:lnTo>
                  <a:lnTo>
                    <a:pt x="195798" y="12659"/>
                  </a:lnTo>
                  <a:lnTo>
                    <a:pt x="195798" y="12492"/>
                  </a:lnTo>
                  <a:lnTo>
                    <a:pt x="195798" y="12324"/>
                  </a:lnTo>
                  <a:lnTo>
                    <a:pt x="195742" y="12213"/>
                  </a:lnTo>
                  <a:lnTo>
                    <a:pt x="195575" y="11934"/>
                  </a:lnTo>
                  <a:lnTo>
                    <a:pt x="195296" y="11767"/>
                  </a:lnTo>
                  <a:lnTo>
                    <a:pt x="195129" y="11711"/>
                  </a:lnTo>
                  <a:close/>
                  <a:moveTo>
                    <a:pt x="204888" y="11711"/>
                  </a:moveTo>
                  <a:lnTo>
                    <a:pt x="204776" y="11767"/>
                  </a:lnTo>
                  <a:lnTo>
                    <a:pt x="204498" y="11934"/>
                  </a:lnTo>
                  <a:lnTo>
                    <a:pt x="204330" y="12213"/>
                  </a:lnTo>
                  <a:lnTo>
                    <a:pt x="204274" y="12324"/>
                  </a:lnTo>
                  <a:lnTo>
                    <a:pt x="204274" y="12492"/>
                  </a:lnTo>
                  <a:lnTo>
                    <a:pt x="204274" y="12659"/>
                  </a:lnTo>
                  <a:lnTo>
                    <a:pt x="204330" y="12826"/>
                  </a:lnTo>
                  <a:lnTo>
                    <a:pt x="204498" y="13105"/>
                  </a:lnTo>
                  <a:lnTo>
                    <a:pt x="204776" y="13272"/>
                  </a:lnTo>
                  <a:lnTo>
                    <a:pt x="204888" y="13328"/>
                  </a:lnTo>
                  <a:lnTo>
                    <a:pt x="205222" y="13328"/>
                  </a:lnTo>
                  <a:lnTo>
                    <a:pt x="205390" y="13272"/>
                  </a:lnTo>
                  <a:lnTo>
                    <a:pt x="205669" y="13105"/>
                  </a:lnTo>
                  <a:lnTo>
                    <a:pt x="205836" y="12826"/>
                  </a:lnTo>
                  <a:lnTo>
                    <a:pt x="205892" y="12659"/>
                  </a:lnTo>
                  <a:lnTo>
                    <a:pt x="205892" y="12492"/>
                  </a:lnTo>
                  <a:lnTo>
                    <a:pt x="205892" y="12324"/>
                  </a:lnTo>
                  <a:lnTo>
                    <a:pt x="205836" y="12213"/>
                  </a:lnTo>
                  <a:lnTo>
                    <a:pt x="205669" y="11934"/>
                  </a:lnTo>
                  <a:lnTo>
                    <a:pt x="205390" y="11767"/>
                  </a:lnTo>
                  <a:lnTo>
                    <a:pt x="205222" y="11711"/>
                  </a:lnTo>
                  <a:close/>
                  <a:moveTo>
                    <a:pt x="208290" y="11711"/>
                  </a:moveTo>
                  <a:lnTo>
                    <a:pt x="208122" y="11767"/>
                  </a:lnTo>
                  <a:lnTo>
                    <a:pt x="207844" y="11934"/>
                  </a:lnTo>
                  <a:lnTo>
                    <a:pt x="207676" y="12213"/>
                  </a:lnTo>
                  <a:lnTo>
                    <a:pt x="207620" y="12324"/>
                  </a:lnTo>
                  <a:lnTo>
                    <a:pt x="207620" y="12492"/>
                  </a:lnTo>
                  <a:lnTo>
                    <a:pt x="207620" y="12659"/>
                  </a:lnTo>
                  <a:lnTo>
                    <a:pt x="207676" y="12826"/>
                  </a:lnTo>
                  <a:lnTo>
                    <a:pt x="207844" y="13105"/>
                  </a:lnTo>
                  <a:lnTo>
                    <a:pt x="208122" y="13272"/>
                  </a:lnTo>
                  <a:lnTo>
                    <a:pt x="208290" y="13328"/>
                  </a:lnTo>
                  <a:lnTo>
                    <a:pt x="208624" y="13328"/>
                  </a:lnTo>
                  <a:lnTo>
                    <a:pt x="208792" y="13272"/>
                  </a:lnTo>
                  <a:lnTo>
                    <a:pt x="209015" y="13105"/>
                  </a:lnTo>
                  <a:lnTo>
                    <a:pt x="209182" y="12826"/>
                  </a:lnTo>
                  <a:lnTo>
                    <a:pt x="209238" y="12659"/>
                  </a:lnTo>
                  <a:lnTo>
                    <a:pt x="209293" y="12492"/>
                  </a:lnTo>
                  <a:lnTo>
                    <a:pt x="209238" y="12324"/>
                  </a:lnTo>
                  <a:lnTo>
                    <a:pt x="209182" y="12213"/>
                  </a:lnTo>
                  <a:lnTo>
                    <a:pt x="209015" y="11934"/>
                  </a:lnTo>
                  <a:lnTo>
                    <a:pt x="208792" y="11767"/>
                  </a:lnTo>
                  <a:lnTo>
                    <a:pt x="208624" y="11711"/>
                  </a:lnTo>
                  <a:close/>
                  <a:moveTo>
                    <a:pt x="211636" y="11711"/>
                  </a:moveTo>
                  <a:lnTo>
                    <a:pt x="211468" y="11767"/>
                  </a:lnTo>
                  <a:lnTo>
                    <a:pt x="211245" y="11934"/>
                  </a:lnTo>
                  <a:lnTo>
                    <a:pt x="211022" y="12213"/>
                  </a:lnTo>
                  <a:lnTo>
                    <a:pt x="211022" y="12324"/>
                  </a:lnTo>
                  <a:lnTo>
                    <a:pt x="210966" y="12492"/>
                  </a:lnTo>
                  <a:lnTo>
                    <a:pt x="211022" y="12659"/>
                  </a:lnTo>
                  <a:lnTo>
                    <a:pt x="211022" y="12826"/>
                  </a:lnTo>
                  <a:lnTo>
                    <a:pt x="211245" y="13105"/>
                  </a:lnTo>
                  <a:lnTo>
                    <a:pt x="211468" y="13272"/>
                  </a:lnTo>
                  <a:lnTo>
                    <a:pt x="211636" y="13328"/>
                  </a:lnTo>
                  <a:lnTo>
                    <a:pt x="211970" y="13328"/>
                  </a:lnTo>
                  <a:lnTo>
                    <a:pt x="212138" y="13272"/>
                  </a:lnTo>
                  <a:lnTo>
                    <a:pt x="212416" y="13105"/>
                  </a:lnTo>
                  <a:lnTo>
                    <a:pt x="212584" y="12826"/>
                  </a:lnTo>
                  <a:lnTo>
                    <a:pt x="212639" y="12659"/>
                  </a:lnTo>
                  <a:lnTo>
                    <a:pt x="212639" y="12492"/>
                  </a:lnTo>
                  <a:lnTo>
                    <a:pt x="212639" y="12324"/>
                  </a:lnTo>
                  <a:lnTo>
                    <a:pt x="212584" y="12213"/>
                  </a:lnTo>
                  <a:lnTo>
                    <a:pt x="212416" y="11934"/>
                  </a:lnTo>
                  <a:lnTo>
                    <a:pt x="212138" y="11767"/>
                  </a:lnTo>
                  <a:lnTo>
                    <a:pt x="211970" y="11711"/>
                  </a:lnTo>
                  <a:close/>
                  <a:moveTo>
                    <a:pt x="216710" y="11711"/>
                  </a:moveTo>
                  <a:lnTo>
                    <a:pt x="216543" y="11767"/>
                  </a:lnTo>
                  <a:lnTo>
                    <a:pt x="216320" y="11934"/>
                  </a:lnTo>
                  <a:lnTo>
                    <a:pt x="216097" y="12213"/>
                  </a:lnTo>
                  <a:lnTo>
                    <a:pt x="216097" y="12324"/>
                  </a:lnTo>
                  <a:lnTo>
                    <a:pt x="216041" y="12492"/>
                  </a:lnTo>
                  <a:lnTo>
                    <a:pt x="216097" y="12659"/>
                  </a:lnTo>
                  <a:lnTo>
                    <a:pt x="216097" y="12826"/>
                  </a:lnTo>
                  <a:lnTo>
                    <a:pt x="216320" y="13105"/>
                  </a:lnTo>
                  <a:lnTo>
                    <a:pt x="216543" y="13272"/>
                  </a:lnTo>
                  <a:lnTo>
                    <a:pt x="216710" y="13328"/>
                  </a:lnTo>
                  <a:lnTo>
                    <a:pt x="217045" y="13328"/>
                  </a:lnTo>
                  <a:lnTo>
                    <a:pt x="217212" y="13272"/>
                  </a:lnTo>
                  <a:lnTo>
                    <a:pt x="217491" y="13105"/>
                  </a:lnTo>
                  <a:lnTo>
                    <a:pt x="217659" y="12826"/>
                  </a:lnTo>
                  <a:lnTo>
                    <a:pt x="217714" y="12659"/>
                  </a:lnTo>
                  <a:lnTo>
                    <a:pt x="217714" y="12492"/>
                  </a:lnTo>
                  <a:lnTo>
                    <a:pt x="217714" y="12324"/>
                  </a:lnTo>
                  <a:lnTo>
                    <a:pt x="217659" y="12213"/>
                  </a:lnTo>
                  <a:lnTo>
                    <a:pt x="217491" y="11934"/>
                  </a:lnTo>
                  <a:lnTo>
                    <a:pt x="217212" y="11767"/>
                  </a:lnTo>
                  <a:lnTo>
                    <a:pt x="217045" y="11711"/>
                  </a:lnTo>
                  <a:close/>
                  <a:moveTo>
                    <a:pt x="220057" y="11711"/>
                  </a:moveTo>
                  <a:lnTo>
                    <a:pt x="219889" y="11767"/>
                  </a:lnTo>
                  <a:lnTo>
                    <a:pt x="219610" y="11934"/>
                  </a:lnTo>
                  <a:lnTo>
                    <a:pt x="219443" y="12213"/>
                  </a:lnTo>
                  <a:lnTo>
                    <a:pt x="219387" y="12324"/>
                  </a:lnTo>
                  <a:lnTo>
                    <a:pt x="219387" y="12492"/>
                  </a:lnTo>
                  <a:lnTo>
                    <a:pt x="219387" y="12659"/>
                  </a:lnTo>
                  <a:lnTo>
                    <a:pt x="219443" y="12826"/>
                  </a:lnTo>
                  <a:lnTo>
                    <a:pt x="219610" y="13105"/>
                  </a:lnTo>
                  <a:lnTo>
                    <a:pt x="219889" y="13272"/>
                  </a:lnTo>
                  <a:lnTo>
                    <a:pt x="220057" y="13328"/>
                  </a:lnTo>
                  <a:lnTo>
                    <a:pt x="220391" y="13328"/>
                  </a:lnTo>
                  <a:lnTo>
                    <a:pt x="220558" y="13272"/>
                  </a:lnTo>
                  <a:lnTo>
                    <a:pt x="220781" y="13105"/>
                  </a:lnTo>
                  <a:lnTo>
                    <a:pt x="221005" y="12826"/>
                  </a:lnTo>
                  <a:lnTo>
                    <a:pt x="221005" y="12659"/>
                  </a:lnTo>
                  <a:lnTo>
                    <a:pt x="221060" y="12492"/>
                  </a:lnTo>
                  <a:lnTo>
                    <a:pt x="221005" y="12324"/>
                  </a:lnTo>
                  <a:lnTo>
                    <a:pt x="221005" y="12213"/>
                  </a:lnTo>
                  <a:lnTo>
                    <a:pt x="220781" y="11934"/>
                  </a:lnTo>
                  <a:lnTo>
                    <a:pt x="220558" y="11767"/>
                  </a:lnTo>
                  <a:lnTo>
                    <a:pt x="220391" y="11711"/>
                  </a:lnTo>
                  <a:close/>
                  <a:moveTo>
                    <a:pt x="231823" y="11711"/>
                  </a:moveTo>
                  <a:lnTo>
                    <a:pt x="231656" y="11767"/>
                  </a:lnTo>
                  <a:lnTo>
                    <a:pt x="231377" y="11934"/>
                  </a:lnTo>
                  <a:lnTo>
                    <a:pt x="231210" y="12213"/>
                  </a:lnTo>
                  <a:lnTo>
                    <a:pt x="231154" y="12324"/>
                  </a:lnTo>
                  <a:lnTo>
                    <a:pt x="231154" y="12492"/>
                  </a:lnTo>
                  <a:lnTo>
                    <a:pt x="231154" y="12659"/>
                  </a:lnTo>
                  <a:lnTo>
                    <a:pt x="231210" y="12826"/>
                  </a:lnTo>
                  <a:lnTo>
                    <a:pt x="231377" y="13105"/>
                  </a:lnTo>
                  <a:lnTo>
                    <a:pt x="231656" y="13272"/>
                  </a:lnTo>
                  <a:lnTo>
                    <a:pt x="231823" y="13328"/>
                  </a:lnTo>
                  <a:lnTo>
                    <a:pt x="232158" y="13328"/>
                  </a:lnTo>
                  <a:lnTo>
                    <a:pt x="232269" y="13272"/>
                  </a:lnTo>
                  <a:lnTo>
                    <a:pt x="232548" y="13105"/>
                  </a:lnTo>
                  <a:lnTo>
                    <a:pt x="232716" y="12826"/>
                  </a:lnTo>
                  <a:lnTo>
                    <a:pt x="232771" y="12659"/>
                  </a:lnTo>
                  <a:lnTo>
                    <a:pt x="232771" y="12492"/>
                  </a:lnTo>
                  <a:lnTo>
                    <a:pt x="232771" y="12324"/>
                  </a:lnTo>
                  <a:lnTo>
                    <a:pt x="232716" y="12213"/>
                  </a:lnTo>
                  <a:lnTo>
                    <a:pt x="232548" y="11934"/>
                  </a:lnTo>
                  <a:lnTo>
                    <a:pt x="232269" y="11767"/>
                  </a:lnTo>
                  <a:lnTo>
                    <a:pt x="232158" y="11711"/>
                  </a:lnTo>
                  <a:close/>
                  <a:moveTo>
                    <a:pt x="240133" y="11711"/>
                  </a:moveTo>
                  <a:lnTo>
                    <a:pt x="239965" y="11767"/>
                  </a:lnTo>
                  <a:lnTo>
                    <a:pt x="239742" y="11934"/>
                  </a:lnTo>
                  <a:lnTo>
                    <a:pt x="239519" y="12213"/>
                  </a:lnTo>
                  <a:lnTo>
                    <a:pt x="239519" y="12324"/>
                  </a:lnTo>
                  <a:lnTo>
                    <a:pt x="239463" y="12492"/>
                  </a:lnTo>
                  <a:lnTo>
                    <a:pt x="239519" y="12659"/>
                  </a:lnTo>
                  <a:lnTo>
                    <a:pt x="239519" y="12826"/>
                  </a:lnTo>
                  <a:lnTo>
                    <a:pt x="239742" y="13105"/>
                  </a:lnTo>
                  <a:lnTo>
                    <a:pt x="239965" y="13272"/>
                  </a:lnTo>
                  <a:lnTo>
                    <a:pt x="240133" y="13328"/>
                  </a:lnTo>
                  <a:lnTo>
                    <a:pt x="240467" y="13328"/>
                  </a:lnTo>
                  <a:lnTo>
                    <a:pt x="240635" y="13272"/>
                  </a:lnTo>
                  <a:lnTo>
                    <a:pt x="240913" y="13105"/>
                  </a:lnTo>
                  <a:lnTo>
                    <a:pt x="241081" y="12826"/>
                  </a:lnTo>
                  <a:lnTo>
                    <a:pt x="241136" y="12659"/>
                  </a:lnTo>
                  <a:lnTo>
                    <a:pt x="241136" y="12492"/>
                  </a:lnTo>
                  <a:lnTo>
                    <a:pt x="241136" y="12324"/>
                  </a:lnTo>
                  <a:lnTo>
                    <a:pt x="241081" y="12213"/>
                  </a:lnTo>
                  <a:lnTo>
                    <a:pt x="240913" y="11934"/>
                  </a:lnTo>
                  <a:lnTo>
                    <a:pt x="240635" y="11767"/>
                  </a:lnTo>
                  <a:lnTo>
                    <a:pt x="240467" y="11711"/>
                  </a:lnTo>
                  <a:close/>
                  <a:moveTo>
                    <a:pt x="243479" y="11711"/>
                  </a:moveTo>
                  <a:lnTo>
                    <a:pt x="243311" y="11767"/>
                  </a:lnTo>
                  <a:lnTo>
                    <a:pt x="243033" y="11934"/>
                  </a:lnTo>
                  <a:lnTo>
                    <a:pt x="242865" y="12213"/>
                  </a:lnTo>
                  <a:lnTo>
                    <a:pt x="242809" y="12324"/>
                  </a:lnTo>
                  <a:lnTo>
                    <a:pt x="242809" y="12492"/>
                  </a:lnTo>
                  <a:lnTo>
                    <a:pt x="242809" y="12659"/>
                  </a:lnTo>
                  <a:lnTo>
                    <a:pt x="242865" y="12826"/>
                  </a:lnTo>
                  <a:lnTo>
                    <a:pt x="243033" y="13105"/>
                  </a:lnTo>
                  <a:lnTo>
                    <a:pt x="243311" y="13272"/>
                  </a:lnTo>
                  <a:lnTo>
                    <a:pt x="243479" y="13328"/>
                  </a:lnTo>
                  <a:lnTo>
                    <a:pt x="243813" y="13328"/>
                  </a:lnTo>
                  <a:lnTo>
                    <a:pt x="243925" y="13272"/>
                  </a:lnTo>
                  <a:lnTo>
                    <a:pt x="244204" y="13105"/>
                  </a:lnTo>
                  <a:lnTo>
                    <a:pt x="244371" y="12826"/>
                  </a:lnTo>
                  <a:lnTo>
                    <a:pt x="244427" y="12659"/>
                  </a:lnTo>
                  <a:lnTo>
                    <a:pt x="244427" y="12492"/>
                  </a:lnTo>
                  <a:lnTo>
                    <a:pt x="244427" y="12324"/>
                  </a:lnTo>
                  <a:lnTo>
                    <a:pt x="244371" y="12213"/>
                  </a:lnTo>
                  <a:lnTo>
                    <a:pt x="244204" y="11934"/>
                  </a:lnTo>
                  <a:lnTo>
                    <a:pt x="243925" y="11767"/>
                  </a:lnTo>
                  <a:lnTo>
                    <a:pt x="243813" y="11711"/>
                  </a:lnTo>
                  <a:close/>
                  <a:moveTo>
                    <a:pt x="248553" y="11711"/>
                  </a:moveTo>
                  <a:lnTo>
                    <a:pt x="248386" y="11767"/>
                  </a:lnTo>
                  <a:lnTo>
                    <a:pt x="248107" y="11934"/>
                  </a:lnTo>
                  <a:lnTo>
                    <a:pt x="247940" y="12213"/>
                  </a:lnTo>
                  <a:lnTo>
                    <a:pt x="247884" y="12324"/>
                  </a:lnTo>
                  <a:lnTo>
                    <a:pt x="247884" y="12492"/>
                  </a:lnTo>
                  <a:lnTo>
                    <a:pt x="247884" y="12659"/>
                  </a:lnTo>
                  <a:lnTo>
                    <a:pt x="247940" y="12826"/>
                  </a:lnTo>
                  <a:lnTo>
                    <a:pt x="248107" y="13105"/>
                  </a:lnTo>
                  <a:lnTo>
                    <a:pt x="248386" y="13272"/>
                  </a:lnTo>
                  <a:lnTo>
                    <a:pt x="248553" y="13328"/>
                  </a:lnTo>
                  <a:lnTo>
                    <a:pt x="248888" y="13328"/>
                  </a:lnTo>
                  <a:lnTo>
                    <a:pt x="249055" y="13272"/>
                  </a:lnTo>
                  <a:lnTo>
                    <a:pt x="249278" y="13105"/>
                  </a:lnTo>
                  <a:lnTo>
                    <a:pt x="249446" y="12826"/>
                  </a:lnTo>
                  <a:lnTo>
                    <a:pt x="249501" y="12659"/>
                  </a:lnTo>
                  <a:lnTo>
                    <a:pt x="249557" y="12492"/>
                  </a:lnTo>
                  <a:lnTo>
                    <a:pt x="249501" y="12324"/>
                  </a:lnTo>
                  <a:lnTo>
                    <a:pt x="249446" y="12213"/>
                  </a:lnTo>
                  <a:lnTo>
                    <a:pt x="249278" y="11934"/>
                  </a:lnTo>
                  <a:lnTo>
                    <a:pt x="249055" y="11767"/>
                  </a:lnTo>
                  <a:lnTo>
                    <a:pt x="248888" y="11711"/>
                  </a:lnTo>
                  <a:close/>
                  <a:moveTo>
                    <a:pt x="253628" y="11711"/>
                  </a:moveTo>
                  <a:lnTo>
                    <a:pt x="253461" y="11767"/>
                  </a:lnTo>
                  <a:lnTo>
                    <a:pt x="253182" y="11934"/>
                  </a:lnTo>
                  <a:lnTo>
                    <a:pt x="253015" y="12213"/>
                  </a:lnTo>
                  <a:lnTo>
                    <a:pt x="252959" y="12324"/>
                  </a:lnTo>
                  <a:lnTo>
                    <a:pt x="252959" y="12492"/>
                  </a:lnTo>
                  <a:lnTo>
                    <a:pt x="252959" y="12659"/>
                  </a:lnTo>
                  <a:lnTo>
                    <a:pt x="253015" y="12826"/>
                  </a:lnTo>
                  <a:lnTo>
                    <a:pt x="253182" y="13105"/>
                  </a:lnTo>
                  <a:lnTo>
                    <a:pt x="253461" y="13272"/>
                  </a:lnTo>
                  <a:lnTo>
                    <a:pt x="253628" y="13328"/>
                  </a:lnTo>
                  <a:lnTo>
                    <a:pt x="253963" y="13328"/>
                  </a:lnTo>
                  <a:lnTo>
                    <a:pt x="254130" y="13272"/>
                  </a:lnTo>
                  <a:lnTo>
                    <a:pt x="254353" y="13105"/>
                  </a:lnTo>
                  <a:lnTo>
                    <a:pt x="254576" y="12826"/>
                  </a:lnTo>
                  <a:lnTo>
                    <a:pt x="254576" y="12659"/>
                  </a:lnTo>
                  <a:lnTo>
                    <a:pt x="254632" y="12492"/>
                  </a:lnTo>
                  <a:lnTo>
                    <a:pt x="254576" y="12324"/>
                  </a:lnTo>
                  <a:lnTo>
                    <a:pt x="254576" y="12213"/>
                  </a:lnTo>
                  <a:lnTo>
                    <a:pt x="254353" y="11934"/>
                  </a:lnTo>
                  <a:lnTo>
                    <a:pt x="254130" y="11767"/>
                  </a:lnTo>
                  <a:lnTo>
                    <a:pt x="253963" y="11711"/>
                  </a:lnTo>
                  <a:close/>
                  <a:moveTo>
                    <a:pt x="263666" y="11711"/>
                  </a:moveTo>
                  <a:lnTo>
                    <a:pt x="263499" y="11767"/>
                  </a:lnTo>
                  <a:lnTo>
                    <a:pt x="263220" y="11934"/>
                  </a:lnTo>
                  <a:lnTo>
                    <a:pt x="263053" y="12213"/>
                  </a:lnTo>
                  <a:lnTo>
                    <a:pt x="262997" y="12324"/>
                  </a:lnTo>
                  <a:lnTo>
                    <a:pt x="262997" y="12492"/>
                  </a:lnTo>
                  <a:lnTo>
                    <a:pt x="262997" y="12659"/>
                  </a:lnTo>
                  <a:lnTo>
                    <a:pt x="263053" y="12826"/>
                  </a:lnTo>
                  <a:lnTo>
                    <a:pt x="263220" y="13105"/>
                  </a:lnTo>
                  <a:lnTo>
                    <a:pt x="263499" y="13272"/>
                  </a:lnTo>
                  <a:lnTo>
                    <a:pt x="263666" y="13328"/>
                  </a:lnTo>
                  <a:lnTo>
                    <a:pt x="264001" y="13328"/>
                  </a:lnTo>
                  <a:lnTo>
                    <a:pt x="264168" y="13272"/>
                  </a:lnTo>
                  <a:lnTo>
                    <a:pt x="264391" y="13105"/>
                  </a:lnTo>
                  <a:lnTo>
                    <a:pt x="264614" y="12826"/>
                  </a:lnTo>
                  <a:lnTo>
                    <a:pt x="264670" y="12659"/>
                  </a:lnTo>
                  <a:lnTo>
                    <a:pt x="264670" y="12492"/>
                  </a:lnTo>
                  <a:lnTo>
                    <a:pt x="264670" y="12324"/>
                  </a:lnTo>
                  <a:lnTo>
                    <a:pt x="264614" y="12213"/>
                  </a:lnTo>
                  <a:lnTo>
                    <a:pt x="264391" y="11934"/>
                  </a:lnTo>
                  <a:lnTo>
                    <a:pt x="264168" y="11767"/>
                  </a:lnTo>
                  <a:lnTo>
                    <a:pt x="264001" y="11711"/>
                  </a:lnTo>
                  <a:close/>
                  <a:moveTo>
                    <a:pt x="272087" y="11711"/>
                  </a:moveTo>
                  <a:lnTo>
                    <a:pt x="271920" y="11767"/>
                  </a:lnTo>
                  <a:lnTo>
                    <a:pt x="271697" y="11934"/>
                  </a:lnTo>
                  <a:lnTo>
                    <a:pt x="271529" y="12213"/>
                  </a:lnTo>
                  <a:lnTo>
                    <a:pt x="271474" y="12324"/>
                  </a:lnTo>
                  <a:lnTo>
                    <a:pt x="271418" y="12492"/>
                  </a:lnTo>
                  <a:lnTo>
                    <a:pt x="271474" y="12659"/>
                  </a:lnTo>
                  <a:lnTo>
                    <a:pt x="271529" y="12826"/>
                  </a:lnTo>
                  <a:lnTo>
                    <a:pt x="271697" y="13105"/>
                  </a:lnTo>
                  <a:lnTo>
                    <a:pt x="271920" y="13272"/>
                  </a:lnTo>
                  <a:lnTo>
                    <a:pt x="272087" y="13328"/>
                  </a:lnTo>
                  <a:lnTo>
                    <a:pt x="272422" y="13328"/>
                  </a:lnTo>
                  <a:lnTo>
                    <a:pt x="272589" y="13272"/>
                  </a:lnTo>
                  <a:lnTo>
                    <a:pt x="272868" y="13105"/>
                  </a:lnTo>
                  <a:lnTo>
                    <a:pt x="273035" y="12826"/>
                  </a:lnTo>
                  <a:lnTo>
                    <a:pt x="273091" y="12659"/>
                  </a:lnTo>
                  <a:lnTo>
                    <a:pt x="273091" y="12492"/>
                  </a:lnTo>
                  <a:lnTo>
                    <a:pt x="273091" y="12324"/>
                  </a:lnTo>
                  <a:lnTo>
                    <a:pt x="273035" y="12213"/>
                  </a:lnTo>
                  <a:lnTo>
                    <a:pt x="272868" y="11934"/>
                  </a:lnTo>
                  <a:lnTo>
                    <a:pt x="272589" y="11767"/>
                  </a:lnTo>
                  <a:lnTo>
                    <a:pt x="272422" y="11711"/>
                  </a:lnTo>
                  <a:close/>
                  <a:moveTo>
                    <a:pt x="282292" y="11711"/>
                  </a:moveTo>
                  <a:lnTo>
                    <a:pt x="282125" y="11767"/>
                  </a:lnTo>
                  <a:lnTo>
                    <a:pt x="281846" y="11934"/>
                  </a:lnTo>
                  <a:lnTo>
                    <a:pt x="281679" y="12213"/>
                  </a:lnTo>
                  <a:lnTo>
                    <a:pt x="281623" y="12324"/>
                  </a:lnTo>
                  <a:lnTo>
                    <a:pt x="281623" y="12492"/>
                  </a:lnTo>
                  <a:lnTo>
                    <a:pt x="281623" y="12659"/>
                  </a:lnTo>
                  <a:lnTo>
                    <a:pt x="281679" y="12826"/>
                  </a:lnTo>
                  <a:lnTo>
                    <a:pt x="281846" y="13105"/>
                  </a:lnTo>
                  <a:lnTo>
                    <a:pt x="282125" y="13272"/>
                  </a:lnTo>
                  <a:lnTo>
                    <a:pt x="282292" y="13328"/>
                  </a:lnTo>
                  <a:lnTo>
                    <a:pt x="282571" y="13328"/>
                  </a:lnTo>
                  <a:lnTo>
                    <a:pt x="282739" y="13272"/>
                  </a:lnTo>
                  <a:lnTo>
                    <a:pt x="283017" y="13105"/>
                  </a:lnTo>
                  <a:lnTo>
                    <a:pt x="283185" y="12826"/>
                  </a:lnTo>
                  <a:lnTo>
                    <a:pt x="283241" y="12659"/>
                  </a:lnTo>
                  <a:lnTo>
                    <a:pt x="283241" y="12492"/>
                  </a:lnTo>
                  <a:lnTo>
                    <a:pt x="283241" y="12324"/>
                  </a:lnTo>
                  <a:lnTo>
                    <a:pt x="283185" y="12213"/>
                  </a:lnTo>
                  <a:lnTo>
                    <a:pt x="283017" y="11934"/>
                  </a:lnTo>
                  <a:lnTo>
                    <a:pt x="282739" y="11767"/>
                  </a:lnTo>
                  <a:lnTo>
                    <a:pt x="282571" y="11711"/>
                  </a:lnTo>
                  <a:close/>
                  <a:moveTo>
                    <a:pt x="35189" y="15057"/>
                  </a:moveTo>
                  <a:lnTo>
                    <a:pt x="35022" y="15113"/>
                  </a:lnTo>
                  <a:lnTo>
                    <a:pt x="34743" y="15280"/>
                  </a:lnTo>
                  <a:lnTo>
                    <a:pt x="34576" y="15559"/>
                  </a:lnTo>
                  <a:lnTo>
                    <a:pt x="34520" y="15670"/>
                  </a:lnTo>
                  <a:lnTo>
                    <a:pt x="34520" y="15838"/>
                  </a:lnTo>
                  <a:lnTo>
                    <a:pt x="34520" y="16005"/>
                  </a:lnTo>
                  <a:lnTo>
                    <a:pt x="34576" y="16172"/>
                  </a:lnTo>
                  <a:lnTo>
                    <a:pt x="34743" y="16451"/>
                  </a:lnTo>
                  <a:lnTo>
                    <a:pt x="35022" y="16618"/>
                  </a:lnTo>
                  <a:lnTo>
                    <a:pt x="35189" y="16674"/>
                  </a:lnTo>
                  <a:lnTo>
                    <a:pt x="35524" y="16674"/>
                  </a:lnTo>
                  <a:lnTo>
                    <a:pt x="35635" y="16618"/>
                  </a:lnTo>
                  <a:lnTo>
                    <a:pt x="35914" y="16451"/>
                  </a:lnTo>
                  <a:lnTo>
                    <a:pt x="36081" y="16172"/>
                  </a:lnTo>
                  <a:lnTo>
                    <a:pt x="36137" y="16005"/>
                  </a:lnTo>
                  <a:lnTo>
                    <a:pt x="36137" y="15838"/>
                  </a:lnTo>
                  <a:lnTo>
                    <a:pt x="36137" y="15670"/>
                  </a:lnTo>
                  <a:lnTo>
                    <a:pt x="36081" y="15559"/>
                  </a:lnTo>
                  <a:lnTo>
                    <a:pt x="35914" y="15280"/>
                  </a:lnTo>
                  <a:lnTo>
                    <a:pt x="35635" y="15113"/>
                  </a:lnTo>
                  <a:lnTo>
                    <a:pt x="35524" y="15057"/>
                  </a:lnTo>
                  <a:close/>
                  <a:moveTo>
                    <a:pt x="38535" y="15057"/>
                  </a:moveTo>
                  <a:lnTo>
                    <a:pt x="38368" y="15113"/>
                  </a:lnTo>
                  <a:lnTo>
                    <a:pt x="38089" y="15280"/>
                  </a:lnTo>
                  <a:lnTo>
                    <a:pt x="37922" y="15559"/>
                  </a:lnTo>
                  <a:lnTo>
                    <a:pt x="37866" y="15670"/>
                  </a:lnTo>
                  <a:lnTo>
                    <a:pt x="37866" y="15838"/>
                  </a:lnTo>
                  <a:lnTo>
                    <a:pt x="37866" y="16005"/>
                  </a:lnTo>
                  <a:lnTo>
                    <a:pt x="37922" y="16172"/>
                  </a:lnTo>
                  <a:lnTo>
                    <a:pt x="38089" y="16451"/>
                  </a:lnTo>
                  <a:lnTo>
                    <a:pt x="38368" y="16618"/>
                  </a:lnTo>
                  <a:lnTo>
                    <a:pt x="38535" y="16674"/>
                  </a:lnTo>
                  <a:lnTo>
                    <a:pt x="38870" y="16674"/>
                  </a:lnTo>
                  <a:lnTo>
                    <a:pt x="39037" y="16618"/>
                  </a:lnTo>
                  <a:lnTo>
                    <a:pt x="39260" y="16451"/>
                  </a:lnTo>
                  <a:lnTo>
                    <a:pt x="39483" y="16172"/>
                  </a:lnTo>
                  <a:lnTo>
                    <a:pt x="39539" y="16005"/>
                  </a:lnTo>
                  <a:lnTo>
                    <a:pt x="39539" y="15838"/>
                  </a:lnTo>
                  <a:lnTo>
                    <a:pt x="39539" y="15670"/>
                  </a:lnTo>
                  <a:lnTo>
                    <a:pt x="39483" y="15559"/>
                  </a:lnTo>
                  <a:lnTo>
                    <a:pt x="39260" y="15280"/>
                  </a:lnTo>
                  <a:lnTo>
                    <a:pt x="39037" y="15113"/>
                  </a:lnTo>
                  <a:lnTo>
                    <a:pt x="38870" y="15057"/>
                  </a:lnTo>
                  <a:close/>
                  <a:moveTo>
                    <a:pt x="41881" y="15057"/>
                  </a:moveTo>
                  <a:lnTo>
                    <a:pt x="41769" y="15113"/>
                  </a:lnTo>
                  <a:lnTo>
                    <a:pt x="41491" y="15280"/>
                  </a:lnTo>
                  <a:lnTo>
                    <a:pt x="41323" y="15559"/>
                  </a:lnTo>
                  <a:lnTo>
                    <a:pt x="41268" y="15670"/>
                  </a:lnTo>
                  <a:lnTo>
                    <a:pt x="41212" y="15838"/>
                  </a:lnTo>
                  <a:lnTo>
                    <a:pt x="41268" y="16005"/>
                  </a:lnTo>
                  <a:lnTo>
                    <a:pt x="41323" y="16172"/>
                  </a:lnTo>
                  <a:lnTo>
                    <a:pt x="41491" y="16451"/>
                  </a:lnTo>
                  <a:lnTo>
                    <a:pt x="41769" y="16618"/>
                  </a:lnTo>
                  <a:lnTo>
                    <a:pt x="41881" y="16674"/>
                  </a:lnTo>
                  <a:lnTo>
                    <a:pt x="42216" y="16674"/>
                  </a:lnTo>
                  <a:lnTo>
                    <a:pt x="42383" y="16618"/>
                  </a:lnTo>
                  <a:lnTo>
                    <a:pt x="42662" y="16451"/>
                  </a:lnTo>
                  <a:lnTo>
                    <a:pt x="42829" y="16172"/>
                  </a:lnTo>
                  <a:lnTo>
                    <a:pt x="42885" y="16005"/>
                  </a:lnTo>
                  <a:lnTo>
                    <a:pt x="42885" y="15838"/>
                  </a:lnTo>
                  <a:lnTo>
                    <a:pt x="42885" y="15670"/>
                  </a:lnTo>
                  <a:lnTo>
                    <a:pt x="42829" y="15559"/>
                  </a:lnTo>
                  <a:lnTo>
                    <a:pt x="42662" y="15280"/>
                  </a:lnTo>
                  <a:lnTo>
                    <a:pt x="42383" y="15113"/>
                  </a:lnTo>
                  <a:lnTo>
                    <a:pt x="42216" y="15057"/>
                  </a:lnTo>
                  <a:close/>
                  <a:moveTo>
                    <a:pt x="45227" y="15057"/>
                  </a:moveTo>
                  <a:lnTo>
                    <a:pt x="45060" y="15113"/>
                  </a:lnTo>
                  <a:lnTo>
                    <a:pt x="44781" y="15280"/>
                  </a:lnTo>
                  <a:lnTo>
                    <a:pt x="44614" y="15559"/>
                  </a:lnTo>
                  <a:lnTo>
                    <a:pt x="44558" y="15670"/>
                  </a:lnTo>
                  <a:lnTo>
                    <a:pt x="44558" y="15838"/>
                  </a:lnTo>
                  <a:lnTo>
                    <a:pt x="44558" y="16005"/>
                  </a:lnTo>
                  <a:lnTo>
                    <a:pt x="44614" y="16172"/>
                  </a:lnTo>
                  <a:lnTo>
                    <a:pt x="44781" y="16451"/>
                  </a:lnTo>
                  <a:lnTo>
                    <a:pt x="45060" y="16618"/>
                  </a:lnTo>
                  <a:lnTo>
                    <a:pt x="45227" y="16674"/>
                  </a:lnTo>
                  <a:lnTo>
                    <a:pt x="45562" y="16674"/>
                  </a:lnTo>
                  <a:lnTo>
                    <a:pt x="45729" y="16618"/>
                  </a:lnTo>
                  <a:lnTo>
                    <a:pt x="45952" y="16451"/>
                  </a:lnTo>
                  <a:lnTo>
                    <a:pt x="46175" y="16172"/>
                  </a:lnTo>
                  <a:lnTo>
                    <a:pt x="46175" y="16005"/>
                  </a:lnTo>
                  <a:lnTo>
                    <a:pt x="46231" y="15838"/>
                  </a:lnTo>
                  <a:lnTo>
                    <a:pt x="46175" y="15670"/>
                  </a:lnTo>
                  <a:lnTo>
                    <a:pt x="46175" y="15559"/>
                  </a:lnTo>
                  <a:lnTo>
                    <a:pt x="45952" y="15280"/>
                  </a:lnTo>
                  <a:lnTo>
                    <a:pt x="45729" y="15113"/>
                  </a:lnTo>
                  <a:lnTo>
                    <a:pt x="45562" y="15057"/>
                  </a:lnTo>
                  <a:close/>
                  <a:moveTo>
                    <a:pt x="50358" y="15001"/>
                  </a:moveTo>
                  <a:lnTo>
                    <a:pt x="50190" y="15057"/>
                  </a:lnTo>
                  <a:lnTo>
                    <a:pt x="50023" y="15113"/>
                  </a:lnTo>
                  <a:lnTo>
                    <a:pt x="49744" y="15280"/>
                  </a:lnTo>
                  <a:lnTo>
                    <a:pt x="49577" y="15559"/>
                  </a:lnTo>
                  <a:lnTo>
                    <a:pt x="49521" y="15670"/>
                  </a:lnTo>
                  <a:lnTo>
                    <a:pt x="49521" y="15838"/>
                  </a:lnTo>
                  <a:lnTo>
                    <a:pt x="49521" y="16005"/>
                  </a:lnTo>
                  <a:lnTo>
                    <a:pt x="49577" y="16172"/>
                  </a:lnTo>
                  <a:lnTo>
                    <a:pt x="49744" y="16451"/>
                  </a:lnTo>
                  <a:lnTo>
                    <a:pt x="50023" y="16618"/>
                  </a:lnTo>
                  <a:lnTo>
                    <a:pt x="50190" y="16674"/>
                  </a:lnTo>
                  <a:lnTo>
                    <a:pt x="50525" y="16674"/>
                  </a:lnTo>
                  <a:lnTo>
                    <a:pt x="50692" y="16618"/>
                  </a:lnTo>
                  <a:lnTo>
                    <a:pt x="50915" y="16451"/>
                  </a:lnTo>
                  <a:lnTo>
                    <a:pt x="51138" y="16172"/>
                  </a:lnTo>
                  <a:lnTo>
                    <a:pt x="51138" y="16005"/>
                  </a:lnTo>
                  <a:lnTo>
                    <a:pt x="51194" y="15838"/>
                  </a:lnTo>
                  <a:lnTo>
                    <a:pt x="51138" y="15670"/>
                  </a:lnTo>
                  <a:lnTo>
                    <a:pt x="51138" y="15559"/>
                  </a:lnTo>
                  <a:lnTo>
                    <a:pt x="50915" y="15280"/>
                  </a:lnTo>
                  <a:lnTo>
                    <a:pt x="50692" y="15113"/>
                  </a:lnTo>
                  <a:lnTo>
                    <a:pt x="50525" y="15057"/>
                  </a:lnTo>
                  <a:lnTo>
                    <a:pt x="50358" y="15001"/>
                  </a:lnTo>
                  <a:close/>
                  <a:moveTo>
                    <a:pt x="58778" y="15001"/>
                  </a:moveTo>
                  <a:lnTo>
                    <a:pt x="58611" y="15057"/>
                  </a:lnTo>
                  <a:lnTo>
                    <a:pt x="58444" y="15113"/>
                  </a:lnTo>
                  <a:lnTo>
                    <a:pt x="58221" y="15280"/>
                  </a:lnTo>
                  <a:lnTo>
                    <a:pt x="57998" y="15559"/>
                  </a:lnTo>
                  <a:lnTo>
                    <a:pt x="57998" y="15670"/>
                  </a:lnTo>
                  <a:lnTo>
                    <a:pt x="57942" y="15838"/>
                  </a:lnTo>
                  <a:lnTo>
                    <a:pt x="57998" y="16005"/>
                  </a:lnTo>
                  <a:lnTo>
                    <a:pt x="57998" y="16172"/>
                  </a:lnTo>
                  <a:lnTo>
                    <a:pt x="58221" y="16451"/>
                  </a:lnTo>
                  <a:lnTo>
                    <a:pt x="58444" y="16618"/>
                  </a:lnTo>
                  <a:lnTo>
                    <a:pt x="58611" y="16674"/>
                  </a:lnTo>
                  <a:lnTo>
                    <a:pt x="58946" y="16674"/>
                  </a:lnTo>
                  <a:lnTo>
                    <a:pt x="59113" y="16618"/>
                  </a:lnTo>
                  <a:lnTo>
                    <a:pt x="59392" y="16451"/>
                  </a:lnTo>
                  <a:lnTo>
                    <a:pt x="59559" y="16172"/>
                  </a:lnTo>
                  <a:lnTo>
                    <a:pt x="59615" y="16005"/>
                  </a:lnTo>
                  <a:lnTo>
                    <a:pt x="59615" y="15838"/>
                  </a:lnTo>
                  <a:lnTo>
                    <a:pt x="59615" y="15670"/>
                  </a:lnTo>
                  <a:lnTo>
                    <a:pt x="59559" y="15559"/>
                  </a:lnTo>
                  <a:lnTo>
                    <a:pt x="59392" y="15280"/>
                  </a:lnTo>
                  <a:lnTo>
                    <a:pt x="59113" y="15113"/>
                  </a:lnTo>
                  <a:lnTo>
                    <a:pt x="58946" y="15057"/>
                  </a:lnTo>
                  <a:lnTo>
                    <a:pt x="58778" y="15001"/>
                  </a:lnTo>
                  <a:close/>
                  <a:moveTo>
                    <a:pt x="63853" y="15001"/>
                  </a:moveTo>
                  <a:lnTo>
                    <a:pt x="63686" y="15057"/>
                  </a:lnTo>
                  <a:lnTo>
                    <a:pt x="63519" y="15113"/>
                  </a:lnTo>
                  <a:lnTo>
                    <a:pt x="63240" y="15280"/>
                  </a:lnTo>
                  <a:lnTo>
                    <a:pt x="63072" y="15559"/>
                  </a:lnTo>
                  <a:lnTo>
                    <a:pt x="63017" y="15670"/>
                  </a:lnTo>
                  <a:lnTo>
                    <a:pt x="63017" y="15838"/>
                  </a:lnTo>
                  <a:lnTo>
                    <a:pt x="63017" y="16005"/>
                  </a:lnTo>
                  <a:lnTo>
                    <a:pt x="63072" y="16172"/>
                  </a:lnTo>
                  <a:lnTo>
                    <a:pt x="63240" y="16451"/>
                  </a:lnTo>
                  <a:lnTo>
                    <a:pt x="63519" y="16618"/>
                  </a:lnTo>
                  <a:lnTo>
                    <a:pt x="63686" y="16674"/>
                  </a:lnTo>
                  <a:lnTo>
                    <a:pt x="64020" y="16674"/>
                  </a:lnTo>
                  <a:lnTo>
                    <a:pt x="64132" y="16618"/>
                  </a:lnTo>
                  <a:lnTo>
                    <a:pt x="64411" y="16451"/>
                  </a:lnTo>
                  <a:lnTo>
                    <a:pt x="64578" y="16172"/>
                  </a:lnTo>
                  <a:lnTo>
                    <a:pt x="64634" y="16005"/>
                  </a:lnTo>
                  <a:lnTo>
                    <a:pt x="64634" y="15838"/>
                  </a:lnTo>
                  <a:lnTo>
                    <a:pt x="64634" y="15670"/>
                  </a:lnTo>
                  <a:lnTo>
                    <a:pt x="64578" y="15559"/>
                  </a:lnTo>
                  <a:lnTo>
                    <a:pt x="64411" y="15280"/>
                  </a:lnTo>
                  <a:lnTo>
                    <a:pt x="64132" y="15113"/>
                  </a:lnTo>
                  <a:lnTo>
                    <a:pt x="64020" y="15057"/>
                  </a:lnTo>
                  <a:lnTo>
                    <a:pt x="63853" y="15001"/>
                  </a:lnTo>
                  <a:close/>
                  <a:moveTo>
                    <a:pt x="67143" y="15001"/>
                  </a:moveTo>
                  <a:lnTo>
                    <a:pt x="66976" y="15057"/>
                  </a:lnTo>
                  <a:lnTo>
                    <a:pt x="66809" y="15113"/>
                  </a:lnTo>
                  <a:lnTo>
                    <a:pt x="66586" y="15280"/>
                  </a:lnTo>
                  <a:lnTo>
                    <a:pt x="66363" y="15559"/>
                  </a:lnTo>
                  <a:lnTo>
                    <a:pt x="66363" y="15670"/>
                  </a:lnTo>
                  <a:lnTo>
                    <a:pt x="66307" y="15838"/>
                  </a:lnTo>
                  <a:lnTo>
                    <a:pt x="66363" y="16005"/>
                  </a:lnTo>
                  <a:lnTo>
                    <a:pt x="66363" y="16172"/>
                  </a:lnTo>
                  <a:lnTo>
                    <a:pt x="66586" y="16451"/>
                  </a:lnTo>
                  <a:lnTo>
                    <a:pt x="66809" y="16618"/>
                  </a:lnTo>
                  <a:lnTo>
                    <a:pt x="66976" y="16674"/>
                  </a:lnTo>
                  <a:lnTo>
                    <a:pt x="67311" y="16674"/>
                  </a:lnTo>
                  <a:lnTo>
                    <a:pt x="67478" y="16618"/>
                  </a:lnTo>
                  <a:lnTo>
                    <a:pt x="67757" y="16451"/>
                  </a:lnTo>
                  <a:lnTo>
                    <a:pt x="67924" y="16172"/>
                  </a:lnTo>
                  <a:lnTo>
                    <a:pt x="67980" y="16005"/>
                  </a:lnTo>
                  <a:lnTo>
                    <a:pt x="67980" y="15838"/>
                  </a:lnTo>
                  <a:lnTo>
                    <a:pt x="67980" y="15670"/>
                  </a:lnTo>
                  <a:lnTo>
                    <a:pt x="67924" y="15559"/>
                  </a:lnTo>
                  <a:lnTo>
                    <a:pt x="67757" y="15280"/>
                  </a:lnTo>
                  <a:lnTo>
                    <a:pt x="67478" y="15113"/>
                  </a:lnTo>
                  <a:lnTo>
                    <a:pt x="67311" y="15057"/>
                  </a:lnTo>
                  <a:lnTo>
                    <a:pt x="67143" y="15001"/>
                  </a:lnTo>
                  <a:close/>
                  <a:moveTo>
                    <a:pt x="72218" y="15001"/>
                  </a:moveTo>
                  <a:lnTo>
                    <a:pt x="72051" y="15057"/>
                  </a:lnTo>
                  <a:lnTo>
                    <a:pt x="71884" y="15113"/>
                  </a:lnTo>
                  <a:lnTo>
                    <a:pt x="71605" y="15280"/>
                  </a:lnTo>
                  <a:lnTo>
                    <a:pt x="71438" y="15559"/>
                  </a:lnTo>
                  <a:lnTo>
                    <a:pt x="71382" y="15670"/>
                  </a:lnTo>
                  <a:lnTo>
                    <a:pt x="71382" y="15838"/>
                  </a:lnTo>
                  <a:lnTo>
                    <a:pt x="71382" y="16005"/>
                  </a:lnTo>
                  <a:lnTo>
                    <a:pt x="71438" y="16172"/>
                  </a:lnTo>
                  <a:lnTo>
                    <a:pt x="71605" y="16451"/>
                  </a:lnTo>
                  <a:lnTo>
                    <a:pt x="71884" y="16618"/>
                  </a:lnTo>
                  <a:lnTo>
                    <a:pt x="72051" y="16674"/>
                  </a:lnTo>
                  <a:lnTo>
                    <a:pt x="72386" y="16674"/>
                  </a:lnTo>
                  <a:lnTo>
                    <a:pt x="72553" y="16618"/>
                  </a:lnTo>
                  <a:lnTo>
                    <a:pt x="72776" y="16451"/>
                  </a:lnTo>
                  <a:lnTo>
                    <a:pt x="72999" y="16172"/>
                  </a:lnTo>
                  <a:lnTo>
                    <a:pt x="72999" y="16005"/>
                  </a:lnTo>
                  <a:lnTo>
                    <a:pt x="73055" y="15838"/>
                  </a:lnTo>
                  <a:lnTo>
                    <a:pt x="72999" y="15670"/>
                  </a:lnTo>
                  <a:lnTo>
                    <a:pt x="72999" y="15559"/>
                  </a:lnTo>
                  <a:lnTo>
                    <a:pt x="72776" y="15280"/>
                  </a:lnTo>
                  <a:lnTo>
                    <a:pt x="72553" y="15113"/>
                  </a:lnTo>
                  <a:lnTo>
                    <a:pt x="72386" y="15057"/>
                  </a:lnTo>
                  <a:lnTo>
                    <a:pt x="72218" y="15001"/>
                  </a:lnTo>
                  <a:close/>
                  <a:moveTo>
                    <a:pt x="75508" y="15001"/>
                  </a:moveTo>
                  <a:lnTo>
                    <a:pt x="75341" y="15057"/>
                  </a:lnTo>
                  <a:lnTo>
                    <a:pt x="75230" y="15113"/>
                  </a:lnTo>
                  <a:lnTo>
                    <a:pt x="74951" y="15280"/>
                  </a:lnTo>
                  <a:lnTo>
                    <a:pt x="74784" y="15559"/>
                  </a:lnTo>
                  <a:lnTo>
                    <a:pt x="74728" y="15670"/>
                  </a:lnTo>
                  <a:lnTo>
                    <a:pt x="74728" y="15838"/>
                  </a:lnTo>
                  <a:lnTo>
                    <a:pt x="74728" y="16005"/>
                  </a:lnTo>
                  <a:lnTo>
                    <a:pt x="74784" y="16172"/>
                  </a:lnTo>
                  <a:lnTo>
                    <a:pt x="74951" y="16451"/>
                  </a:lnTo>
                  <a:lnTo>
                    <a:pt x="75230" y="16618"/>
                  </a:lnTo>
                  <a:lnTo>
                    <a:pt x="75341" y="16674"/>
                  </a:lnTo>
                  <a:lnTo>
                    <a:pt x="75676" y="16674"/>
                  </a:lnTo>
                  <a:lnTo>
                    <a:pt x="75843" y="16618"/>
                  </a:lnTo>
                  <a:lnTo>
                    <a:pt x="76122" y="16451"/>
                  </a:lnTo>
                  <a:lnTo>
                    <a:pt x="76289" y="16172"/>
                  </a:lnTo>
                  <a:lnTo>
                    <a:pt x="76345" y="16005"/>
                  </a:lnTo>
                  <a:lnTo>
                    <a:pt x="76345" y="15838"/>
                  </a:lnTo>
                  <a:lnTo>
                    <a:pt x="76345" y="15670"/>
                  </a:lnTo>
                  <a:lnTo>
                    <a:pt x="76289" y="15559"/>
                  </a:lnTo>
                  <a:lnTo>
                    <a:pt x="76122" y="15280"/>
                  </a:lnTo>
                  <a:lnTo>
                    <a:pt x="75843" y="15113"/>
                  </a:lnTo>
                  <a:lnTo>
                    <a:pt x="75676" y="15057"/>
                  </a:lnTo>
                  <a:lnTo>
                    <a:pt x="75508" y="15001"/>
                  </a:lnTo>
                  <a:close/>
                  <a:moveTo>
                    <a:pt x="78966" y="15001"/>
                  </a:moveTo>
                  <a:lnTo>
                    <a:pt x="78799" y="15057"/>
                  </a:lnTo>
                  <a:lnTo>
                    <a:pt x="78631" y="15113"/>
                  </a:lnTo>
                  <a:lnTo>
                    <a:pt x="78353" y="15280"/>
                  </a:lnTo>
                  <a:lnTo>
                    <a:pt x="78185" y="15559"/>
                  </a:lnTo>
                  <a:lnTo>
                    <a:pt x="78130" y="15670"/>
                  </a:lnTo>
                  <a:lnTo>
                    <a:pt x="78130" y="15838"/>
                  </a:lnTo>
                  <a:lnTo>
                    <a:pt x="78130" y="16005"/>
                  </a:lnTo>
                  <a:lnTo>
                    <a:pt x="78185" y="16172"/>
                  </a:lnTo>
                  <a:lnTo>
                    <a:pt x="78353" y="16451"/>
                  </a:lnTo>
                  <a:lnTo>
                    <a:pt x="78631" y="16618"/>
                  </a:lnTo>
                  <a:lnTo>
                    <a:pt x="78799" y="16674"/>
                  </a:lnTo>
                  <a:lnTo>
                    <a:pt x="79133" y="16674"/>
                  </a:lnTo>
                  <a:lnTo>
                    <a:pt x="79301" y="16618"/>
                  </a:lnTo>
                  <a:lnTo>
                    <a:pt x="79524" y="16451"/>
                  </a:lnTo>
                  <a:lnTo>
                    <a:pt x="79691" y="16172"/>
                  </a:lnTo>
                  <a:lnTo>
                    <a:pt x="79747" y="16005"/>
                  </a:lnTo>
                  <a:lnTo>
                    <a:pt x="79803" y="15838"/>
                  </a:lnTo>
                  <a:lnTo>
                    <a:pt x="79747" y="15670"/>
                  </a:lnTo>
                  <a:lnTo>
                    <a:pt x="79691" y="15559"/>
                  </a:lnTo>
                  <a:lnTo>
                    <a:pt x="79524" y="15280"/>
                  </a:lnTo>
                  <a:lnTo>
                    <a:pt x="79301" y="15113"/>
                  </a:lnTo>
                  <a:lnTo>
                    <a:pt x="79133" y="15057"/>
                  </a:lnTo>
                  <a:lnTo>
                    <a:pt x="78966" y="15001"/>
                  </a:lnTo>
                  <a:close/>
                  <a:moveTo>
                    <a:pt x="89004" y="15001"/>
                  </a:moveTo>
                  <a:lnTo>
                    <a:pt x="88837" y="15057"/>
                  </a:lnTo>
                  <a:lnTo>
                    <a:pt x="88670" y="15113"/>
                  </a:lnTo>
                  <a:lnTo>
                    <a:pt x="88391" y="15280"/>
                  </a:lnTo>
                  <a:lnTo>
                    <a:pt x="88223" y="15559"/>
                  </a:lnTo>
                  <a:lnTo>
                    <a:pt x="88168" y="15670"/>
                  </a:lnTo>
                  <a:lnTo>
                    <a:pt x="88168" y="15838"/>
                  </a:lnTo>
                  <a:lnTo>
                    <a:pt x="88168" y="16005"/>
                  </a:lnTo>
                  <a:lnTo>
                    <a:pt x="88223" y="16172"/>
                  </a:lnTo>
                  <a:lnTo>
                    <a:pt x="88391" y="16451"/>
                  </a:lnTo>
                  <a:lnTo>
                    <a:pt x="88670" y="16618"/>
                  </a:lnTo>
                  <a:lnTo>
                    <a:pt x="88837" y="16674"/>
                  </a:lnTo>
                  <a:lnTo>
                    <a:pt x="89171" y="16674"/>
                  </a:lnTo>
                  <a:lnTo>
                    <a:pt x="89339" y="16618"/>
                  </a:lnTo>
                  <a:lnTo>
                    <a:pt x="89562" y="16451"/>
                  </a:lnTo>
                  <a:lnTo>
                    <a:pt x="89729" y="16172"/>
                  </a:lnTo>
                  <a:lnTo>
                    <a:pt x="89785" y="16005"/>
                  </a:lnTo>
                  <a:lnTo>
                    <a:pt x="89841" y="15838"/>
                  </a:lnTo>
                  <a:lnTo>
                    <a:pt x="89785" y="15670"/>
                  </a:lnTo>
                  <a:lnTo>
                    <a:pt x="89729" y="15559"/>
                  </a:lnTo>
                  <a:lnTo>
                    <a:pt x="89562" y="15280"/>
                  </a:lnTo>
                  <a:lnTo>
                    <a:pt x="89339" y="15113"/>
                  </a:lnTo>
                  <a:lnTo>
                    <a:pt x="89171" y="15057"/>
                  </a:lnTo>
                  <a:lnTo>
                    <a:pt x="89004" y="15001"/>
                  </a:lnTo>
                  <a:close/>
                  <a:moveTo>
                    <a:pt x="130997" y="15057"/>
                  </a:moveTo>
                  <a:lnTo>
                    <a:pt x="130829" y="15113"/>
                  </a:lnTo>
                  <a:lnTo>
                    <a:pt x="130551" y="15280"/>
                  </a:lnTo>
                  <a:lnTo>
                    <a:pt x="130383" y="15559"/>
                  </a:lnTo>
                  <a:lnTo>
                    <a:pt x="130327" y="15670"/>
                  </a:lnTo>
                  <a:lnTo>
                    <a:pt x="130327" y="15838"/>
                  </a:lnTo>
                  <a:lnTo>
                    <a:pt x="130327" y="16005"/>
                  </a:lnTo>
                  <a:lnTo>
                    <a:pt x="130383" y="16172"/>
                  </a:lnTo>
                  <a:lnTo>
                    <a:pt x="130551" y="16451"/>
                  </a:lnTo>
                  <a:lnTo>
                    <a:pt x="130829" y="16618"/>
                  </a:lnTo>
                  <a:lnTo>
                    <a:pt x="130997" y="16674"/>
                  </a:lnTo>
                  <a:lnTo>
                    <a:pt x="131331" y="16674"/>
                  </a:lnTo>
                  <a:lnTo>
                    <a:pt x="131499" y="16618"/>
                  </a:lnTo>
                  <a:lnTo>
                    <a:pt x="131722" y="16451"/>
                  </a:lnTo>
                  <a:lnTo>
                    <a:pt x="131889" y="16172"/>
                  </a:lnTo>
                  <a:lnTo>
                    <a:pt x="131945" y="16005"/>
                  </a:lnTo>
                  <a:lnTo>
                    <a:pt x="132000" y="15838"/>
                  </a:lnTo>
                  <a:lnTo>
                    <a:pt x="131945" y="15670"/>
                  </a:lnTo>
                  <a:lnTo>
                    <a:pt x="131889" y="15559"/>
                  </a:lnTo>
                  <a:lnTo>
                    <a:pt x="131722" y="15280"/>
                  </a:lnTo>
                  <a:lnTo>
                    <a:pt x="131499" y="15113"/>
                  </a:lnTo>
                  <a:lnTo>
                    <a:pt x="131331" y="15057"/>
                  </a:lnTo>
                  <a:close/>
                  <a:moveTo>
                    <a:pt x="134343" y="15057"/>
                  </a:moveTo>
                  <a:lnTo>
                    <a:pt x="134175" y="15113"/>
                  </a:lnTo>
                  <a:lnTo>
                    <a:pt x="133952" y="15280"/>
                  </a:lnTo>
                  <a:lnTo>
                    <a:pt x="133729" y="15559"/>
                  </a:lnTo>
                  <a:lnTo>
                    <a:pt x="133729" y="15670"/>
                  </a:lnTo>
                  <a:lnTo>
                    <a:pt x="133673" y="15838"/>
                  </a:lnTo>
                  <a:lnTo>
                    <a:pt x="133729" y="16005"/>
                  </a:lnTo>
                  <a:lnTo>
                    <a:pt x="133729" y="16172"/>
                  </a:lnTo>
                  <a:lnTo>
                    <a:pt x="133952" y="16451"/>
                  </a:lnTo>
                  <a:lnTo>
                    <a:pt x="134175" y="16618"/>
                  </a:lnTo>
                  <a:lnTo>
                    <a:pt x="134343" y="16674"/>
                  </a:lnTo>
                  <a:lnTo>
                    <a:pt x="134677" y="16674"/>
                  </a:lnTo>
                  <a:lnTo>
                    <a:pt x="134845" y="16618"/>
                  </a:lnTo>
                  <a:lnTo>
                    <a:pt x="135123" y="16451"/>
                  </a:lnTo>
                  <a:lnTo>
                    <a:pt x="135291" y="16172"/>
                  </a:lnTo>
                  <a:lnTo>
                    <a:pt x="135346" y="16005"/>
                  </a:lnTo>
                  <a:lnTo>
                    <a:pt x="135346" y="15838"/>
                  </a:lnTo>
                  <a:lnTo>
                    <a:pt x="135346" y="15670"/>
                  </a:lnTo>
                  <a:lnTo>
                    <a:pt x="135291" y="15559"/>
                  </a:lnTo>
                  <a:lnTo>
                    <a:pt x="135123" y="15280"/>
                  </a:lnTo>
                  <a:lnTo>
                    <a:pt x="134845" y="15113"/>
                  </a:lnTo>
                  <a:lnTo>
                    <a:pt x="134677" y="15057"/>
                  </a:lnTo>
                  <a:close/>
                  <a:moveTo>
                    <a:pt x="137744" y="15057"/>
                  </a:moveTo>
                  <a:lnTo>
                    <a:pt x="137577" y="15113"/>
                  </a:lnTo>
                  <a:lnTo>
                    <a:pt x="137298" y="15280"/>
                  </a:lnTo>
                  <a:lnTo>
                    <a:pt x="137131" y="15559"/>
                  </a:lnTo>
                  <a:lnTo>
                    <a:pt x="137075" y="15670"/>
                  </a:lnTo>
                  <a:lnTo>
                    <a:pt x="137075" y="15838"/>
                  </a:lnTo>
                  <a:lnTo>
                    <a:pt x="137075" y="16005"/>
                  </a:lnTo>
                  <a:lnTo>
                    <a:pt x="137131" y="16172"/>
                  </a:lnTo>
                  <a:lnTo>
                    <a:pt x="137298" y="16451"/>
                  </a:lnTo>
                  <a:lnTo>
                    <a:pt x="137577" y="16618"/>
                  </a:lnTo>
                  <a:lnTo>
                    <a:pt x="137744" y="16674"/>
                  </a:lnTo>
                  <a:lnTo>
                    <a:pt x="138023" y="16674"/>
                  </a:lnTo>
                  <a:lnTo>
                    <a:pt x="138191" y="16618"/>
                  </a:lnTo>
                  <a:lnTo>
                    <a:pt x="138469" y="16451"/>
                  </a:lnTo>
                  <a:lnTo>
                    <a:pt x="138637" y="16172"/>
                  </a:lnTo>
                  <a:lnTo>
                    <a:pt x="138692" y="16005"/>
                  </a:lnTo>
                  <a:lnTo>
                    <a:pt x="138692" y="15838"/>
                  </a:lnTo>
                  <a:lnTo>
                    <a:pt x="138692" y="15670"/>
                  </a:lnTo>
                  <a:lnTo>
                    <a:pt x="138637" y="15559"/>
                  </a:lnTo>
                  <a:lnTo>
                    <a:pt x="138469" y="15280"/>
                  </a:lnTo>
                  <a:lnTo>
                    <a:pt x="138191" y="15113"/>
                  </a:lnTo>
                  <a:lnTo>
                    <a:pt x="138023" y="15057"/>
                  </a:lnTo>
                  <a:close/>
                  <a:moveTo>
                    <a:pt x="141035" y="15057"/>
                  </a:moveTo>
                  <a:lnTo>
                    <a:pt x="140867" y="15113"/>
                  </a:lnTo>
                  <a:lnTo>
                    <a:pt x="140644" y="15280"/>
                  </a:lnTo>
                  <a:lnTo>
                    <a:pt x="140421" y="15559"/>
                  </a:lnTo>
                  <a:lnTo>
                    <a:pt x="140365" y="15670"/>
                  </a:lnTo>
                  <a:lnTo>
                    <a:pt x="140365" y="15838"/>
                  </a:lnTo>
                  <a:lnTo>
                    <a:pt x="140365" y="16005"/>
                  </a:lnTo>
                  <a:lnTo>
                    <a:pt x="140421" y="16172"/>
                  </a:lnTo>
                  <a:lnTo>
                    <a:pt x="140644" y="16451"/>
                  </a:lnTo>
                  <a:lnTo>
                    <a:pt x="140867" y="16618"/>
                  </a:lnTo>
                  <a:lnTo>
                    <a:pt x="141035" y="16674"/>
                  </a:lnTo>
                  <a:lnTo>
                    <a:pt x="141369" y="16674"/>
                  </a:lnTo>
                  <a:lnTo>
                    <a:pt x="141537" y="16618"/>
                  </a:lnTo>
                  <a:lnTo>
                    <a:pt x="141815" y="16451"/>
                  </a:lnTo>
                  <a:lnTo>
                    <a:pt x="141983" y="16172"/>
                  </a:lnTo>
                  <a:lnTo>
                    <a:pt x="142039" y="16005"/>
                  </a:lnTo>
                  <a:lnTo>
                    <a:pt x="142039" y="15838"/>
                  </a:lnTo>
                  <a:lnTo>
                    <a:pt x="142039" y="15670"/>
                  </a:lnTo>
                  <a:lnTo>
                    <a:pt x="141983" y="15559"/>
                  </a:lnTo>
                  <a:lnTo>
                    <a:pt x="141815" y="15280"/>
                  </a:lnTo>
                  <a:lnTo>
                    <a:pt x="141537" y="15113"/>
                  </a:lnTo>
                  <a:lnTo>
                    <a:pt x="141369" y="15057"/>
                  </a:lnTo>
                  <a:close/>
                  <a:moveTo>
                    <a:pt x="146165" y="15001"/>
                  </a:moveTo>
                  <a:lnTo>
                    <a:pt x="145998" y="15057"/>
                  </a:lnTo>
                  <a:lnTo>
                    <a:pt x="145831" y="15113"/>
                  </a:lnTo>
                  <a:lnTo>
                    <a:pt x="145552" y="15280"/>
                  </a:lnTo>
                  <a:lnTo>
                    <a:pt x="145385" y="15559"/>
                  </a:lnTo>
                  <a:lnTo>
                    <a:pt x="145329" y="15670"/>
                  </a:lnTo>
                  <a:lnTo>
                    <a:pt x="145329" y="15838"/>
                  </a:lnTo>
                  <a:lnTo>
                    <a:pt x="145329" y="16005"/>
                  </a:lnTo>
                  <a:lnTo>
                    <a:pt x="145385" y="16172"/>
                  </a:lnTo>
                  <a:lnTo>
                    <a:pt x="145552" y="16451"/>
                  </a:lnTo>
                  <a:lnTo>
                    <a:pt x="145831" y="16618"/>
                  </a:lnTo>
                  <a:lnTo>
                    <a:pt x="145998" y="16674"/>
                  </a:lnTo>
                  <a:lnTo>
                    <a:pt x="146333" y="16674"/>
                  </a:lnTo>
                  <a:lnTo>
                    <a:pt x="146444" y="16618"/>
                  </a:lnTo>
                  <a:lnTo>
                    <a:pt x="146723" y="16451"/>
                  </a:lnTo>
                  <a:lnTo>
                    <a:pt x="146890" y="16172"/>
                  </a:lnTo>
                  <a:lnTo>
                    <a:pt x="146946" y="16005"/>
                  </a:lnTo>
                  <a:lnTo>
                    <a:pt x="147002" y="15838"/>
                  </a:lnTo>
                  <a:lnTo>
                    <a:pt x="146946" y="15670"/>
                  </a:lnTo>
                  <a:lnTo>
                    <a:pt x="146890" y="15559"/>
                  </a:lnTo>
                  <a:lnTo>
                    <a:pt x="146723" y="15280"/>
                  </a:lnTo>
                  <a:lnTo>
                    <a:pt x="146444" y="15113"/>
                  </a:lnTo>
                  <a:lnTo>
                    <a:pt x="146333" y="15057"/>
                  </a:lnTo>
                  <a:lnTo>
                    <a:pt x="146165" y="15001"/>
                  </a:lnTo>
                  <a:close/>
                  <a:moveTo>
                    <a:pt x="154586" y="15001"/>
                  </a:moveTo>
                  <a:lnTo>
                    <a:pt x="154419" y="15057"/>
                  </a:lnTo>
                  <a:lnTo>
                    <a:pt x="154251" y="15113"/>
                  </a:lnTo>
                  <a:lnTo>
                    <a:pt x="154028" y="15280"/>
                  </a:lnTo>
                  <a:lnTo>
                    <a:pt x="153805" y="15559"/>
                  </a:lnTo>
                  <a:lnTo>
                    <a:pt x="153750" y="15670"/>
                  </a:lnTo>
                  <a:lnTo>
                    <a:pt x="153750" y="15838"/>
                  </a:lnTo>
                  <a:lnTo>
                    <a:pt x="153750" y="16005"/>
                  </a:lnTo>
                  <a:lnTo>
                    <a:pt x="153805" y="16172"/>
                  </a:lnTo>
                  <a:lnTo>
                    <a:pt x="154028" y="16451"/>
                  </a:lnTo>
                  <a:lnTo>
                    <a:pt x="154251" y="16618"/>
                  </a:lnTo>
                  <a:lnTo>
                    <a:pt x="154419" y="16674"/>
                  </a:lnTo>
                  <a:lnTo>
                    <a:pt x="154753" y="16674"/>
                  </a:lnTo>
                  <a:lnTo>
                    <a:pt x="154921" y="16618"/>
                  </a:lnTo>
                  <a:lnTo>
                    <a:pt x="155200" y="16451"/>
                  </a:lnTo>
                  <a:lnTo>
                    <a:pt x="155367" y="16172"/>
                  </a:lnTo>
                  <a:lnTo>
                    <a:pt x="155423" y="16005"/>
                  </a:lnTo>
                  <a:lnTo>
                    <a:pt x="155423" y="15838"/>
                  </a:lnTo>
                  <a:lnTo>
                    <a:pt x="155423" y="15670"/>
                  </a:lnTo>
                  <a:lnTo>
                    <a:pt x="155367" y="15559"/>
                  </a:lnTo>
                  <a:lnTo>
                    <a:pt x="155200" y="15280"/>
                  </a:lnTo>
                  <a:lnTo>
                    <a:pt x="154921" y="15113"/>
                  </a:lnTo>
                  <a:lnTo>
                    <a:pt x="154753" y="15057"/>
                  </a:lnTo>
                  <a:lnTo>
                    <a:pt x="154586" y="15001"/>
                  </a:lnTo>
                  <a:close/>
                  <a:moveTo>
                    <a:pt x="159605" y="15001"/>
                  </a:moveTo>
                  <a:lnTo>
                    <a:pt x="159438" y="15057"/>
                  </a:lnTo>
                  <a:lnTo>
                    <a:pt x="159326" y="15113"/>
                  </a:lnTo>
                  <a:lnTo>
                    <a:pt x="159047" y="15280"/>
                  </a:lnTo>
                  <a:lnTo>
                    <a:pt x="158880" y="15559"/>
                  </a:lnTo>
                  <a:lnTo>
                    <a:pt x="158824" y="15670"/>
                  </a:lnTo>
                  <a:lnTo>
                    <a:pt x="158824" y="15838"/>
                  </a:lnTo>
                  <a:lnTo>
                    <a:pt x="158824" y="16005"/>
                  </a:lnTo>
                  <a:lnTo>
                    <a:pt x="158880" y="16172"/>
                  </a:lnTo>
                  <a:lnTo>
                    <a:pt x="159047" y="16451"/>
                  </a:lnTo>
                  <a:lnTo>
                    <a:pt x="159326" y="16618"/>
                  </a:lnTo>
                  <a:lnTo>
                    <a:pt x="159438" y="16674"/>
                  </a:lnTo>
                  <a:lnTo>
                    <a:pt x="159772" y="16674"/>
                  </a:lnTo>
                  <a:lnTo>
                    <a:pt x="159940" y="16618"/>
                  </a:lnTo>
                  <a:lnTo>
                    <a:pt x="160219" y="16451"/>
                  </a:lnTo>
                  <a:lnTo>
                    <a:pt x="160386" y="16172"/>
                  </a:lnTo>
                  <a:lnTo>
                    <a:pt x="160442" y="16005"/>
                  </a:lnTo>
                  <a:lnTo>
                    <a:pt x="160442" y="15838"/>
                  </a:lnTo>
                  <a:lnTo>
                    <a:pt x="160442" y="15670"/>
                  </a:lnTo>
                  <a:lnTo>
                    <a:pt x="160386" y="15559"/>
                  </a:lnTo>
                  <a:lnTo>
                    <a:pt x="160219" y="15280"/>
                  </a:lnTo>
                  <a:lnTo>
                    <a:pt x="159940" y="15113"/>
                  </a:lnTo>
                  <a:lnTo>
                    <a:pt x="159772" y="15057"/>
                  </a:lnTo>
                  <a:lnTo>
                    <a:pt x="159605" y="15001"/>
                  </a:lnTo>
                  <a:close/>
                  <a:moveTo>
                    <a:pt x="162951" y="15001"/>
                  </a:moveTo>
                  <a:lnTo>
                    <a:pt x="162784" y="15057"/>
                  </a:lnTo>
                  <a:lnTo>
                    <a:pt x="162617" y="15113"/>
                  </a:lnTo>
                  <a:lnTo>
                    <a:pt x="162338" y="15280"/>
                  </a:lnTo>
                  <a:lnTo>
                    <a:pt x="162170" y="15559"/>
                  </a:lnTo>
                  <a:lnTo>
                    <a:pt x="162115" y="15670"/>
                  </a:lnTo>
                  <a:lnTo>
                    <a:pt x="162115" y="15838"/>
                  </a:lnTo>
                  <a:lnTo>
                    <a:pt x="162115" y="16005"/>
                  </a:lnTo>
                  <a:lnTo>
                    <a:pt x="162170" y="16172"/>
                  </a:lnTo>
                  <a:lnTo>
                    <a:pt x="162338" y="16451"/>
                  </a:lnTo>
                  <a:lnTo>
                    <a:pt x="162617" y="16618"/>
                  </a:lnTo>
                  <a:lnTo>
                    <a:pt x="162784" y="16674"/>
                  </a:lnTo>
                  <a:lnTo>
                    <a:pt x="163118" y="16674"/>
                  </a:lnTo>
                  <a:lnTo>
                    <a:pt x="163286" y="16618"/>
                  </a:lnTo>
                  <a:lnTo>
                    <a:pt x="163509" y="16451"/>
                  </a:lnTo>
                  <a:lnTo>
                    <a:pt x="163732" y="16172"/>
                  </a:lnTo>
                  <a:lnTo>
                    <a:pt x="163788" y="16005"/>
                  </a:lnTo>
                  <a:lnTo>
                    <a:pt x="163788" y="15838"/>
                  </a:lnTo>
                  <a:lnTo>
                    <a:pt x="163788" y="15670"/>
                  </a:lnTo>
                  <a:lnTo>
                    <a:pt x="163732" y="15559"/>
                  </a:lnTo>
                  <a:lnTo>
                    <a:pt x="163509" y="15280"/>
                  </a:lnTo>
                  <a:lnTo>
                    <a:pt x="163286" y="15113"/>
                  </a:lnTo>
                  <a:lnTo>
                    <a:pt x="163118" y="15057"/>
                  </a:lnTo>
                  <a:lnTo>
                    <a:pt x="162951" y="15001"/>
                  </a:lnTo>
                  <a:close/>
                  <a:moveTo>
                    <a:pt x="168026" y="15001"/>
                  </a:moveTo>
                  <a:lnTo>
                    <a:pt x="167859" y="15057"/>
                  </a:lnTo>
                  <a:lnTo>
                    <a:pt x="167691" y="15113"/>
                  </a:lnTo>
                  <a:lnTo>
                    <a:pt x="167412" y="15280"/>
                  </a:lnTo>
                  <a:lnTo>
                    <a:pt x="167245" y="15559"/>
                  </a:lnTo>
                  <a:lnTo>
                    <a:pt x="167189" y="15670"/>
                  </a:lnTo>
                  <a:lnTo>
                    <a:pt x="167189" y="15838"/>
                  </a:lnTo>
                  <a:lnTo>
                    <a:pt x="167189" y="16005"/>
                  </a:lnTo>
                  <a:lnTo>
                    <a:pt x="167245" y="16172"/>
                  </a:lnTo>
                  <a:lnTo>
                    <a:pt x="167412" y="16451"/>
                  </a:lnTo>
                  <a:lnTo>
                    <a:pt x="167691" y="16618"/>
                  </a:lnTo>
                  <a:lnTo>
                    <a:pt x="167859" y="16674"/>
                  </a:lnTo>
                  <a:lnTo>
                    <a:pt x="168193" y="16674"/>
                  </a:lnTo>
                  <a:lnTo>
                    <a:pt x="168361" y="16618"/>
                  </a:lnTo>
                  <a:lnTo>
                    <a:pt x="168584" y="16451"/>
                  </a:lnTo>
                  <a:lnTo>
                    <a:pt x="168751" y="16172"/>
                  </a:lnTo>
                  <a:lnTo>
                    <a:pt x="168807" y="16005"/>
                  </a:lnTo>
                  <a:lnTo>
                    <a:pt x="168862" y="15838"/>
                  </a:lnTo>
                  <a:lnTo>
                    <a:pt x="168807" y="15670"/>
                  </a:lnTo>
                  <a:lnTo>
                    <a:pt x="168751" y="15559"/>
                  </a:lnTo>
                  <a:lnTo>
                    <a:pt x="168584" y="15280"/>
                  </a:lnTo>
                  <a:lnTo>
                    <a:pt x="168361" y="15113"/>
                  </a:lnTo>
                  <a:lnTo>
                    <a:pt x="168193" y="15057"/>
                  </a:lnTo>
                  <a:lnTo>
                    <a:pt x="168026" y="15001"/>
                  </a:lnTo>
                  <a:close/>
                  <a:moveTo>
                    <a:pt x="171316" y="15001"/>
                  </a:moveTo>
                  <a:lnTo>
                    <a:pt x="171149" y="15057"/>
                  </a:lnTo>
                  <a:lnTo>
                    <a:pt x="171037" y="15113"/>
                  </a:lnTo>
                  <a:lnTo>
                    <a:pt x="170758" y="15280"/>
                  </a:lnTo>
                  <a:lnTo>
                    <a:pt x="170591" y="15559"/>
                  </a:lnTo>
                  <a:lnTo>
                    <a:pt x="170535" y="15670"/>
                  </a:lnTo>
                  <a:lnTo>
                    <a:pt x="170480" y="15838"/>
                  </a:lnTo>
                  <a:lnTo>
                    <a:pt x="170535" y="16005"/>
                  </a:lnTo>
                  <a:lnTo>
                    <a:pt x="170591" y="16172"/>
                  </a:lnTo>
                  <a:lnTo>
                    <a:pt x="170758" y="16451"/>
                  </a:lnTo>
                  <a:lnTo>
                    <a:pt x="171037" y="16618"/>
                  </a:lnTo>
                  <a:lnTo>
                    <a:pt x="171149" y="16674"/>
                  </a:lnTo>
                  <a:lnTo>
                    <a:pt x="171483" y="16674"/>
                  </a:lnTo>
                  <a:lnTo>
                    <a:pt x="171651" y="16618"/>
                  </a:lnTo>
                  <a:lnTo>
                    <a:pt x="171930" y="16451"/>
                  </a:lnTo>
                  <a:lnTo>
                    <a:pt x="172097" y="16172"/>
                  </a:lnTo>
                  <a:lnTo>
                    <a:pt x="172153" y="16005"/>
                  </a:lnTo>
                  <a:lnTo>
                    <a:pt x="172153" y="15838"/>
                  </a:lnTo>
                  <a:lnTo>
                    <a:pt x="172153" y="15670"/>
                  </a:lnTo>
                  <a:lnTo>
                    <a:pt x="172097" y="15559"/>
                  </a:lnTo>
                  <a:lnTo>
                    <a:pt x="171930" y="15280"/>
                  </a:lnTo>
                  <a:lnTo>
                    <a:pt x="171651" y="15113"/>
                  </a:lnTo>
                  <a:lnTo>
                    <a:pt x="171483" y="15057"/>
                  </a:lnTo>
                  <a:lnTo>
                    <a:pt x="171316" y="15001"/>
                  </a:lnTo>
                  <a:close/>
                  <a:moveTo>
                    <a:pt x="174774" y="15001"/>
                  </a:moveTo>
                  <a:lnTo>
                    <a:pt x="174606" y="15057"/>
                  </a:lnTo>
                  <a:lnTo>
                    <a:pt x="174439" y="15113"/>
                  </a:lnTo>
                  <a:lnTo>
                    <a:pt x="174160" y="15280"/>
                  </a:lnTo>
                  <a:lnTo>
                    <a:pt x="173993" y="15559"/>
                  </a:lnTo>
                  <a:lnTo>
                    <a:pt x="173937" y="15670"/>
                  </a:lnTo>
                  <a:lnTo>
                    <a:pt x="173937" y="15838"/>
                  </a:lnTo>
                  <a:lnTo>
                    <a:pt x="173937" y="16005"/>
                  </a:lnTo>
                  <a:lnTo>
                    <a:pt x="173993" y="16172"/>
                  </a:lnTo>
                  <a:lnTo>
                    <a:pt x="174160" y="16451"/>
                  </a:lnTo>
                  <a:lnTo>
                    <a:pt x="174439" y="16618"/>
                  </a:lnTo>
                  <a:lnTo>
                    <a:pt x="174606" y="16674"/>
                  </a:lnTo>
                  <a:lnTo>
                    <a:pt x="174941" y="16674"/>
                  </a:lnTo>
                  <a:lnTo>
                    <a:pt x="175053" y="16618"/>
                  </a:lnTo>
                  <a:lnTo>
                    <a:pt x="175331" y="16451"/>
                  </a:lnTo>
                  <a:lnTo>
                    <a:pt x="175499" y="16172"/>
                  </a:lnTo>
                  <a:lnTo>
                    <a:pt x="175554" y="16005"/>
                  </a:lnTo>
                  <a:lnTo>
                    <a:pt x="175610" y="15838"/>
                  </a:lnTo>
                  <a:lnTo>
                    <a:pt x="175554" y="15670"/>
                  </a:lnTo>
                  <a:lnTo>
                    <a:pt x="175499" y="15559"/>
                  </a:lnTo>
                  <a:lnTo>
                    <a:pt x="175331" y="15280"/>
                  </a:lnTo>
                  <a:lnTo>
                    <a:pt x="175053" y="15113"/>
                  </a:lnTo>
                  <a:lnTo>
                    <a:pt x="174941" y="15057"/>
                  </a:lnTo>
                  <a:lnTo>
                    <a:pt x="174774" y="15001"/>
                  </a:lnTo>
                  <a:close/>
                  <a:moveTo>
                    <a:pt x="184812" y="15001"/>
                  </a:moveTo>
                  <a:lnTo>
                    <a:pt x="184644" y="15057"/>
                  </a:lnTo>
                  <a:lnTo>
                    <a:pt x="184477" y="15113"/>
                  </a:lnTo>
                  <a:lnTo>
                    <a:pt x="184198" y="15280"/>
                  </a:lnTo>
                  <a:lnTo>
                    <a:pt x="184031" y="15559"/>
                  </a:lnTo>
                  <a:lnTo>
                    <a:pt x="183975" y="15670"/>
                  </a:lnTo>
                  <a:lnTo>
                    <a:pt x="183975" y="15838"/>
                  </a:lnTo>
                  <a:lnTo>
                    <a:pt x="183975" y="16005"/>
                  </a:lnTo>
                  <a:lnTo>
                    <a:pt x="184031" y="16172"/>
                  </a:lnTo>
                  <a:lnTo>
                    <a:pt x="184198" y="16451"/>
                  </a:lnTo>
                  <a:lnTo>
                    <a:pt x="184477" y="16618"/>
                  </a:lnTo>
                  <a:lnTo>
                    <a:pt x="184644" y="16674"/>
                  </a:lnTo>
                  <a:lnTo>
                    <a:pt x="184979" y="16674"/>
                  </a:lnTo>
                  <a:lnTo>
                    <a:pt x="185091" y="16618"/>
                  </a:lnTo>
                  <a:lnTo>
                    <a:pt x="185369" y="16451"/>
                  </a:lnTo>
                  <a:lnTo>
                    <a:pt x="185537" y="16172"/>
                  </a:lnTo>
                  <a:lnTo>
                    <a:pt x="185593" y="16005"/>
                  </a:lnTo>
                  <a:lnTo>
                    <a:pt x="185648" y="15838"/>
                  </a:lnTo>
                  <a:lnTo>
                    <a:pt x="185593" y="15670"/>
                  </a:lnTo>
                  <a:lnTo>
                    <a:pt x="185537" y="15559"/>
                  </a:lnTo>
                  <a:lnTo>
                    <a:pt x="185369" y="15280"/>
                  </a:lnTo>
                  <a:lnTo>
                    <a:pt x="185091" y="15113"/>
                  </a:lnTo>
                  <a:lnTo>
                    <a:pt x="184979" y="15057"/>
                  </a:lnTo>
                  <a:lnTo>
                    <a:pt x="184812" y="15001"/>
                  </a:lnTo>
                  <a:close/>
                  <a:moveTo>
                    <a:pt x="226804" y="15057"/>
                  </a:moveTo>
                  <a:lnTo>
                    <a:pt x="226637" y="15113"/>
                  </a:lnTo>
                  <a:lnTo>
                    <a:pt x="226358" y="15280"/>
                  </a:lnTo>
                  <a:lnTo>
                    <a:pt x="226191" y="15559"/>
                  </a:lnTo>
                  <a:lnTo>
                    <a:pt x="226135" y="15670"/>
                  </a:lnTo>
                  <a:lnTo>
                    <a:pt x="226135" y="15838"/>
                  </a:lnTo>
                  <a:lnTo>
                    <a:pt x="226135" y="16005"/>
                  </a:lnTo>
                  <a:lnTo>
                    <a:pt x="226191" y="16172"/>
                  </a:lnTo>
                  <a:lnTo>
                    <a:pt x="226358" y="16451"/>
                  </a:lnTo>
                  <a:lnTo>
                    <a:pt x="226637" y="16618"/>
                  </a:lnTo>
                  <a:lnTo>
                    <a:pt x="226804" y="16674"/>
                  </a:lnTo>
                  <a:lnTo>
                    <a:pt x="227139" y="16674"/>
                  </a:lnTo>
                  <a:lnTo>
                    <a:pt x="227250" y="16618"/>
                  </a:lnTo>
                  <a:lnTo>
                    <a:pt x="227529" y="16451"/>
                  </a:lnTo>
                  <a:lnTo>
                    <a:pt x="227697" y="16172"/>
                  </a:lnTo>
                  <a:lnTo>
                    <a:pt x="227752" y="16005"/>
                  </a:lnTo>
                  <a:lnTo>
                    <a:pt x="227808" y="15838"/>
                  </a:lnTo>
                  <a:lnTo>
                    <a:pt x="227752" y="15670"/>
                  </a:lnTo>
                  <a:lnTo>
                    <a:pt x="227697" y="15559"/>
                  </a:lnTo>
                  <a:lnTo>
                    <a:pt x="227529" y="15280"/>
                  </a:lnTo>
                  <a:lnTo>
                    <a:pt x="227250" y="15113"/>
                  </a:lnTo>
                  <a:lnTo>
                    <a:pt x="227139" y="15057"/>
                  </a:lnTo>
                  <a:close/>
                  <a:moveTo>
                    <a:pt x="230150" y="15057"/>
                  </a:moveTo>
                  <a:lnTo>
                    <a:pt x="229983" y="15113"/>
                  </a:lnTo>
                  <a:lnTo>
                    <a:pt x="229760" y="15280"/>
                  </a:lnTo>
                  <a:lnTo>
                    <a:pt x="229537" y="15559"/>
                  </a:lnTo>
                  <a:lnTo>
                    <a:pt x="229481" y="15670"/>
                  </a:lnTo>
                  <a:lnTo>
                    <a:pt x="229481" y="15838"/>
                  </a:lnTo>
                  <a:lnTo>
                    <a:pt x="229481" y="16005"/>
                  </a:lnTo>
                  <a:lnTo>
                    <a:pt x="229537" y="16172"/>
                  </a:lnTo>
                  <a:lnTo>
                    <a:pt x="229760" y="16451"/>
                  </a:lnTo>
                  <a:lnTo>
                    <a:pt x="229983" y="16618"/>
                  </a:lnTo>
                  <a:lnTo>
                    <a:pt x="230150" y="16674"/>
                  </a:lnTo>
                  <a:lnTo>
                    <a:pt x="230485" y="16674"/>
                  </a:lnTo>
                  <a:lnTo>
                    <a:pt x="230652" y="16618"/>
                  </a:lnTo>
                  <a:lnTo>
                    <a:pt x="230931" y="16451"/>
                  </a:lnTo>
                  <a:lnTo>
                    <a:pt x="231098" y="16172"/>
                  </a:lnTo>
                  <a:lnTo>
                    <a:pt x="231154" y="16005"/>
                  </a:lnTo>
                  <a:lnTo>
                    <a:pt x="231154" y="15838"/>
                  </a:lnTo>
                  <a:lnTo>
                    <a:pt x="231154" y="15670"/>
                  </a:lnTo>
                  <a:lnTo>
                    <a:pt x="231098" y="15559"/>
                  </a:lnTo>
                  <a:lnTo>
                    <a:pt x="230931" y="15280"/>
                  </a:lnTo>
                  <a:lnTo>
                    <a:pt x="230652" y="15113"/>
                  </a:lnTo>
                  <a:lnTo>
                    <a:pt x="230485" y="15057"/>
                  </a:lnTo>
                  <a:close/>
                  <a:moveTo>
                    <a:pt x="233496" y="15057"/>
                  </a:moveTo>
                  <a:lnTo>
                    <a:pt x="233385" y="15113"/>
                  </a:lnTo>
                  <a:lnTo>
                    <a:pt x="233106" y="15280"/>
                  </a:lnTo>
                  <a:lnTo>
                    <a:pt x="232939" y="15559"/>
                  </a:lnTo>
                  <a:lnTo>
                    <a:pt x="232883" y="15670"/>
                  </a:lnTo>
                  <a:lnTo>
                    <a:pt x="232883" y="15838"/>
                  </a:lnTo>
                  <a:lnTo>
                    <a:pt x="232883" y="16005"/>
                  </a:lnTo>
                  <a:lnTo>
                    <a:pt x="232939" y="16172"/>
                  </a:lnTo>
                  <a:lnTo>
                    <a:pt x="233106" y="16451"/>
                  </a:lnTo>
                  <a:lnTo>
                    <a:pt x="233385" y="16618"/>
                  </a:lnTo>
                  <a:lnTo>
                    <a:pt x="233496" y="16674"/>
                  </a:lnTo>
                  <a:lnTo>
                    <a:pt x="233831" y="16674"/>
                  </a:lnTo>
                  <a:lnTo>
                    <a:pt x="233998" y="16618"/>
                  </a:lnTo>
                  <a:lnTo>
                    <a:pt x="234277" y="16451"/>
                  </a:lnTo>
                  <a:lnTo>
                    <a:pt x="234444" y="16172"/>
                  </a:lnTo>
                  <a:lnTo>
                    <a:pt x="234500" y="16005"/>
                  </a:lnTo>
                  <a:lnTo>
                    <a:pt x="234500" y="15838"/>
                  </a:lnTo>
                  <a:lnTo>
                    <a:pt x="234500" y="15670"/>
                  </a:lnTo>
                  <a:lnTo>
                    <a:pt x="234444" y="15559"/>
                  </a:lnTo>
                  <a:lnTo>
                    <a:pt x="234277" y="15280"/>
                  </a:lnTo>
                  <a:lnTo>
                    <a:pt x="233998" y="15113"/>
                  </a:lnTo>
                  <a:lnTo>
                    <a:pt x="233831" y="15057"/>
                  </a:lnTo>
                  <a:close/>
                  <a:moveTo>
                    <a:pt x="236842" y="15057"/>
                  </a:moveTo>
                  <a:lnTo>
                    <a:pt x="236675" y="15113"/>
                  </a:lnTo>
                  <a:lnTo>
                    <a:pt x="236396" y="15280"/>
                  </a:lnTo>
                  <a:lnTo>
                    <a:pt x="236229" y="15559"/>
                  </a:lnTo>
                  <a:lnTo>
                    <a:pt x="236173" y="15670"/>
                  </a:lnTo>
                  <a:lnTo>
                    <a:pt x="236173" y="15838"/>
                  </a:lnTo>
                  <a:lnTo>
                    <a:pt x="236173" y="16005"/>
                  </a:lnTo>
                  <a:lnTo>
                    <a:pt x="236229" y="16172"/>
                  </a:lnTo>
                  <a:lnTo>
                    <a:pt x="236396" y="16451"/>
                  </a:lnTo>
                  <a:lnTo>
                    <a:pt x="236675" y="16618"/>
                  </a:lnTo>
                  <a:lnTo>
                    <a:pt x="236842" y="16674"/>
                  </a:lnTo>
                  <a:lnTo>
                    <a:pt x="237177" y="16674"/>
                  </a:lnTo>
                  <a:lnTo>
                    <a:pt x="237344" y="16618"/>
                  </a:lnTo>
                  <a:lnTo>
                    <a:pt x="237567" y="16451"/>
                  </a:lnTo>
                  <a:lnTo>
                    <a:pt x="237790" y="16172"/>
                  </a:lnTo>
                  <a:lnTo>
                    <a:pt x="237790" y="16005"/>
                  </a:lnTo>
                  <a:lnTo>
                    <a:pt x="237846" y="15838"/>
                  </a:lnTo>
                  <a:lnTo>
                    <a:pt x="237790" y="15670"/>
                  </a:lnTo>
                  <a:lnTo>
                    <a:pt x="237790" y="15559"/>
                  </a:lnTo>
                  <a:lnTo>
                    <a:pt x="237567" y="15280"/>
                  </a:lnTo>
                  <a:lnTo>
                    <a:pt x="237344" y="15113"/>
                  </a:lnTo>
                  <a:lnTo>
                    <a:pt x="237177" y="15057"/>
                  </a:lnTo>
                  <a:close/>
                  <a:moveTo>
                    <a:pt x="241973" y="15001"/>
                  </a:moveTo>
                  <a:lnTo>
                    <a:pt x="241806" y="15057"/>
                  </a:lnTo>
                  <a:lnTo>
                    <a:pt x="241638" y="15113"/>
                  </a:lnTo>
                  <a:lnTo>
                    <a:pt x="241359" y="15280"/>
                  </a:lnTo>
                  <a:lnTo>
                    <a:pt x="241192" y="15559"/>
                  </a:lnTo>
                  <a:lnTo>
                    <a:pt x="241136" y="15670"/>
                  </a:lnTo>
                  <a:lnTo>
                    <a:pt x="241136" y="15838"/>
                  </a:lnTo>
                  <a:lnTo>
                    <a:pt x="241136" y="16005"/>
                  </a:lnTo>
                  <a:lnTo>
                    <a:pt x="241192" y="16172"/>
                  </a:lnTo>
                  <a:lnTo>
                    <a:pt x="241359" y="16451"/>
                  </a:lnTo>
                  <a:lnTo>
                    <a:pt x="241638" y="16618"/>
                  </a:lnTo>
                  <a:lnTo>
                    <a:pt x="241806" y="16674"/>
                  </a:lnTo>
                  <a:lnTo>
                    <a:pt x="242140" y="16674"/>
                  </a:lnTo>
                  <a:lnTo>
                    <a:pt x="242308" y="16618"/>
                  </a:lnTo>
                  <a:lnTo>
                    <a:pt x="242531" y="16451"/>
                  </a:lnTo>
                  <a:lnTo>
                    <a:pt x="242754" y="16172"/>
                  </a:lnTo>
                  <a:lnTo>
                    <a:pt x="242754" y="16005"/>
                  </a:lnTo>
                  <a:lnTo>
                    <a:pt x="242809" y="15838"/>
                  </a:lnTo>
                  <a:lnTo>
                    <a:pt x="242754" y="15670"/>
                  </a:lnTo>
                  <a:lnTo>
                    <a:pt x="242754" y="15559"/>
                  </a:lnTo>
                  <a:lnTo>
                    <a:pt x="242531" y="15280"/>
                  </a:lnTo>
                  <a:lnTo>
                    <a:pt x="242308" y="15113"/>
                  </a:lnTo>
                  <a:lnTo>
                    <a:pt x="242140" y="15057"/>
                  </a:lnTo>
                  <a:lnTo>
                    <a:pt x="241973" y="15001"/>
                  </a:lnTo>
                  <a:close/>
                  <a:moveTo>
                    <a:pt x="250394" y="15001"/>
                  </a:moveTo>
                  <a:lnTo>
                    <a:pt x="250226" y="15057"/>
                  </a:lnTo>
                  <a:lnTo>
                    <a:pt x="250059" y="15113"/>
                  </a:lnTo>
                  <a:lnTo>
                    <a:pt x="249836" y="15280"/>
                  </a:lnTo>
                  <a:lnTo>
                    <a:pt x="249669" y="15559"/>
                  </a:lnTo>
                  <a:lnTo>
                    <a:pt x="249613" y="15670"/>
                  </a:lnTo>
                  <a:lnTo>
                    <a:pt x="249557" y="15838"/>
                  </a:lnTo>
                  <a:lnTo>
                    <a:pt x="249613" y="16005"/>
                  </a:lnTo>
                  <a:lnTo>
                    <a:pt x="249669" y="16172"/>
                  </a:lnTo>
                  <a:lnTo>
                    <a:pt x="249836" y="16451"/>
                  </a:lnTo>
                  <a:lnTo>
                    <a:pt x="250059" y="16618"/>
                  </a:lnTo>
                  <a:lnTo>
                    <a:pt x="250226" y="16674"/>
                  </a:lnTo>
                  <a:lnTo>
                    <a:pt x="250561" y="16674"/>
                  </a:lnTo>
                  <a:lnTo>
                    <a:pt x="250728" y="16618"/>
                  </a:lnTo>
                  <a:lnTo>
                    <a:pt x="251007" y="16451"/>
                  </a:lnTo>
                  <a:lnTo>
                    <a:pt x="251174" y="16172"/>
                  </a:lnTo>
                  <a:lnTo>
                    <a:pt x="251230" y="16005"/>
                  </a:lnTo>
                  <a:lnTo>
                    <a:pt x="251230" y="15838"/>
                  </a:lnTo>
                  <a:lnTo>
                    <a:pt x="251230" y="15670"/>
                  </a:lnTo>
                  <a:lnTo>
                    <a:pt x="251174" y="15559"/>
                  </a:lnTo>
                  <a:lnTo>
                    <a:pt x="251007" y="15280"/>
                  </a:lnTo>
                  <a:lnTo>
                    <a:pt x="250728" y="15113"/>
                  </a:lnTo>
                  <a:lnTo>
                    <a:pt x="250561" y="15057"/>
                  </a:lnTo>
                  <a:lnTo>
                    <a:pt x="250394" y="15001"/>
                  </a:lnTo>
                  <a:close/>
                  <a:moveTo>
                    <a:pt x="255469" y="15001"/>
                  </a:moveTo>
                  <a:lnTo>
                    <a:pt x="255301" y="15057"/>
                  </a:lnTo>
                  <a:lnTo>
                    <a:pt x="255134" y="15113"/>
                  </a:lnTo>
                  <a:lnTo>
                    <a:pt x="254855" y="15280"/>
                  </a:lnTo>
                  <a:lnTo>
                    <a:pt x="254688" y="15559"/>
                  </a:lnTo>
                  <a:lnTo>
                    <a:pt x="254632" y="15670"/>
                  </a:lnTo>
                  <a:lnTo>
                    <a:pt x="254632" y="15838"/>
                  </a:lnTo>
                  <a:lnTo>
                    <a:pt x="254632" y="16005"/>
                  </a:lnTo>
                  <a:lnTo>
                    <a:pt x="254688" y="16172"/>
                  </a:lnTo>
                  <a:lnTo>
                    <a:pt x="254855" y="16451"/>
                  </a:lnTo>
                  <a:lnTo>
                    <a:pt x="255134" y="16618"/>
                  </a:lnTo>
                  <a:lnTo>
                    <a:pt x="255301" y="16674"/>
                  </a:lnTo>
                  <a:lnTo>
                    <a:pt x="255636" y="16674"/>
                  </a:lnTo>
                  <a:lnTo>
                    <a:pt x="255747" y="16618"/>
                  </a:lnTo>
                  <a:lnTo>
                    <a:pt x="256026" y="16451"/>
                  </a:lnTo>
                  <a:lnTo>
                    <a:pt x="256194" y="16172"/>
                  </a:lnTo>
                  <a:lnTo>
                    <a:pt x="256249" y="16005"/>
                  </a:lnTo>
                  <a:lnTo>
                    <a:pt x="256305" y="15838"/>
                  </a:lnTo>
                  <a:lnTo>
                    <a:pt x="256249" y="15670"/>
                  </a:lnTo>
                  <a:lnTo>
                    <a:pt x="256194" y="15559"/>
                  </a:lnTo>
                  <a:lnTo>
                    <a:pt x="256026" y="15280"/>
                  </a:lnTo>
                  <a:lnTo>
                    <a:pt x="255747" y="15113"/>
                  </a:lnTo>
                  <a:lnTo>
                    <a:pt x="255636" y="15057"/>
                  </a:lnTo>
                  <a:lnTo>
                    <a:pt x="255469" y="15001"/>
                  </a:lnTo>
                  <a:close/>
                  <a:moveTo>
                    <a:pt x="258759" y="15001"/>
                  </a:moveTo>
                  <a:lnTo>
                    <a:pt x="258591" y="15057"/>
                  </a:lnTo>
                  <a:lnTo>
                    <a:pt x="258424" y="15113"/>
                  </a:lnTo>
                  <a:lnTo>
                    <a:pt x="258201" y="15280"/>
                  </a:lnTo>
                  <a:lnTo>
                    <a:pt x="257978" y="15559"/>
                  </a:lnTo>
                  <a:lnTo>
                    <a:pt x="257978" y="15670"/>
                  </a:lnTo>
                  <a:lnTo>
                    <a:pt x="257922" y="15838"/>
                  </a:lnTo>
                  <a:lnTo>
                    <a:pt x="257978" y="16005"/>
                  </a:lnTo>
                  <a:lnTo>
                    <a:pt x="257978" y="16172"/>
                  </a:lnTo>
                  <a:lnTo>
                    <a:pt x="258201" y="16451"/>
                  </a:lnTo>
                  <a:lnTo>
                    <a:pt x="258424" y="16618"/>
                  </a:lnTo>
                  <a:lnTo>
                    <a:pt x="258591" y="16674"/>
                  </a:lnTo>
                  <a:lnTo>
                    <a:pt x="258926" y="16674"/>
                  </a:lnTo>
                  <a:lnTo>
                    <a:pt x="259093" y="16618"/>
                  </a:lnTo>
                  <a:lnTo>
                    <a:pt x="259372" y="16451"/>
                  </a:lnTo>
                  <a:lnTo>
                    <a:pt x="259540" y="16172"/>
                  </a:lnTo>
                  <a:lnTo>
                    <a:pt x="259595" y="16005"/>
                  </a:lnTo>
                  <a:lnTo>
                    <a:pt x="259595" y="15838"/>
                  </a:lnTo>
                  <a:lnTo>
                    <a:pt x="259595" y="15670"/>
                  </a:lnTo>
                  <a:lnTo>
                    <a:pt x="259540" y="15559"/>
                  </a:lnTo>
                  <a:lnTo>
                    <a:pt x="259372" y="15280"/>
                  </a:lnTo>
                  <a:lnTo>
                    <a:pt x="259093" y="15113"/>
                  </a:lnTo>
                  <a:lnTo>
                    <a:pt x="258926" y="15057"/>
                  </a:lnTo>
                  <a:lnTo>
                    <a:pt x="258759" y="15001"/>
                  </a:lnTo>
                  <a:close/>
                  <a:moveTo>
                    <a:pt x="263834" y="15001"/>
                  </a:moveTo>
                  <a:lnTo>
                    <a:pt x="263666" y="15057"/>
                  </a:lnTo>
                  <a:lnTo>
                    <a:pt x="263499" y="15113"/>
                  </a:lnTo>
                  <a:lnTo>
                    <a:pt x="263220" y="15280"/>
                  </a:lnTo>
                  <a:lnTo>
                    <a:pt x="263053" y="15559"/>
                  </a:lnTo>
                  <a:lnTo>
                    <a:pt x="262997" y="15670"/>
                  </a:lnTo>
                  <a:lnTo>
                    <a:pt x="262997" y="15838"/>
                  </a:lnTo>
                  <a:lnTo>
                    <a:pt x="262997" y="16005"/>
                  </a:lnTo>
                  <a:lnTo>
                    <a:pt x="263053" y="16172"/>
                  </a:lnTo>
                  <a:lnTo>
                    <a:pt x="263220" y="16451"/>
                  </a:lnTo>
                  <a:lnTo>
                    <a:pt x="263499" y="16618"/>
                  </a:lnTo>
                  <a:lnTo>
                    <a:pt x="263666" y="16674"/>
                  </a:lnTo>
                  <a:lnTo>
                    <a:pt x="264001" y="16674"/>
                  </a:lnTo>
                  <a:lnTo>
                    <a:pt x="264168" y="16618"/>
                  </a:lnTo>
                  <a:lnTo>
                    <a:pt x="264391" y="16451"/>
                  </a:lnTo>
                  <a:lnTo>
                    <a:pt x="264614" y="16172"/>
                  </a:lnTo>
                  <a:lnTo>
                    <a:pt x="264670" y="16005"/>
                  </a:lnTo>
                  <a:lnTo>
                    <a:pt x="264670" y="15838"/>
                  </a:lnTo>
                  <a:lnTo>
                    <a:pt x="264670" y="15670"/>
                  </a:lnTo>
                  <a:lnTo>
                    <a:pt x="264614" y="15559"/>
                  </a:lnTo>
                  <a:lnTo>
                    <a:pt x="264391" y="15280"/>
                  </a:lnTo>
                  <a:lnTo>
                    <a:pt x="264168" y="15113"/>
                  </a:lnTo>
                  <a:lnTo>
                    <a:pt x="264001" y="15057"/>
                  </a:lnTo>
                  <a:lnTo>
                    <a:pt x="263834" y="15001"/>
                  </a:lnTo>
                  <a:close/>
                  <a:moveTo>
                    <a:pt x="267124" y="15001"/>
                  </a:moveTo>
                  <a:lnTo>
                    <a:pt x="266957" y="15057"/>
                  </a:lnTo>
                  <a:lnTo>
                    <a:pt x="266845" y="15113"/>
                  </a:lnTo>
                  <a:lnTo>
                    <a:pt x="266566" y="15280"/>
                  </a:lnTo>
                  <a:lnTo>
                    <a:pt x="266399" y="15559"/>
                  </a:lnTo>
                  <a:lnTo>
                    <a:pt x="266343" y="15670"/>
                  </a:lnTo>
                  <a:lnTo>
                    <a:pt x="266343" y="15838"/>
                  </a:lnTo>
                  <a:lnTo>
                    <a:pt x="266343" y="16005"/>
                  </a:lnTo>
                  <a:lnTo>
                    <a:pt x="266399" y="16172"/>
                  </a:lnTo>
                  <a:lnTo>
                    <a:pt x="266566" y="16451"/>
                  </a:lnTo>
                  <a:lnTo>
                    <a:pt x="266845" y="16618"/>
                  </a:lnTo>
                  <a:lnTo>
                    <a:pt x="266957" y="16674"/>
                  </a:lnTo>
                  <a:lnTo>
                    <a:pt x="267291" y="16674"/>
                  </a:lnTo>
                  <a:lnTo>
                    <a:pt x="267458" y="16618"/>
                  </a:lnTo>
                  <a:lnTo>
                    <a:pt x="267737" y="16451"/>
                  </a:lnTo>
                  <a:lnTo>
                    <a:pt x="267905" y="16172"/>
                  </a:lnTo>
                  <a:lnTo>
                    <a:pt x="267960" y="16005"/>
                  </a:lnTo>
                  <a:lnTo>
                    <a:pt x="267960" y="15838"/>
                  </a:lnTo>
                  <a:lnTo>
                    <a:pt x="267960" y="15670"/>
                  </a:lnTo>
                  <a:lnTo>
                    <a:pt x="267905" y="15559"/>
                  </a:lnTo>
                  <a:lnTo>
                    <a:pt x="267737" y="15280"/>
                  </a:lnTo>
                  <a:lnTo>
                    <a:pt x="267458" y="15113"/>
                  </a:lnTo>
                  <a:lnTo>
                    <a:pt x="267291" y="15057"/>
                  </a:lnTo>
                  <a:lnTo>
                    <a:pt x="267124" y="15001"/>
                  </a:lnTo>
                  <a:close/>
                  <a:moveTo>
                    <a:pt x="270581" y="15001"/>
                  </a:moveTo>
                  <a:lnTo>
                    <a:pt x="270414" y="15057"/>
                  </a:lnTo>
                  <a:lnTo>
                    <a:pt x="270247" y="15113"/>
                  </a:lnTo>
                  <a:lnTo>
                    <a:pt x="269968" y="15280"/>
                  </a:lnTo>
                  <a:lnTo>
                    <a:pt x="269801" y="15559"/>
                  </a:lnTo>
                  <a:lnTo>
                    <a:pt x="269745" y="15670"/>
                  </a:lnTo>
                  <a:lnTo>
                    <a:pt x="269745" y="15838"/>
                  </a:lnTo>
                  <a:lnTo>
                    <a:pt x="269745" y="16005"/>
                  </a:lnTo>
                  <a:lnTo>
                    <a:pt x="269801" y="16172"/>
                  </a:lnTo>
                  <a:lnTo>
                    <a:pt x="269968" y="16451"/>
                  </a:lnTo>
                  <a:lnTo>
                    <a:pt x="270247" y="16618"/>
                  </a:lnTo>
                  <a:lnTo>
                    <a:pt x="270414" y="16674"/>
                  </a:lnTo>
                  <a:lnTo>
                    <a:pt x="270749" y="16674"/>
                  </a:lnTo>
                  <a:lnTo>
                    <a:pt x="270916" y="16618"/>
                  </a:lnTo>
                  <a:lnTo>
                    <a:pt x="271139" y="16451"/>
                  </a:lnTo>
                  <a:lnTo>
                    <a:pt x="271362" y="16172"/>
                  </a:lnTo>
                  <a:lnTo>
                    <a:pt x="271362" y="16005"/>
                  </a:lnTo>
                  <a:lnTo>
                    <a:pt x="271418" y="15838"/>
                  </a:lnTo>
                  <a:lnTo>
                    <a:pt x="271362" y="15670"/>
                  </a:lnTo>
                  <a:lnTo>
                    <a:pt x="271362" y="15559"/>
                  </a:lnTo>
                  <a:lnTo>
                    <a:pt x="271139" y="15280"/>
                  </a:lnTo>
                  <a:lnTo>
                    <a:pt x="270916" y="15113"/>
                  </a:lnTo>
                  <a:lnTo>
                    <a:pt x="270749" y="15057"/>
                  </a:lnTo>
                  <a:lnTo>
                    <a:pt x="270581" y="15001"/>
                  </a:lnTo>
                  <a:close/>
                  <a:moveTo>
                    <a:pt x="280619" y="15001"/>
                  </a:moveTo>
                  <a:lnTo>
                    <a:pt x="280452" y="15057"/>
                  </a:lnTo>
                  <a:lnTo>
                    <a:pt x="280285" y="15113"/>
                  </a:lnTo>
                  <a:lnTo>
                    <a:pt x="280006" y="15280"/>
                  </a:lnTo>
                  <a:lnTo>
                    <a:pt x="279839" y="15559"/>
                  </a:lnTo>
                  <a:lnTo>
                    <a:pt x="279783" y="15670"/>
                  </a:lnTo>
                  <a:lnTo>
                    <a:pt x="279783" y="15838"/>
                  </a:lnTo>
                  <a:lnTo>
                    <a:pt x="279783" y="16005"/>
                  </a:lnTo>
                  <a:lnTo>
                    <a:pt x="279839" y="16172"/>
                  </a:lnTo>
                  <a:lnTo>
                    <a:pt x="280006" y="16451"/>
                  </a:lnTo>
                  <a:lnTo>
                    <a:pt x="280285" y="16618"/>
                  </a:lnTo>
                  <a:lnTo>
                    <a:pt x="280452" y="16674"/>
                  </a:lnTo>
                  <a:lnTo>
                    <a:pt x="280787" y="16674"/>
                  </a:lnTo>
                  <a:lnTo>
                    <a:pt x="280954" y="16618"/>
                  </a:lnTo>
                  <a:lnTo>
                    <a:pt x="281177" y="16451"/>
                  </a:lnTo>
                  <a:lnTo>
                    <a:pt x="281400" y="16172"/>
                  </a:lnTo>
                  <a:lnTo>
                    <a:pt x="281400" y="16005"/>
                  </a:lnTo>
                  <a:lnTo>
                    <a:pt x="281456" y="15838"/>
                  </a:lnTo>
                  <a:lnTo>
                    <a:pt x="281400" y="15670"/>
                  </a:lnTo>
                  <a:lnTo>
                    <a:pt x="281400" y="15559"/>
                  </a:lnTo>
                  <a:lnTo>
                    <a:pt x="281177" y="15280"/>
                  </a:lnTo>
                  <a:lnTo>
                    <a:pt x="280954" y="15113"/>
                  </a:lnTo>
                  <a:lnTo>
                    <a:pt x="280787" y="15057"/>
                  </a:lnTo>
                  <a:lnTo>
                    <a:pt x="280619" y="1500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247"/>
            <p:cNvSpPr/>
            <p:nvPr/>
          </p:nvSpPr>
          <p:spPr>
            <a:xfrm>
              <a:off x="18861" y="217501"/>
              <a:ext cx="9187662" cy="542679"/>
            </a:xfrm>
            <a:custGeom>
              <a:avLst/>
              <a:gdLst/>
              <a:ahLst/>
              <a:cxnLst/>
              <a:rect l="l" t="t" r="r" b="b"/>
              <a:pathLst>
                <a:path w="283242" h="16730" extrusionOk="0">
                  <a:moveTo>
                    <a:pt x="14333" y="0"/>
                  </a:moveTo>
                  <a:lnTo>
                    <a:pt x="14333" y="1673"/>
                  </a:lnTo>
                  <a:lnTo>
                    <a:pt x="17734" y="1673"/>
                  </a:lnTo>
                  <a:lnTo>
                    <a:pt x="17734" y="0"/>
                  </a:lnTo>
                  <a:close/>
                  <a:moveTo>
                    <a:pt x="24371" y="0"/>
                  </a:moveTo>
                  <a:lnTo>
                    <a:pt x="24371" y="1673"/>
                  </a:lnTo>
                  <a:lnTo>
                    <a:pt x="27772" y="1673"/>
                  </a:lnTo>
                  <a:lnTo>
                    <a:pt x="27772" y="0"/>
                  </a:lnTo>
                  <a:close/>
                  <a:moveTo>
                    <a:pt x="34409" y="0"/>
                  </a:moveTo>
                  <a:lnTo>
                    <a:pt x="34409" y="1673"/>
                  </a:lnTo>
                  <a:lnTo>
                    <a:pt x="37811" y="1673"/>
                  </a:lnTo>
                  <a:lnTo>
                    <a:pt x="37811" y="0"/>
                  </a:lnTo>
                  <a:close/>
                  <a:moveTo>
                    <a:pt x="51250" y="0"/>
                  </a:moveTo>
                  <a:lnTo>
                    <a:pt x="51250" y="1673"/>
                  </a:lnTo>
                  <a:lnTo>
                    <a:pt x="54652" y="1673"/>
                  </a:lnTo>
                  <a:lnTo>
                    <a:pt x="54652" y="0"/>
                  </a:lnTo>
                  <a:close/>
                  <a:moveTo>
                    <a:pt x="76457" y="0"/>
                  </a:moveTo>
                  <a:lnTo>
                    <a:pt x="76457" y="1673"/>
                  </a:lnTo>
                  <a:lnTo>
                    <a:pt x="79859" y="1673"/>
                  </a:lnTo>
                  <a:lnTo>
                    <a:pt x="79859" y="0"/>
                  </a:lnTo>
                  <a:close/>
                  <a:moveTo>
                    <a:pt x="88224" y="0"/>
                  </a:moveTo>
                  <a:lnTo>
                    <a:pt x="88224" y="1673"/>
                  </a:lnTo>
                  <a:lnTo>
                    <a:pt x="91626" y="1673"/>
                  </a:lnTo>
                  <a:lnTo>
                    <a:pt x="91626" y="0"/>
                  </a:lnTo>
                  <a:close/>
                  <a:moveTo>
                    <a:pt x="110140" y="0"/>
                  </a:moveTo>
                  <a:lnTo>
                    <a:pt x="110140" y="1673"/>
                  </a:lnTo>
                  <a:lnTo>
                    <a:pt x="113542" y="1673"/>
                  </a:lnTo>
                  <a:lnTo>
                    <a:pt x="113542" y="0"/>
                  </a:lnTo>
                  <a:close/>
                  <a:moveTo>
                    <a:pt x="120178" y="0"/>
                  </a:moveTo>
                  <a:lnTo>
                    <a:pt x="120178" y="1673"/>
                  </a:lnTo>
                  <a:lnTo>
                    <a:pt x="123580" y="1673"/>
                  </a:lnTo>
                  <a:lnTo>
                    <a:pt x="123580" y="0"/>
                  </a:lnTo>
                  <a:close/>
                  <a:moveTo>
                    <a:pt x="130216" y="0"/>
                  </a:moveTo>
                  <a:lnTo>
                    <a:pt x="130216" y="1673"/>
                  </a:lnTo>
                  <a:lnTo>
                    <a:pt x="133618" y="1673"/>
                  </a:lnTo>
                  <a:lnTo>
                    <a:pt x="133618" y="0"/>
                  </a:lnTo>
                  <a:close/>
                  <a:moveTo>
                    <a:pt x="147002" y="0"/>
                  </a:moveTo>
                  <a:lnTo>
                    <a:pt x="147002" y="1673"/>
                  </a:lnTo>
                  <a:lnTo>
                    <a:pt x="150404" y="1673"/>
                  </a:lnTo>
                  <a:lnTo>
                    <a:pt x="150404" y="0"/>
                  </a:lnTo>
                  <a:close/>
                  <a:moveTo>
                    <a:pt x="172265" y="0"/>
                  </a:moveTo>
                  <a:lnTo>
                    <a:pt x="172265" y="1673"/>
                  </a:lnTo>
                  <a:lnTo>
                    <a:pt x="175667" y="1673"/>
                  </a:lnTo>
                  <a:lnTo>
                    <a:pt x="175667" y="0"/>
                  </a:lnTo>
                  <a:close/>
                  <a:moveTo>
                    <a:pt x="184032" y="0"/>
                  </a:moveTo>
                  <a:lnTo>
                    <a:pt x="184032" y="1673"/>
                  </a:lnTo>
                  <a:lnTo>
                    <a:pt x="187433" y="1673"/>
                  </a:lnTo>
                  <a:lnTo>
                    <a:pt x="187433" y="0"/>
                  </a:lnTo>
                  <a:close/>
                  <a:moveTo>
                    <a:pt x="205948" y="0"/>
                  </a:moveTo>
                  <a:lnTo>
                    <a:pt x="205948" y="1673"/>
                  </a:lnTo>
                  <a:lnTo>
                    <a:pt x="209350" y="1673"/>
                  </a:lnTo>
                  <a:lnTo>
                    <a:pt x="209350" y="0"/>
                  </a:lnTo>
                  <a:close/>
                  <a:moveTo>
                    <a:pt x="215986" y="0"/>
                  </a:moveTo>
                  <a:lnTo>
                    <a:pt x="215986" y="1673"/>
                  </a:lnTo>
                  <a:lnTo>
                    <a:pt x="219388" y="1673"/>
                  </a:lnTo>
                  <a:lnTo>
                    <a:pt x="219388" y="0"/>
                  </a:lnTo>
                  <a:close/>
                  <a:moveTo>
                    <a:pt x="226024" y="0"/>
                  </a:moveTo>
                  <a:lnTo>
                    <a:pt x="226024" y="1673"/>
                  </a:lnTo>
                  <a:lnTo>
                    <a:pt x="229426" y="1673"/>
                  </a:lnTo>
                  <a:lnTo>
                    <a:pt x="229426" y="0"/>
                  </a:lnTo>
                  <a:close/>
                  <a:moveTo>
                    <a:pt x="242866" y="0"/>
                  </a:moveTo>
                  <a:lnTo>
                    <a:pt x="242866" y="1673"/>
                  </a:lnTo>
                  <a:lnTo>
                    <a:pt x="246268" y="1673"/>
                  </a:lnTo>
                  <a:lnTo>
                    <a:pt x="246268" y="0"/>
                  </a:lnTo>
                  <a:close/>
                  <a:moveTo>
                    <a:pt x="268072" y="0"/>
                  </a:moveTo>
                  <a:lnTo>
                    <a:pt x="268072" y="1673"/>
                  </a:lnTo>
                  <a:lnTo>
                    <a:pt x="271474" y="1673"/>
                  </a:lnTo>
                  <a:lnTo>
                    <a:pt x="271474" y="0"/>
                  </a:lnTo>
                  <a:close/>
                  <a:moveTo>
                    <a:pt x="279839" y="0"/>
                  </a:moveTo>
                  <a:lnTo>
                    <a:pt x="279839" y="1673"/>
                  </a:lnTo>
                  <a:lnTo>
                    <a:pt x="283241" y="1673"/>
                  </a:lnTo>
                  <a:lnTo>
                    <a:pt x="283241" y="0"/>
                  </a:lnTo>
                  <a:close/>
                  <a:moveTo>
                    <a:pt x="2510" y="3346"/>
                  </a:moveTo>
                  <a:lnTo>
                    <a:pt x="2510" y="5075"/>
                  </a:lnTo>
                  <a:lnTo>
                    <a:pt x="5912" y="5075"/>
                  </a:lnTo>
                  <a:lnTo>
                    <a:pt x="5912" y="3346"/>
                  </a:lnTo>
                  <a:close/>
                  <a:moveTo>
                    <a:pt x="31118" y="3346"/>
                  </a:moveTo>
                  <a:lnTo>
                    <a:pt x="31118" y="5075"/>
                  </a:lnTo>
                  <a:lnTo>
                    <a:pt x="34520" y="5075"/>
                  </a:lnTo>
                  <a:lnTo>
                    <a:pt x="34520" y="3346"/>
                  </a:lnTo>
                  <a:close/>
                  <a:moveTo>
                    <a:pt x="47849" y="3346"/>
                  </a:moveTo>
                  <a:lnTo>
                    <a:pt x="47849" y="5075"/>
                  </a:lnTo>
                  <a:lnTo>
                    <a:pt x="51250" y="5075"/>
                  </a:lnTo>
                  <a:lnTo>
                    <a:pt x="51250" y="3346"/>
                  </a:lnTo>
                  <a:close/>
                  <a:moveTo>
                    <a:pt x="54652" y="3346"/>
                  </a:moveTo>
                  <a:lnTo>
                    <a:pt x="54652" y="5075"/>
                  </a:lnTo>
                  <a:lnTo>
                    <a:pt x="58054" y="5075"/>
                  </a:lnTo>
                  <a:lnTo>
                    <a:pt x="58054" y="3346"/>
                  </a:lnTo>
                  <a:close/>
                  <a:moveTo>
                    <a:pt x="59671" y="3346"/>
                  </a:moveTo>
                  <a:lnTo>
                    <a:pt x="59671" y="5075"/>
                  </a:lnTo>
                  <a:lnTo>
                    <a:pt x="63073" y="5075"/>
                  </a:lnTo>
                  <a:lnTo>
                    <a:pt x="63073" y="3346"/>
                  </a:lnTo>
                  <a:close/>
                  <a:moveTo>
                    <a:pt x="64690" y="3346"/>
                  </a:moveTo>
                  <a:lnTo>
                    <a:pt x="64690" y="5075"/>
                  </a:lnTo>
                  <a:lnTo>
                    <a:pt x="68092" y="5075"/>
                  </a:lnTo>
                  <a:lnTo>
                    <a:pt x="68092" y="3346"/>
                  </a:lnTo>
                  <a:close/>
                  <a:moveTo>
                    <a:pt x="73055" y="3346"/>
                  </a:moveTo>
                  <a:lnTo>
                    <a:pt x="73055" y="5075"/>
                  </a:lnTo>
                  <a:lnTo>
                    <a:pt x="76457" y="5075"/>
                  </a:lnTo>
                  <a:lnTo>
                    <a:pt x="76457" y="3346"/>
                  </a:lnTo>
                  <a:close/>
                  <a:moveTo>
                    <a:pt x="98318" y="3346"/>
                  </a:moveTo>
                  <a:lnTo>
                    <a:pt x="98318" y="5075"/>
                  </a:lnTo>
                  <a:lnTo>
                    <a:pt x="101719" y="5075"/>
                  </a:lnTo>
                  <a:lnTo>
                    <a:pt x="101719" y="3346"/>
                  </a:lnTo>
                  <a:close/>
                  <a:moveTo>
                    <a:pt x="126926" y="3346"/>
                  </a:moveTo>
                  <a:lnTo>
                    <a:pt x="126926" y="5075"/>
                  </a:lnTo>
                  <a:lnTo>
                    <a:pt x="130328" y="5075"/>
                  </a:lnTo>
                  <a:lnTo>
                    <a:pt x="130328" y="3346"/>
                  </a:lnTo>
                  <a:close/>
                  <a:moveTo>
                    <a:pt x="143656" y="3346"/>
                  </a:moveTo>
                  <a:lnTo>
                    <a:pt x="143656" y="5075"/>
                  </a:lnTo>
                  <a:lnTo>
                    <a:pt x="147058" y="5075"/>
                  </a:lnTo>
                  <a:lnTo>
                    <a:pt x="147058" y="3346"/>
                  </a:lnTo>
                  <a:close/>
                  <a:moveTo>
                    <a:pt x="150404" y="3346"/>
                  </a:moveTo>
                  <a:lnTo>
                    <a:pt x="150404" y="5075"/>
                  </a:lnTo>
                  <a:lnTo>
                    <a:pt x="153806" y="5075"/>
                  </a:lnTo>
                  <a:lnTo>
                    <a:pt x="153806" y="3346"/>
                  </a:lnTo>
                  <a:close/>
                  <a:moveTo>
                    <a:pt x="155423" y="3346"/>
                  </a:moveTo>
                  <a:lnTo>
                    <a:pt x="155423" y="5075"/>
                  </a:lnTo>
                  <a:lnTo>
                    <a:pt x="158825" y="5075"/>
                  </a:lnTo>
                  <a:lnTo>
                    <a:pt x="158825" y="3346"/>
                  </a:lnTo>
                  <a:close/>
                  <a:moveTo>
                    <a:pt x="160498" y="3346"/>
                  </a:moveTo>
                  <a:lnTo>
                    <a:pt x="160498" y="5075"/>
                  </a:lnTo>
                  <a:lnTo>
                    <a:pt x="163900" y="5075"/>
                  </a:lnTo>
                  <a:lnTo>
                    <a:pt x="163900" y="3346"/>
                  </a:lnTo>
                  <a:close/>
                  <a:moveTo>
                    <a:pt x="168863" y="3346"/>
                  </a:moveTo>
                  <a:lnTo>
                    <a:pt x="168863" y="5075"/>
                  </a:lnTo>
                  <a:lnTo>
                    <a:pt x="172265" y="5075"/>
                  </a:lnTo>
                  <a:lnTo>
                    <a:pt x="172265" y="3346"/>
                  </a:lnTo>
                  <a:close/>
                  <a:moveTo>
                    <a:pt x="194125" y="3346"/>
                  </a:moveTo>
                  <a:lnTo>
                    <a:pt x="194125" y="5075"/>
                  </a:lnTo>
                  <a:lnTo>
                    <a:pt x="197527" y="5075"/>
                  </a:lnTo>
                  <a:lnTo>
                    <a:pt x="197527" y="3346"/>
                  </a:lnTo>
                  <a:close/>
                  <a:moveTo>
                    <a:pt x="222734" y="3346"/>
                  </a:moveTo>
                  <a:lnTo>
                    <a:pt x="222734" y="5075"/>
                  </a:lnTo>
                  <a:lnTo>
                    <a:pt x="226136" y="5075"/>
                  </a:lnTo>
                  <a:lnTo>
                    <a:pt x="226136" y="3346"/>
                  </a:lnTo>
                  <a:close/>
                  <a:moveTo>
                    <a:pt x="239464" y="3346"/>
                  </a:moveTo>
                  <a:lnTo>
                    <a:pt x="239464" y="5075"/>
                  </a:lnTo>
                  <a:lnTo>
                    <a:pt x="242866" y="5075"/>
                  </a:lnTo>
                  <a:lnTo>
                    <a:pt x="242866" y="3346"/>
                  </a:lnTo>
                  <a:close/>
                  <a:moveTo>
                    <a:pt x="246268" y="3346"/>
                  </a:moveTo>
                  <a:lnTo>
                    <a:pt x="246268" y="5075"/>
                  </a:lnTo>
                  <a:lnTo>
                    <a:pt x="249669" y="5075"/>
                  </a:lnTo>
                  <a:lnTo>
                    <a:pt x="249669" y="3346"/>
                  </a:lnTo>
                  <a:close/>
                  <a:moveTo>
                    <a:pt x="251287" y="3346"/>
                  </a:moveTo>
                  <a:lnTo>
                    <a:pt x="251287" y="5075"/>
                  </a:lnTo>
                  <a:lnTo>
                    <a:pt x="254688" y="5075"/>
                  </a:lnTo>
                  <a:lnTo>
                    <a:pt x="254688" y="3346"/>
                  </a:lnTo>
                  <a:close/>
                  <a:moveTo>
                    <a:pt x="256306" y="3346"/>
                  </a:moveTo>
                  <a:lnTo>
                    <a:pt x="256306" y="5075"/>
                  </a:lnTo>
                  <a:lnTo>
                    <a:pt x="259707" y="5075"/>
                  </a:lnTo>
                  <a:lnTo>
                    <a:pt x="259707" y="3346"/>
                  </a:lnTo>
                  <a:close/>
                  <a:moveTo>
                    <a:pt x="264671" y="3346"/>
                  </a:moveTo>
                  <a:lnTo>
                    <a:pt x="264671" y="5075"/>
                  </a:lnTo>
                  <a:lnTo>
                    <a:pt x="268072" y="5075"/>
                  </a:lnTo>
                  <a:lnTo>
                    <a:pt x="268072" y="3346"/>
                  </a:lnTo>
                  <a:close/>
                  <a:moveTo>
                    <a:pt x="3347" y="11655"/>
                  </a:moveTo>
                  <a:lnTo>
                    <a:pt x="3347" y="13384"/>
                  </a:lnTo>
                  <a:lnTo>
                    <a:pt x="6748" y="13384"/>
                  </a:lnTo>
                  <a:lnTo>
                    <a:pt x="6748" y="11655"/>
                  </a:lnTo>
                  <a:close/>
                  <a:moveTo>
                    <a:pt x="28609" y="11655"/>
                  </a:moveTo>
                  <a:lnTo>
                    <a:pt x="28609" y="13384"/>
                  </a:lnTo>
                  <a:lnTo>
                    <a:pt x="32011" y="13384"/>
                  </a:lnTo>
                  <a:lnTo>
                    <a:pt x="32011" y="11655"/>
                  </a:lnTo>
                  <a:close/>
                  <a:moveTo>
                    <a:pt x="40376" y="11655"/>
                  </a:moveTo>
                  <a:lnTo>
                    <a:pt x="40376" y="13384"/>
                  </a:lnTo>
                  <a:lnTo>
                    <a:pt x="43778" y="13384"/>
                  </a:lnTo>
                  <a:lnTo>
                    <a:pt x="43778" y="11655"/>
                  </a:lnTo>
                  <a:close/>
                  <a:moveTo>
                    <a:pt x="62181" y="11655"/>
                  </a:moveTo>
                  <a:lnTo>
                    <a:pt x="62181" y="13384"/>
                  </a:lnTo>
                  <a:lnTo>
                    <a:pt x="65582" y="13384"/>
                  </a:lnTo>
                  <a:lnTo>
                    <a:pt x="65582" y="11655"/>
                  </a:lnTo>
                  <a:close/>
                  <a:moveTo>
                    <a:pt x="72219" y="11655"/>
                  </a:moveTo>
                  <a:lnTo>
                    <a:pt x="72219" y="13384"/>
                  </a:lnTo>
                  <a:lnTo>
                    <a:pt x="75621" y="13384"/>
                  </a:lnTo>
                  <a:lnTo>
                    <a:pt x="75621" y="11655"/>
                  </a:lnTo>
                  <a:close/>
                  <a:moveTo>
                    <a:pt x="82257" y="11655"/>
                  </a:moveTo>
                  <a:lnTo>
                    <a:pt x="82257" y="13384"/>
                  </a:lnTo>
                  <a:lnTo>
                    <a:pt x="85659" y="13384"/>
                  </a:lnTo>
                  <a:lnTo>
                    <a:pt x="85659" y="11655"/>
                  </a:lnTo>
                  <a:close/>
                  <a:moveTo>
                    <a:pt x="99210" y="11655"/>
                  </a:moveTo>
                  <a:lnTo>
                    <a:pt x="99210" y="13384"/>
                  </a:lnTo>
                  <a:lnTo>
                    <a:pt x="102612" y="13384"/>
                  </a:lnTo>
                  <a:lnTo>
                    <a:pt x="102612" y="11655"/>
                  </a:lnTo>
                  <a:close/>
                  <a:moveTo>
                    <a:pt x="124417" y="11655"/>
                  </a:moveTo>
                  <a:lnTo>
                    <a:pt x="124417" y="13384"/>
                  </a:lnTo>
                  <a:lnTo>
                    <a:pt x="127818" y="13384"/>
                  </a:lnTo>
                  <a:lnTo>
                    <a:pt x="127818" y="11655"/>
                  </a:lnTo>
                  <a:close/>
                  <a:moveTo>
                    <a:pt x="136183" y="11655"/>
                  </a:moveTo>
                  <a:lnTo>
                    <a:pt x="136183" y="13384"/>
                  </a:lnTo>
                  <a:lnTo>
                    <a:pt x="139585" y="13384"/>
                  </a:lnTo>
                  <a:lnTo>
                    <a:pt x="139585" y="11655"/>
                  </a:lnTo>
                  <a:close/>
                  <a:moveTo>
                    <a:pt x="157988" y="11655"/>
                  </a:moveTo>
                  <a:lnTo>
                    <a:pt x="157988" y="13384"/>
                  </a:lnTo>
                  <a:lnTo>
                    <a:pt x="161390" y="13384"/>
                  </a:lnTo>
                  <a:lnTo>
                    <a:pt x="161390" y="11655"/>
                  </a:lnTo>
                  <a:close/>
                  <a:moveTo>
                    <a:pt x="168026" y="11655"/>
                  </a:moveTo>
                  <a:lnTo>
                    <a:pt x="168026" y="13384"/>
                  </a:lnTo>
                  <a:lnTo>
                    <a:pt x="171428" y="13384"/>
                  </a:lnTo>
                  <a:lnTo>
                    <a:pt x="171428" y="11655"/>
                  </a:lnTo>
                  <a:close/>
                  <a:moveTo>
                    <a:pt x="178064" y="11655"/>
                  </a:moveTo>
                  <a:lnTo>
                    <a:pt x="178064" y="13384"/>
                  </a:lnTo>
                  <a:lnTo>
                    <a:pt x="181466" y="13384"/>
                  </a:lnTo>
                  <a:lnTo>
                    <a:pt x="181466" y="11655"/>
                  </a:lnTo>
                  <a:close/>
                  <a:moveTo>
                    <a:pt x="194962" y="11655"/>
                  </a:moveTo>
                  <a:lnTo>
                    <a:pt x="194962" y="13384"/>
                  </a:lnTo>
                  <a:lnTo>
                    <a:pt x="198364" y="13384"/>
                  </a:lnTo>
                  <a:lnTo>
                    <a:pt x="198364" y="11655"/>
                  </a:lnTo>
                  <a:close/>
                  <a:moveTo>
                    <a:pt x="220224" y="11655"/>
                  </a:moveTo>
                  <a:lnTo>
                    <a:pt x="220224" y="13384"/>
                  </a:lnTo>
                  <a:lnTo>
                    <a:pt x="223626" y="13384"/>
                  </a:lnTo>
                  <a:lnTo>
                    <a:pt x="223626" y="11655"/>
                  </a:lnTo>
                  <a:close/>
                  <a:moveTo>
                    <a:pt x="231991" y="11655"/>
                  </a:moveTo>
                  <a:lnTo>
                    <a:pt x="231991" y="13384"/>
                  </a:lnTo>
                  <a:lnTo>
                    <a:pt x="235393" y="13384"/>
                  </a:lnTo>
                  <a:lnTo>
                    <a:pt x="235393" y="11655"/>
                  </a:lnTo>
                  <a:close/>
                  <a:moveTo>
                    <a:pt x="253796" y="11655"/>
                  </a:moveTo>
                  <a:lnTo>
                    <a:pt x="253796" y="13384"/>
                  </a:lnTo>
                  <a:lnTo>
                    <a:pt x="257198" y="13384"/>
                  </a:lnTo>
                  <a:lnTo>
                    <a:pt x="257198" y="11655"/>
                  </a:lnTo>
                  <a:close/>
                  <a:moveTo>
                    <a:pt x="263834" y="11655"/>
                  </a:moveTo>
                  <a:lnTo>
                    <a:pt x="263834" y="13384"/>
                  </a:lnTo>
                  <a:lnTo>
                    <a:pt x="267236" y="13384"/>
                  </a:lnTo>
                  <a:lnTo>
                    <a:pt x="267236" y="11655"/>
                  </a:lnTo>
                  <a:close/>
                  <a:moveTo>
                    <a:pt x="273872" y="11655"/>
                  </a:moveTo>
                  <a:lnTo>
                    <a:pt x="273872" y="13384"/>
                  </a:lnTo>
                  <a:lnTo>
                    <a:pt x="277274" y="13384"/>
                  </a:lnTo>
                  <a:lnTo>
                    <a:pt x="277274" y="11655"/>
                  </a:lnTo>
                  <a:close/>
                  <a:moveTo>
                    <a:pt x="1" y="15001"/>
                  </a:moveTo>
                  <a:lnTo>
                    <a:pt x="1" y="16730"/>
                  </a:lnTo>
                  <a:lnTo>
                    <a:pt x="3402" y="16730"/>
                  </a:lnTo>
                  <a:lnTo>
                    <a:pt x="3402" y="15001"/>
                  </a:lnTo>
                  <a:close/>
                  <a:moveTo>
                    <a:pt x="6748" y="15001"/>
                  </a:moveTo>
                  <a:lnTo>
                    <a:pt x="6748" y="16730"/>
                  </a:lnTo>
                  <a:lnTo>
                    <a:pt x="10150" y="16730"/>
                  </a:lnTo>
                  <a:lnTo>
                    <a:pt x="10150" y="15001"/>
                  </a:lnTo>
                  <a:close/>
                  <a:moveTo>
                    <a:pt x="11767" y="15001"/>
                  </a:moveTo>
                  <a:lnTo>
                    <a:pt x="11767" y="16730"/>
                  </a:lnTo>
                  <a:lnTo>
                    <a:pt x="15169" y="16730"/>
                  </a:lnTo>
                  <a:lnTo>
                    <a:pt x="15169" y="15001"/>
                  </a:lnTo>
                  <a:close/>
                  <a:moveTo>
                    <a:pt x="16786" y="15001"/>
                  </a:moveTo>
                  <a:lnTo>
                    <a:pt x="16786" y="16730"/>
                  </a:lnTo>
                  <a:lnTo>
                    <a:pt x="20188" y="16730"/>
                  </a:lnTo>
                  <a:lnTo>
                    <a:pt x="20188" y="15001"/>
                  </a:lnTo>
                  <a:close/>
                  <a:moveTo>
                    <a:pt x="25207" y="15001"/>
                  </a:moveTo>
                  <a:lnTo>
                    <a:pt x="25207" y="16730"/>
                  </a:lnTo>
                  <a:lnTo>
                    <a:pt x="28609" y="16730"/>
                  </a:lnTo>
                  <a:lnTo>
                    <a:pt x="28609" y="15001"/>
                  </a:lnTo>
                  <a:close/>
                  <a:moveTo>
                    <a:pt x="50358" y="15001"/>
                  </a:moveTo>
                  <a:lnTo>
                    <a:pt x="50358" y="16730"/>
                  </a:lnTo>
                  <a:lnTo>
                    <a:pt x="53760" y="16730"/>
                  </a:lnTo>
                  <a:lnTo>
                    <a:pt x="53760" y="15001"/>
                  </a:lnTo>
                  <a:close/>
                  <a:moveTo>
                    <a:pt x="78967" y="15001"/>
                  </a:moveTo>
                  <a:lnTo>
                    <a:pt x="78967" y="16730"/>
                  </a:lnTo>
                  <a:lnTo>
                    <a:pt x="82368" y="16730"/>
                  </a:lnTo>
                  <a:lnTo>
                    <a:pt x="82368" y="15001"/>
                  </a:lnTo>
                  <a:close/>
                  <a:moveTo>
                    <a:pt x="95808" y="15001"/>
                  </a:moveTo>
                  <a:lnTo>
                    <a:pt x="95808" y="16730"/>
                  </a:lnTo>
                  <a:lnTo>
                    <a:pt x="99210" y="16730"/>
                  </a:lnTo>
                  <a:lnTo>
                    <a:pt x="99210" y="15001"/>
                  </a:lnTo>
                  <a:close/>
                  <a:moveTo>
                    <a:pt x="102612" y="15001"/>
                  </a:moveTo>
                  <a:lnTo>
                    <a:pt x="102612" y="16730"/>
                  </a:lnTo>
                  <a:lnTo>
                    <a:pt x="105958" y="16730"/>
                  </a:lnTo>
                  <a:lnTo>
                    <a:pt x="105958" y="15001"/>
                  </a:lnTo>
                  <a:close/>
                  <a:moveTo>
                    <a:pt x="107631" y="15001"/>
                  </a:moveTo>
                  <a:lnTo>
                    <a:pt x="107631" y="16730"/>
                  </a:lnTo>
                  <a:lnTo>
                    <a:pt x="110977" y="16730"/>
                  </a:lnTo>
                  <a:lnTo>
                    <a:pt x="110977" y="15001"/>
                  </a:lnTo>
                  <a:close/>
                  <a:moveTo>
                    <a:pt x="112650" y="15001"/>
                  </a:moveTo>
                  <a:lnTo>
                    <a:pt x="112650" y="16730"/>
                  </a:lnTo>
                  <a:lnTo>
                    <a:pt x="116052" y="16730"/>
                  </a:lnTo>
                  <a:lnTo>
                    <a:pt x="116052" y="15001"/>
                  </a:lnTo>
                  <a:close/>
                  <a:moveTo>
                    <a:pt x="121015" y="15001"/>
                  </a:moveTo>
                  <a:lnTo>
                    <a:pt x="121015" y="16730"/>
                  </a:lnTo>
                  <a:lnTo>
                    <a:pt x="124417" y="16730"/>
                  </a:lnTo>
                  <a:lnTo>
                    <a:pt x="124417" y="15001"/>
                  </a:lnTo>
                  <a:close/>
                  <a:moveTo>
                    <a:pt x="146166" y="15001"/>
                  </a:moveTo>
                  <a:lnTo>
                    <a:pt x="146166" y="16730"/>
                  </a:lnTo>
                  <a:lnTo>
                    <a:pt x="149568" y="16730"/>
                  </a:lnTo>
                  <a:lnTo>
                    <a:pt x="149568" y="15001"/>
                  </a:lnTo>
                  <a:close/>
                  <a:moveTo>
                    <a:pt x="174774" y="15001"/>
                  </a:moveTo>
                  <a:lnTo>
                    <a:pt x="174774" y="16730"/>
                  </a:lnTo>
                  <a:lnTo>
                    <a:pt x="178176" y="16730"/>
                  </a:lnTo>
                  <a:lnTo>
                    <a:pt x="178176" y="15001"/>
                  </a:lnTo>
                  <a:close/>
                  <a:moveTo>
                    <a:pt x="191616" y="15001"/>
                  </a:moveTo>
                  <a:lnTo>
                    <a:pt x="191616" y="16730"/>
                  </a:lnTo>
                  <a:lnTo>
                    <a:pt x="195018" y="16730"/>
                  </a:lnTo>
                  <a:lnTo>
                    <a:pt x="195018" y="15001"/>
                  </a:lnTo>
                  <a:close/>
                  <a:moveTo>
                    <a:pt x="198364" y="15001"/>
                  </a:moveTo>
                  <a:lnTo>
                    <a:pt x="198364" y="16730"/>
                  </a:lnTo>
                  <a:lnTo>
                    <a:pt x="201765" y="16730"/>
                  </a:lnTo>
                  <a:lnTo>
                    <a:pt x="201765" y="15001"/>
                  </a:lnTo>
                  <a:close/>
                  <a:moveTo>
                    <a:pt x="203383" y="15001"/>
                  </a:moveTo>
                  <a:lnTo>
                    <a:pt x="203383" y="16730"/>
                  </a:lnTo>
                  <a:lnTo>
                    <a:pt x="206784" y="16730"/>
                  </a:lnTo>
                  <a:lnTo>
                    <a:pt x="206784" y="15001"/>
                  </a:lnTo>
                  <a:close/>
                  <a:moveTo>
                    <a:pt x="208402" y="15001"/>
                  </a:moveTo>
                  <a:lnTo>
                    <a:pt x="208402" y="16730"/>
                  </a:lnTo>
                  <a:lnTo>
                    <a:pt x="211804" y="16730"/>
                  </a:lnTo>
                  <a:lnTo>
                    <a:pt x="211804" y="15001"/>
                  </a:lnTo>
                  <a:close/>
                  <a:moveTo>
                    <a:pt x="216823" y="15001"/>
                  </a:moveTo>
                  <a:lnTo>
                    <a:pt x="216823" y="16730"/>
                  </a:lnTo>
                  <a:lnTo>
                    <a:pt x="220224" y="16730"/>
                  </a:lnTo>
                  <a:lnTo>
                    <a:pt x="220224" y="15001"/>
                  </a:lnTo>
                  <a:close/>
                  <a:moveTo>
                    <a:pt x="241973" y="15001"/>
                  </a:moveTo>
                  <a:lnTo>
                    <a:pt x="241973" y="16730"/>
                  </a:lnTo>
                  <a:lnTo>
                    <a:pt x="245375" y="16730"/>
                  </a:lnTo>
                  <a:lnTo>
                    <a:pt x="245375" y="15001"/>
                  </a:lnTo>
                  <a:close/>
                  <a:moveTo>
                    <a:pt x="270582" y="15001"/>
                  </a:moveTo>
                  <a:lnTo>
                    <a:pt x="270582" y="16730"/>
                  </a:lnTo>
                  <a:lnTo>
                    <a:pt x="273984" y="16730"/>
                  </a:lnTo>
                  <a:lnTo>
                    <a:pt x="273984" y="1500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12" name="Google Shape;8112;p247"/>
          <p:cNvSpPr/>
          <p:nvPr/>
        </p:nvSpPr>
        <p:spPr>
          <a:xfrm>
            <a:off x="-1069525" y="-3263275"/>
            <a:ext cx="132615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13" name="Google Shape;8113;p247"/>
          <p:cNvSpPr/>
          <p:nvPr/>
        </p:nvSpPr>
        <p:spPr>
          <a:xfrm>
            <a:off x="9144000" y="-1294225"/>
            <a:ext cx="9948600" cy="71739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14" name="Google Shape;8114;p247"/>
          <p:cNvSpPr/>
          <p:nvPr/>
        </p:nvSpPr>
        <p:spPr>
          <a:xfrm>
            <a:off x="-5113275" y="5143500"/>
            <a:ext cx="144450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15" name="Google Shape;8115;p247"/>
          <p:cNvSpPr/>
          <p:nvPr/>
        </p:nvSpPr>
        <p:spPr>
          <a:xfrm>
            <a:off x="-5113275" y="-815825"/>
            <a:ext cx="5113200" cy="62775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ASU network pattern edges, white">
  <p:cSld name="CUSTOM_23_1_1_1_1_1_1_1_1_1_1_1_1_1_1_1_1_2">
    <p:spTree>
      <p:nvGrpSpPr>
        <p:cNvPr id="1" name="Shape 8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17" name="Google Shape;8117;p248"/>
          <p:cNvGrpSpPr/>
          <p:nvPr/>
        </p:nvGrpSpPr>
        <p:grpSpPr>
          <a:xfrm rot="10218403">
            <a:off x="-675851" y="-1262943"/>
            <a:ext cx="3264305" cy="2910457"/>
            <a:chOff x="1572350" y="1151675"/>
            <a:chExt cx="4851050" cy="4325200"/>
          </a:xfrm>
        </p:grpSpPr>
        <p:sp>
          <p:nvSpPr>
            <p:cNvPr id="8118" name="Google Shape;8118;p248"/>
            <p:cNvSpPr/>
            <p:nvPr/>
          </p:nvSpPr>
          <p:spPr>
            <a:xfrm>
              <a:off x="3968050" y="3267050"/>
              <a:ext cx="2041825" cy="1687950"/>
            </a:xfrm>
            <a:custGeom>
              <a:avLst/>
              <a:gdLst/>
              <a:ahLst/>
              <a:cxnLst/>
              <a:rect l="l" t="t" r="r" b="b"/>
              <a:pathLst>
                <a:path w="81673" h="67518" extrusionOk="0">
                  <a:moveTo>
                    <a:pt x="62229" y="676"/>
                  </a:moveTo>
                  <a:lnTo>
                    <a:pt x="80917" y="40638"/>
                  </a:lnTo>
                  <a:lnTo>
                    <a:pt x="57298" y="66722"/>
                  </a:lnTo>
                  <a:lnTo>
                    <a:pt x="32964" y="54475"/>
                  </a:lnTo>
                  <a:lnTo>
                    <a:pt x="955" y="36662"/>
                  </a:lnTo>
                  <a:lnTo>
                    <a:pt x="27277" y="3579"/>
                  </a:lnTo>
                  <a:lnTo>
                    <a:pt x="62229" y="676"/>
                  </a:lnTo>
                  <a:close/>
                  <a:moveTo>
                    <a:pt x="62587" y="0"/>
                  </a:moveTo>
                  <a:lnTo>
                    <a:pt x="27079" y="2943"/>
                  </a:lnTo>
                  <a:lnTo>
                    <a:pt x="26959" y="2982"/>
                  </a:lnTo>
                  <a:lnTo>
                    <a:pt x="0" y="36860"/>
                  </a:lnTo>
                  <a:lnTo>
                    <a:pt x="32645" y="55032"/>
                  </a:lnTo>
                  <a:lnTo>
                    <a:pt x="57418" y="67518"/>
                  </a:lnTo>
                  <a:lnTo>
                    <a:pt x="81673" y="40717"/>
                  </a:lnTo>
                  <a:lnTo>
                    <a:pt x="62706" y="199"/>
                  </a:lnTo>
                  <a:lnTo>
                    <a:pt x="6258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248"/>
            <p:cNvSpPr/>
            <p:nvPr/>
          </p:nvSpPr>
          <p:spPr>
            <a:xfrm>
              <a:off x="3938225" y="4013600"/>
              <a:ext cx="1469250" cy="918525"/>
            </a:xfrm>
            <a:custGeom>
              <a:avLst/>
              <a:gdLst/>
              <a:ahLst/>
              <a:cxnLst/>
              <a:rect l="l" t="t" r="r" b="b"/>
              <a:pathLst>
                <a:path w="58770" h="36741" extrusionOk="0">
                  <a:moveTo>
                    <a:pt x="24852" y="676"/>
                  </a:moveTo>
                  <a:lnTo>
                    <a:pt x="55708" y="12565"/>
                  </a:lnTo>
                  <a:lnTo>
                    <a:pt x="3340" y="6760"/>
                  </a:lnTo>
                  <a:lnTo>
                    <a:pt x="24852" y="676"/>
                  </a:lnTo>
                  <a:close/>
                  <a:moveTo>
                    <a:pt x="24892" y="0"/>
                  </a:moveTo>
                  <a:lnTo>
                    <a:pt x="0" y="7038"/>
                  </a:lnTo>
                  <a:lnTo>
                    <a:pt x="57378" y="13400"/>
                  </a:lnTo>
                  <a:lnTo>
                    <a:pt x="58133" y="36741"/>
                  </a:lnTo>
                  <a:lnTo>
                    <a:pt x="58770" y="36741"/>
                  </a:lnTo>
                  <a:lnTo>
                    <a:pt x="58014" y="12764"/>
                  </a:lnTo>
                  <a:lnTo>
                    <a:pt x="24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248"/>
            <p:cNvSpPr/>
            <p:nvPr/>
          </p:nvSpPr>
          <p:spPr>
            <a:xfrm>
              <a:off x="4769250" y="3825700"/>
              <a:ext cx="621325" cy="828100"/>
            </a:xfrm>
            <a:custGeom>
              <a:avLst/>
              <a:gdLst/>
              <a:ahLst/>
              <a:cxnLst/>
              <a:rect l="l" t="t" r="r" b="b"/>
              <a:pathLst>
                <a:path w="24853" h="33124" extrusionOk="0">
                  <a:moveTo>
                    <a:pt x="17656" y="1591"/>
                  </a:moveTo>
                  <a:lnTo>
                    <a:pt x="24057" y="20479"/>
                  </a:lnTo>
                  <a:lnTo>
                    <a:pt x="1512" y="31692"/>
                  </a:lnTo>
                  <a:lnTo>
                    <a:pt x="17656" y="1591"/>
                  </a:lnTo>
                  <a:close/>
                  <a:moveTo>
                    <a:pt x="17815" y="1"/>
                  </a:moveTo>
                  <a:lnTo>
                    <a:pt x="1" y="33123"/>
                  </a:lnTo>
                  <a:lnTo>
                    <a:pt x="1" y="33123"/>
                  </a:lnTo>
                  <a:lnTo>
                    <a:pt x="24853" y="20797"/>
                  </a:lnTo>
                  <a:lnTo>
                    <a:pt x="178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248"/>
            <p:cNvSpPr/>
            <p:nvPr/>
          </p:nvSpPr>
          <p:spPr>
            <a:xfrm>
              <a:off x="4550575" y="3238225"/>
              <a:ext cx="1476200" cy="1111375"/>
            </a:xfrm>
            <a:custGeom>
              <a:avLst/>
              <a:gdLst/>
              <a:ahLst/>
              <a:cxnLst/>
              <a:rect l="l" t="t" r="r" b="b"/>
              <a:pathLst>
                <a:path w="59048" h="44455" extrusionOk="0">
                  <a:moveTo>
                    <a:pt x="38530" y="3300"/>
                  </a:moveTo>
                  <a:lnTo>
                    <a:pt x="35031" y="28669"/>
                  </a:lnTo>
                  <a:lnTo>
                    <a:pt x="26919" y="24136"/>
                  </a:lnTo>
                  <a:lnTo>
                    <a:pt x="32208" y="14712"/>
                  </a:lnTo>
                  <a:lnTo>
                    <a:pt x="35787" y="8311"/>
                  </a:lnTo>
                  <a:lnTo>
                    <a:pt x="38530" y="3300"/>
                  </a:lnTo>
                  <a:close/>
                  <a:moveTo>
                    <a:pt x="4056" y="5050"/>
                  </a:moveTo>
                  <a:lnTo>
                    <a:pt x="25925" y="24096"/>
                  </a:lnTo>
                  <a:lnTo>
                    <a:pt x="756" y="30936"/>
                  </a:lnTo>
                  <a:lnTo>
                    <a:pt x="4056" y="5050"/>
                  </a:lnTo>
                  <a:close/>
                  <a:moveTo>
                    <a:pt x="35508" y="29663"/>
                  </a:moveTo>
                  <a:lnTo>
                    <a:pt x="56940" y="41592"/>
                  </a:lnTo>
                  <a:lnTo>
                    <a:pt x="33560" y="43779"/>
                  </a:lnTo>
                  <a:lnTo>
                    <a:pt x="35508" y="29663"/>
                  </a:lnTo>
                  <a:close/>
                  <a:moveTo>
                    <a:pt x="39484" y="0"/>
                  </a:moveTo>
                  <a:lnTo>
                    <a:pt x="39365" y="40"/>
                  </a:lnTo>
                  <a:lnTo>
                    <a:pt x="39286" y="80"/>
                  </a:lnTo>
                  <a:lnTo>
                    <a:pt x="39286" y="119"/>
                  </a:lnTo>
                  <a:lnTo>
                    <a:pt x="38809" y="1392"/>
                  </a:lnTo>
                  <a:lnTo>
                    <a:pt x="38371" y="2267"/>
                  </a:lnTo>
                  <a:lnTo>
                    <a:pt x="37337" y="4135"/>
                  </a:lnTo>
                  <a:lnTo>
                    <a:pt x="34117" y="9981"/>
                  </a:lnTo>
                  <a:lnTo>
                    <a:pt x="26442" y="23699"/>
                  </a:lnTo>
                  <a:lnTo>
                    <a:pt x="3579" y="3778"/>
                  </a:lnTo>
                  <a:lnTo>
                    <a:pt x="0" y="31771"/>
                  </a:lnTo>
                  <a:lnTo>
                    <a:pt x="26442" y="24613"/>
                  </a:lnTo>
                  <a:lnTo>
                    <a:pt x="34912" y="29345"/>
                  </a:lnTo>
                  <a:lnTo>
                    <a:pt x="32844" y="44455"/>
                  </a:lnTo>
                  <a:lnTo>
                    <a:pt x="59048" y="42069"/>
                  </a:lnTo>
                  <a:lnTo>
                    <a:pt x="35628" y="28987"/>
                  </a:lnTo>
                  <a:lnTo>
                    <a:pt x="39604" y="199"/>
                  </a:lnTo>
                  <a:lnTo>
                    <a:pt x="39604" y="119"/>
                  </a:lnTo>
                  <a:lnTo>
                    <a:pt x="39564" y="80"/>
                  </a:lnTo>
                  <a:lnTo>
                    <a:pt x="394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248"/>
            <p:cNvSpPr/>
            <p:nvPr/>
          </p:nvSpPr>
          <p:spPr>
            <a:xfrm>
              <a:off x="4560500" y="402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lt2"/>
            </a:solidFill>
            <a:ln w="11925" cap="rnd" cmpd="sng">
              <a:solidFill>
                <a:srgbClr val="FAFAF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248"/>
            <p:cNvSpPr/>
            <p:nvPr/>
          </p:nvSpPr>
          <p:spPr>
            <a:xfrm>
              <a:off x="5320975" y="4864525"/>
              <a:ext cx="162050" cy="162050"/>
            </a:xfrm>
            <a:custGeom>
              <a:avLst/>
              <a:gdLst/>
              <a:ahLst/>
              <a:cxnLst/>
              <a:rect l="l" t="t" r="r" b="b"/>
              <a:pathLst>
                <a:path w="6482" h="6482" extrusionOk="0">
                  <a:moveTo>
                    <a:pt x="2903" y="0"/>
                  </a:moveTo>
                  <a:lnTo>
                    <a:pt x="2585" y="40"/>
                  </a:lnTo>
                  <a:lnTo>
                    <a:pt x="2306" y="119"/>
                  </a:lnTo>
                  <a:lnTo>
                    <a:pt x="1988" y="239"/>
                  </a:lnTo>
                  <a:lnTo>
                    <a:pt x="1710" y="398"/>
                  </a:lnTo>
                  <a:lnTo>
                    <a:pt x="1432" y="557"/>
                  </a:lnTo>
                  <a:lnTo>
                    <a:pt x="1153" y="756"/>
                  </a:lnTo>
                  <a:lnTo>
                    <a:pt x="915" y="994"/>
                  </a:lnTo>
                  <a:lnTo>
                    <a:pt x="716" y="1233"/>
                  </a:lnTo>
                  <a:lnTo>
                    <a:pt x="517" y="1471"/>
                  </a:lnTo>
                  <a:lnTo>
                    <a:pt x="358" y="1750"/>
                  </a:lnTo>
                  <a:lnTo>
                    <a:pt x="239" y="2028"/>
                  </a:lnTo>
                  <a:lnTo>
                    <a:pt x="120" y="2346"/>
                  </a:lnTo>
                  <a:lnTo>
                    <a:pt x="40" y="2624"/>
                  </a:lnTo>
                  <a:lnTo>
                    <a:pt x="0" y="2943"/>
                  </a:lnTo>
                  <a:lnTo>
                    <a:pt x="0" y="3261"/>
                  </a:lnTo>
                  <a:lnTo>
                    <a:pt x="0" y="3579"/>
                  </a:lnTo>
                  <a:lnTo>
                    <a:pt x="80" y="3857"/>
                  </a:lnTo>
                  <a:lnTo>
                    <a:pt x="159" y="4175"/>
                  </a:lnTo>
                  <a:lnTo>
                    <a:pt x="239" y="4493"/>
                  </a:lnTo>
                  <a:lnTo>
                    <a:pt x="398" y="4772"/>
                  </a:lnTo>
                  <a:lnTo>
                    <a:pt x="557" y="5050"/>
                  </a:lnTo>
                  <a:lnTo>
                    <a:pt x="756" y="5328"/>
                  </a:lnTo>
                  <a:lnTo>
                    <a:pt x="994" y="5567"/>
                  </a:lnTo>
                  <a:lnTo>
                    <a:pt x="1233" y="5766"/>
                  </a:lnTo>
                  <a:lnTo>
                    <a:pt x="1471" y="5965"/>
                  </a:lnTo>
                  <a:lnTo>
                    <a:pt x="1750" y="6124"/>
                  </a:lnTo>
                  <a:lnTo>
                    <a:pt x="2028" y="6243"/>
                  </a:lnTo>
                  <a:lnTo>
                    <a:pt x="2346" y="6362"/>
                  </a:lnTo>
                  <a:lnTo>
                    <a:pt x="2625" y="6402"/>
                  </a:lnTo>
                  <a:lnTo>
                    <a:pt x="2943" y="6442"/>
                  </a:lnTo>
                  <a:lnTo>
                    <a:pt x="3261" y="6481"/>
                  </a:lnTo>
                  <a:lnTo>
                    <a:pt x="3579" y="6442"/>
                  </a:lnTo>
                  <a:lnTo>
                    <a:pt x="3897" y="6402"/>
                  </a:lnTo>
                  <a:lnTo>
                    <a:pt x="4175" y="6322"/>
                  </a:lnTo>
                  <a:lnTo>
                    <a:pt x="4493" y="6203"/>
                  </a:lnTo>
                  <a:lnTo>
                    <a:pt x="4772" y="6084"/>
                  </a:lnTo>
                  <a:lnTo>
                    <a:pt x="5090" y="5925"/>
                  </a:lnTo>
                  <a:lnTo>
                    <a:pt x="5328" y="5686"/>
                  </a:lnTo>
                  <a:lnTo>
                    <a:pt x="5567" y="5487"/>
                  </a:lnTo>
                  <a:lnTo>
                    <a:pt x="5806" y="5249"/>
                  </a:lnTo>
                  <a:lnTo>
                    <a:pt x="5965" y="4970"/>
                  </a:lnTo>
                  <a:lnTo>
                    <a:pt x="6124" y="4732"/>
                  </a:lnTo>
                  <a:lnTo>
                    <a:pt x="6243" y="4414"/>
                  </a:lnTo>
                  <a:lnTo>
                    <a:pt x="6362" y="4135"/>
                  </a:lnTo>
                  <a:lnTo>
                    <a:pt x="6442" y="3817"/>
                  </a:lnTo>
                  <a:lnTo>
                    <a:pt x="6482" y="3539"/>
                  </a:lnTo>
                  <a:lnTo>
                    <a:pt x="6482" y="3221"/>
                  </a:lnTo>
                  <a:lnTo>
                    <a:pt x="6482" y="2903"/>
                  </a:lnTo>
                  <a:lnTo>
                    <a:pt x="6442" y="2585"/>
                  </a:lnTo>
                  <a:lnTo>
                    <a:pt x="6362" y="2267"/>
                  </a:lnTo>
                  <a:lnTo>
                    <a:pt x="6243" y="1988"/>
                  </a:lnTo>
                  <a:lnTo>
                    <a:pt x="6084" y="1670"/>
                  </a:lnTo>
                  <a:lnTo>
                    <a:pt x="5925" y="1392"/>
                  </a:lnTo>
                  <a:lnTo>
                    <a:pt x="5726" y="1153"/>
                  </a:lnTo>
                  <a:lnTo>
                    <a:pt x="5487" y="915"/>
                  </a:lnTo>
                  <a:lnTo>
                    <a:pt x="5249" y="676"/>
                  </a:lnTo>
                  <a:lnTo>
                    <a:pt x="5010" y="517"/>
                  </a:lnTo>
                  <a:lnTo>
                    <a:pt x="4732" y="358"/>
                  </a:lnTo>
                  <a:lnTo>
                    <a:pt x="4454" y="199"/>
                  </a:lnTo>
                  <a:lnTo>
                    <a:pt x="4136" y="119"/>
                  </a:lnTo>
                  <a:lnTo>
                    <a:pt x="3857" y="40"/>
                  </a:lnTo>
                  <a:lnTo>
                    <a:pt x="35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248"/>
            <p:cNvSpPr/>
            <p:nvPr/>
          </p:nvSpPr>
          <p:spPr>
            <a:xfrm>
              <a:off x="5457150" y="3205400"/>
              <a:ext cx="141175" cy="141200"/>
            </a:xfrm>
            <a:custGeom>
              <a:avLst/>
              <a:gdLst/>
              <a:ahLst/>
              <a:cxnLst/>
              <a:rect l="l" t="t" r="r" b="b"/>
              <a:pathLst>
                <a:path w="5647" h="5648" extrusionOk="0">
                  <a:moveTo>
                    <a:pt x="2546" y="1"/>
                  </a:moveTo>
                  <a:lnTo>
                    <a:pt x="2267" y="41"/>
                  </a:lnTo>
                  <a:lnTo>
                    <a:pt x="2029" y="120"/>
                  </a:lnTo>
                  <a:lnTo>
                    <a:pt x="1750" y="200"/>
                  </a:lnTo>
                  <a:lnTo>
                    <a:pt x="1512" y="319"/>
                  </a:lnTo>
                  <a:lnTo>
                    <a:pt x="1233" y="478"/>
                  </a:lnTo>
                  <a:lnTo>
                    <a:pt x="1035" y="637"/>
                  </a:lnTo>
                  <a:lnTo>
                    <a:pt x="796" y="836"/>
                  </a:lnTo>
                  <a:lnTo>
                    <a:pt x="637" y="1075"/>
                  </a:lnTo>
                  <a:lnTo>
                    <a:pt x="478" y="1273"/>
                  </a:lnTo>
                  <a:lnTo>
                    <a:pt x="319" y="1512"/>
                  </a:lnTo>
                  <a:lnTo>
                    <a:pt x="200" y="1751"/>
                  </a:lnTo>
                  <a:lnTo>
                    <a:pt x="120" y="2029"/>
                  </a:lnTo>
                  <a:lnTo>
                    <a:pt x="80" y="2267"/>
                  </a:lnTo>
                  <a:lnTo>
                    <a:pt x="40" y="2546"/>
                  </a:lnTo>
                  <a:lnTo>
                    <a:pt x="1" y="2824"/>
                  </a:lnTo>
                  <a:lnTo>
                    <a:pt x="40" y="3102"/>
                  </a:lnTo>
                  <a:lnTo>
                    <a:pt x="80" y="3381"/>
                  </a:lnTo>
                  <a:lnTo>
                    <a:pt x="120" y="3619"/>
                  </a:lnTo>
                  <a:lnTo>
                    <a:pt x="239" y="3898"/>
                  </a:lnTo>
                  <a:lnTo>
                    <a:pt x="359" y="4136"/>
                  </a:lnTo>
                  <a:lnTo>
                    <a:pt x="518" y="4415"/>
                  </a:lnTo>
                  <a:lnTo>
                    <a:pt x="677" y="4613"/>
                  </a:lnTo>
                  <a:lnTo>
                    <a:pt x="875" y="4852"/>
                  </a:lnTo>
                  <a:lnTo>
                    <a:pt x="1074" y="5011"/>
                  </a:lnTo>
                  <a:lnTo>
                    <a:pt x="1313" y="5170"/>
                  </a:lnTo>
                  <a:lnTo>
                    <a:pt x="1551" y="5329"/>
                  </a:lnTo>
                  <a:lnTo>
                    <a:pt x="1790" y="5448"/>
                  </a:lnTo>
                  <a:lnTo>
                    <a:pt x="2068" y="5528"/>
                  </a:lnTo>
                  <a:lnTo>
                    <a:pt x="2307" y="5568"/>
                  </a:lnTo>
                  <a:lnTo>
                    <a:pt x="2585" y="5608"/>
                  </a:lnTo>
                  <a:lnTo>
                    <a:pt x="2864" y="5647"/>
                  </a:lnTo>
                  <a:lnTo>
                    <a:pt x="3142" y="5608"/>
                  </a:lnTo>
                  <a:lnTo>
                    <a:pt x="3381" y="5568"/>
                  </a:lnTo>
                  <a:lnTo>
                    <a:pt x="3659" y="5528"/>
                  </a:lnTo>
                  <a:lnTo>
                    <a:pt x="3937" y="5409"/>
                  </a:lnTo>
                  <a:lnTo>
                    <a:pt x="4176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2" y="4773"/>
                  </a:lnTo>
                  <a:lnTo>
                    <a:pt x="5051" y="4574"/>
                  </a:lnTo>
                  <a:lnTo>
                    <a:pt x="5210" y="4335"/>
                  </a:lnTo>
                  <a:lnTo>
                    <a:pt x="5369" y="4097"/>
                  </a:lnTo>
                  <a:lnTo>
                    <a:pt x="5448" y="3858"/>
                  </a:lnTo>
                  <a:lnTo>
                    <a:pt x="5567" y="3580"/>
                  </a:lnTo>
                  <a:lnTo>
                    <a:pt x="5607" y="3341"/>
                  </a:lnTo>
                  <a:lnTo>
                    <a:pt x="5647" y="3063"/>
                  </a:lnTo>
                  <a:lnTo>
                    <a:pt x="5647" y="2784"/>
                  </a:lnTo>
                  <a:lnTo>
                    <a:pt x="5647" y="2506"/>
                  </a:lnTo>
                  <a:lnTo>
                    <a:pt x="5607" y="2267"/>
                  </a:lnTo>
                  <a:lnTo>
                    <a:pt x="5528" y="1989"/>
                  </a:lnTo>
                  <a:lnTo>
                    <a:pt x="5448" y="1711"/>
                  </a:lnTo>
                  <a:lnTo>
                    <a:pt x="5329" y="1472"/>
                  </a:lnTo>
                  <a:lnTo>
                    <a:pt x="5170" y="1234"/>
                  </a:lnTo>
                  <a:lnTo>
                    <a:pt x="5011" y="995"/>
                  </a:lnTo>
                  <a:lnTo>
                    <a:pt x="4812" y="796"/>
                  </a:lnTo>
                  <a:lnTo>
                    <a:pt x="4613" y="597"/>
                  </a:lnTo>
                  <a:lnTo>
                    <a:pt x="4375" y="438"/>
                  </a:lnTo>
                  <a:lnTo>
                    <a:pt x="4136" y="279"/>
                  </a:lnTo>
                  <a:lnTo>
                    <a:pt x="3897" y="200"/>
                  </a:lnTo>
                  <a:lnTo>
                    <a:pt x="3619" y="81"/>
                  </a:lnTo>
                  <a:lnTo>
                    <a:pt x="3381" y="41"/>
                  </a:lnTo>
                  <a:lnTo>
                    <a:pt x="31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248"/>
            <p:cNvSpPr/>
            <p:nvPr/>
          </p:nvSpPr>
          <p:spPr>
            <a:xfrm>
              <a:off x="4476000" y="393805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3023" y="0"/>
                  </a:moveTo>
                  <a:lnTo>
                    <a:pt x="2705" y="80"/>
                  </a:lnTo>
                  <a:lnTo>
                    <a:pt x="2387" y="159"/>
                  </a:lnTo>
                  <a:lnTo>
                    <a:pt x="206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95"/>
                  </a:lnTo>
                  <a:lnTo>
                    <a:pt x="955" y="1034"/>
                  </a:lnTo>
                  <a:lnTo>
                    <a:pt x="717" y="1273"/>
                  </a:lnTo>
                  <a:lnTo>
                    <a:pt x="518" y="1551"/>
                  </a:lnTo>
                  <a:lnTo>
                    <a:pt x="359" y="1829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062"/>
                  </a:lnTo>
                  <a:lnTo>
                    <a:pt x="1" y="3380"/>
                  </a:lnTo>
                  <a:lnTo>
                    <a:pt x="1" y="3698"/>
                  </a:lnTo>
                  <a:lnTo>
                    <a:pt x="81" y="4016"/>
                  </a:lnTo>
                  <a:lnTo>
                    <a:pt x="160" y="4334"/>
                  </a:lnTo>
                  <a:lnTo>
                    <a:pt x="279" y="4652"/>
                  </a:lnTo>
                  <a:lnTo>
                    <a:pt x="399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1035" y="5766"/>
                  </a:lnTo>
                  <a:lnTo>
                    <a:pt x="1273" y="6004"/>
                  </a:lnTo>
                  <a:lnTo>
                    <a:pt x="1552" y="6203"/>
                  </a:lnTo>
                  <a:lnTo>
                    <a:pt x="1830" y="6362"/>
                  </a:lnTo>
                  <a:lnTo>
                    <a:pt x="2108" y="6482"/>
                  </a:lnTo>
                  <a:lnTo>
                    <a:pt x="2427" y="6601"/>
                  </a:lnTo>
                  <a:lnTo>
                    <a:pt x="2745" y="6680"/>
                  </a:lnTo>
                  <a:lnTo>
                    <a:pt x="3063" y="6720"/>
                  </a:lnTo>
                  <a:lnTo>
                    <a:pt x="3699" y="6720"/>
                  </a:lnTo>
                  <a:lnTo>
                    <a:pt x="4017" y="6641"/>
                  </a:lnTo>
                  <a:lnTo>
                    <a:pt x="4335" y="6561"/>
                  </a:lnTo>
                  <a:lnTo>
                    <a:pt x="4653" y="6482"/>
                  </a:lnTo>
                  <a:lnTo>
                    <a:pt x="4971" y="6322"/>
                  </a:lnTo>
                  <a:lnTo>
                    <a:pt x="5250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6005" y="5448"/>
                  </a:lnTo>
                  <a:lnTo>
                    <a:pt x="6204" y="516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95"/>
                  </a:lnTo>
                  <a:lnTo>
                    <a:pt x="6681" y="3976"/>
                  </a:lnTo>
                  <a:lnTo>
                    <a:pt x="6721" y="3658"/>
                  </a:lnTo>
                  <a:lnTo>
                    <a:pt x="6721" y="3340"/>
                  </a:lnTo>
                  <a:lnTo>
                    <a:pt x="6721" y="3022"/>
                  </a:lnTo>
                  <a:lnTo>
                    <a:pt x="6641" y="2704"/>
                  </a:lnTo>
                  <a:lnTo>
                    <a:pt x="6562" y="2386"/>
                  </a:lnTo>
                  <a:lnTo>
                    <a:pt x="6482" y="2068"/>
                  </a:lnTo>
                  <a:lnTo>
                    <a:pt x="6323" y="1750"/>
                  </a:lnTo>
                  <a:lnTo>
                    <a:pt x="6124" y="1471"/>
                  </a:lnTo>
                  <a:lnTo>
                    <a:pt x="5926" y="1193"/>
                  </a:lnTo>
                  <a:lnTo>
                    <a:pt x="5687" y="954"/>
                  </a:lnTo>
                  <a:lnTo>
                    <a:pt x="5448" y="716"/>
                  </a:lnTo>
                  <a:lnTo>
                    <a:pt x="5170" y="517"/>
                  </a:lnTo>
                  <a:lnTo>
                    <a:pt x="4892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77" y="40"/>
                  </a:lnTo>
                  <a:lnTo>
                    <a:pt x="365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248"/>
            <p:cNvSpPr/>
            <p:nvPr/>
          </p:nvSpPr>
          <p:spPr>
            <a:xfrm>
              <a:off x="5916425" y="4199475"/>
              <a:ext cx="169000" cy="169025"/>
            </a:xfrm>
            <a:custGeom>
              <a:avLst/>
              <a:gdLst/>
              <a:ahLst/>
              <a:cxnLst/>
              <a:rect l="l" t="t" r="r" b="b"/>
              <a:pathLst>
                <a:path w="6760" h="6761" extrusionOk="0">
                  <a:moveTo>
                    <a:pt x="3340" y="1"/>
                  </a:moveTo>
                  <a:lnTo>
                    <a:pt x="3022" y="41"/>
                  </a:lnTo>
                  <a:lnTo>
                    <a:pt x="2704" y="80"/>
                  </a:lnTo>
                  <a:lnTo>
                    <a:pt x="2386" y="160"/>
                  </a:lnTo>
                  <a:lnTo>
                    <a:pt x="2068" y="279"/>
                  </a:lnTo>
                  <a:lnTo>
                    <a:pt x="1789" y="438"/>
                  </a:lnTo>
                  <a:lnTo>
                    <a:pt x="1471" y="597"/>
                  </a:lnTo>
                  <a:lnTo>
                    <a:pt x="1193" y="796"/>
                  </a:lnTo>
                  <a:lnTo>
                    <a:pt x="954" y="1035"/>
                  </a:lnTo>
                  <a:lnTo>
                    <a:pt x="756" y="1313"/>
                  </a:lnTo>
                  <a:lnTo>
                    <a:pt x="557" y="1552"/>
                  </a:lnTo>
                  <a:lnTo>
                    <a:pt x="398" y="1830"/>
                  </a:lnTo>
                  <a:lnTo>
                    <a:pt x="239" y="2148"/>
                  </a:lnTo>
                  <a:lnTo>
                    <a:pt x="159" y="2426"/>
                  </a:lnTo>
                  <a:lnTo>
                    <a:pt x="80" y="2744"/>
                  </a:lnTo>
                  <a:lnTo>
                    <a:pt x="40" y="3063"/>
                  </a:lnTo>
                  <a:lnTo>
                    <a:pt x="0" y="3420"/>
                  </a:lnTo>
                  <a:lnTo>
                    <a:pt x="40" y="3739"/>
                  </a:lnTo>
                  <a:lnTo>
                    <a:pt x="80" y="4057"/>
                  </a:lnTo>
                  <a:lnTo>
                    <a:pt x="159" y="4375"/>
                  </a:lnTo>
                  <a:lnTo>
                    <a:pt x="278" y="4693"/>
                  </a:lnTo>
                  <a:lnTo>
                    <a:pt x="437" y="4971"/>
                  </a:lnTo>
                  <a:lnTo>
                    <a:pt x="596" y="5289"/>
                  </a:lnTo>
                  <a:lnTo>
                    <a:pt x="795" y="5568"/>
                  </a:lnTo>
                  <a:lnTo>
                    <a:pt x="1034" y="5806"/>
                  </a:lnTo>
                  <a:lnTo>
                    <a:pt x="1272" y="6005"/>
                  </a:lnTo>
                  <a:lnTo>
                    <a:pt x="1551" y="6204"/>
                  </a:lnTo>
                  <a:lnTo>
                    <a:pt x="1829" y="6363"/>
                  </a:lnTo>
                  <a:lnTo>
                    <a:pt x="2147" y="6522"/>
                  </a:lnTo>
                  <a:lnTo>
                    <a:pt x="2426" y="6601"/>
                  </a:lnTo>
                  <a:lnTo>
                    <a:pt x="2744" y="6681"/>
                  </a:lnTo>
                  <a:lnTo>
                    <a:pt x="3062" y="6721"/>
                  </a:lnTo>
                  <a:lnTo>
                    <a:pt x="3380" y="6760"/>
                  </a:lnTo>
                  <a:lnTo>
                    <a:pt x="3738" y="6721"/>
                  </a:lnTo>
                  <a:lnTo>
                    <a:pt x="4056" y="6681"/>
                  </a:lnTo>
                  <a:lnTo>
                    <a:pt x="4374" y="6601"/>
                  </a:lnTo>
                  <a:lnTo>
                    <a:pt x="4692" y="6482"/>
                  </a:lnTo>
                  <a:lnTo>
                    <a:pt x="4970" y="6323"/>
                  </a:lnTo>
                  <a:lnTo>
                    <a:pt x="5288" y="6164"/>
                  </a:lnTo>
                  <a:lnTo>
                    <a:pt x="5567" y="5965"/>
                  </a:lnTo>
                  <a:lnTo>
                    <a:pt x="5805" y="5727"/>
                  </a:lnTo>
                  <a:lnTo>
                    <a:pt x="6004" y="5488"/>
                  </a:lnTo>
                  <a:lnTo>
                    <a:pt x="6203" y="5210"/>
                  </a:lnTo>
                  <a:lnTo>
                    <a:pt x="6362" y="4931"/>
                  </a:lnTo>
                  <a:lnTo>
                    <a:pt x="6521" y="4613"/>
                  </a:lnTo>
                  <a:lnTo>
                    <a:pt x="6601" y="4335"/>
                  </a:lnTo>
                  <a:lnTo>
                    <a:pt x="6680" y="4017"/>
                  </a:lnTo>
                  <a:lnTo>
                    <a:pt x="6720" y="3699"/>
                  </a:lnTo>
                  <a:lnTo>
                    <a:pt x="6760" y="3381"/>
                  </a:lnTo>
                  <a:lnTo>
                    <a:pt x="6720" y="3023"/>
                  </a:lnTo>
                  <a:lnTo>
                    <a:pt x="6680" y="2705"/>
                  </a:lnTo>
                  <a:lnTo>
                    <a:pt x="6601" y="2387"/>
                  </a:lnTo>
                  <a:lnTo>
                    <a:pt x="6481" y="2068"/>
                  </a:lnTo>
                  <a:lnTo>
                    <a:pt x="6322" y="1790"/>
                  </a:lnTo>
                  <a:lnTo>
                    <a:pt x="6163" y="1472"/>
                  </a:lnTo>
                  <a:lnTo>
                    <a:pt x="5964" y="1194"/>
                  </a:lnTo>
                  <a:lnTo>
                    <a:pt x="5726" y="955"/>
                  </a:lnTo>
                  <a:lnTo>
                    <a:pt x="5448" y="756"/>
                  </a:lnTo>
                  <a:lnTo>
                    <a:pt x="5209" y="557"/>
                  </a:lnTo>
                  <a:lnTo>
                    <a:pt x="4931" y="398"/>
                  </a:lnTo>
                  <a:lnTo>
                    <a:pt x="4613" y="239"/>
                  </a:lnTo>
                  <a:lnTo>
                    <a:pt x="4334" y="160"/>
                  </a:lnTo>
                  <a:lnTo>
                    <a:pt x="4016" y="80"/>
                  </a:lnTo>
                  <a:lnTo>
                    <a:pt x="3698" y="41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248"/>
            <p:cNvSpPr/>
            <p:nvPr/>
          </p:nvSpPr>
          <p:spPr>
            <a:xfrm>
              <a:off x="5308050" y="42680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45" y="0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50" y="199"/>
                  </a:lnTo>
                  <a:lnTo>
                    <a:pt x="1472" y="319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35"/>
                  </a:lnTo>
                  <a:lnTo>
                    <a:pt x="597" y="1074"/>
                  </a:lnTo>
                  <a:lnTo>
                    <a:pt x="438" y="1273"/>
                  </a:lnTo>
                  <a:lnTo>
                    <a:pt x="318" y="1511"/>
                  </a:lnTo>
                  <a:lnTo>
                    <a:pt x="199" y="1790"/>
                  </a:lnTo>
                  <a:lnTo>
                    <a:pt x="120" y="2028"/>
                  </a:lnTo>
                  <a:lnTo>
                    <a:pt x="4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75" y="4851"/>
                  </a:lnTo>
                  <a:lnTo>
                    <a:pt x="1074" y="5011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7"/>
                  </a:lnTo>
                  <a:lnTo>
                    <a:pt x="2307" y="5607"/>
                  </a:lnTo>
                  <a:lnTo>
                    <a:pt x="2585" y="5647"/>
                  </a:lnTo>
                  <a:lnTo>
                    <a:pt x="2823" y="5647"/>
                  </a:lnTo>
                  <a:lnTo>
                    <a:pt x="3102" y="5607"/>
                  </a:lnTo>
                  <a:lnTo>
                    <a:pt x="3380" y="5567"/>
                  </a:lnTo>
                  <a:lnTo>
                    <a:pt x="3658" y="5527"/>
                  </a:lnTo>
                  <a:lnTo>
                    <a:pt x="3897" y="5408"/>
                  </a:lnTo>
                  <a:lnTo>
                    <a:pt x="4175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50" y="4573"/>
                  </a:lnTo>
                  <a:lnTo>
                    <a:pt x="5209" y="4335"/>
                  </a:lnTo>
                  <a:lnTo>
                    <a:pt x="5329" y="4096"/>
                  </a:lnTo>
                  <a:lnTo>
                    <a:pt x="5448" y="3857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062"/>
                  </a:lnTo>
                  <a:lnTo>
                    <a:pt x="5647" y="2784"/>
                  </a:lnTo>
                  <a:lnTo>
                    <a:pt x="5647" y="2545"/>
                  </a:lnTo>
                  <a:lnTo>
                    <a:pt x="5607" y="2267"/>
                  </a:lnTo>
                  <a:lnTo>
                    <a:pt x="5527" y="1989"/>
                  </a:lnTo>
                  <a:lnTo>
                    <a:pt x="5408" y="171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248"/>
            <p:cNvSpPr/>
            <p:nvPr/>
          </p:nvSpPr>
          <p:spPr>
            <a:xfrm>
              <a:off x="4575425" y="32779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784" y="1"/>
                  </a:moveTo>
                  <a:lnTo>
                    <a:pt x="2545" y="40"/>
                  </a:lnTo>
                  <a:lnTo>
                    <a:pt x="2267" y="8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1" y="359"/>
                  </a:lnTo>
                  <a:lnTo>
                    <a:pt x="1233" y="518"/>
                  </a:lnTo>
                  <a:lnTo>
                    <a:pt x="994" y="677"/>
                  </a:lnTo>
                  <a:lnTo>
                    <a:pt x="795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12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02"/>
                  </a:lnTo>
                  <a:lnTo>
                    <a:pt x="40" y="3381"/>
                  </a:lnTo>
                  <a:lnTo>
                    <a:pt x="120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35" y="4852"/>
                  </a:lnTo>
                  <a:lnTo>
                    <a:pt x="1074" y="5051"/>
                  </a:lnTo>
                  <a:lnTo>
                    <a:pt x="1273" y="5210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8"/>
                  </a:lnTo>
                  <a:lnTo>
                    <a:pt x="2306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2" y="4971"/>
                  </a:lnTo>
                  <a:lnTo>
                    <a:pt x="4851" y="4812"/>
                  </a:lnTo>
                  <a:lnTo>
                    <a:pt x="5050" y="4573"/>
                  </a:lnTo>
                  <a:lnTo>
                    <a:pt x="5209" y="4375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102"/>
                  </a:lnTo>
                  <a:lnTo>
                    <a:pt x="5647" y="2824"/>
                  </a:lnTo>
                  <a:lnTo>
                    <a:pt x="564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637"/>
                  </a:lnTo>
                  <a:lnTo>
                    <a:pt x="4334" y="47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4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248"/>
            <p:cNvSpPr/>
            <p:nvPr/>
          </p:nvSpPr>
          <p:spPr>
            <a:xfrm>
              <a:off x="4717575" y="45653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05" y="1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2" y="358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80" y="2028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37" y="4653"/>
                  </a:lnTo>
                  <a:lnTo>
                    <a:pt x="835" y="4852"/>
                  </a:lnTo>
                  <a:lnTo>
                    <a:pt x="1074" y="5050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50" y="5448"/>
                  </a:lnTo>
                  <a:lnTo>
                    <a:pt x="2028" y="5528"/>
                  </a:lnTo>
                  <a:lnTo>
                    <a:pt x="2307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10" y="4573"/>
                  </a:lnTo>
                  <a:lnTo>
                    <a:pt x="5169" y="4374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07" y="3062"/>
                  </a:lnTo>
                  <a:lnTo>
                    <a:pt x="5647" y="2824"/>
                  </a:lnTo>
                  <a:lnTo>
                    <a:pt x="560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30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579" y="120"/>
                  </a:lnTo>
                  <a:lnTo>
                    <a:pt x="3340" y="40"/>
                  </a:lnTo>
                  <a:lnTo>
                    <a:pt x="30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248"/>
            <p:cNvSpPr/>
            <p:nvPr/>
          </p:nvSpPr>
          <p:spPr>
            <a:xfrm>
              <a:off x="5161925" y="3794900"/>
              <a:ext cx="101400" cy="100425"/>
            </a:xfrm>
            <a:custGeom>
              <a:avLst/>
              <a:gdLst/>
              <a:ahLst/>
              <a:cxnLst/>
              <a:rect l="l" t="t" r="r" b="b"/>
              <a:pathLst>
                <a:path w="4056" h="4017" extrusionOk="0">
                  <a:moveTo>
                    <a:pt x="2028" y="0"/>
                  </a:moveTo>
                  <a:lnTo>
                    <a:pt x="1630" y="40"/>
                  </a:lnTo>
                  <a:lnTo>
                    <a:pt x="1273" y="159"/>
                  </a:lnTo>
                  <a:lnTo>
                    <a:pt x="875" y="358"/>
                  </a:lnTo>
                  <a:lnTo>
                    <a:pt x="597" y="597"/>
                  </a:lnTo>
                  <a:lnTo>
                    <a:pt x="318" y="915"/>
                  </a:lnTo>
                  <a:lnTo>
                    <a:pt x="159" y="1273"/>
                  </a:lnTo>
                  <a:lnTo>
                    <a:pt x="40" y="1631"/>
                  </a:lnTo>
                  <a:lnTo>
                    <a:pt x="0" y="2028"/>
                  </a:lnTo>
                  <a:lnTo>
                    <a:pt x="40" y="2426"/>
                  </a:lnTo>
                  <a:lnTo>
                    <a:pt x="159" y="2784"/>
                  </a:lnTo>
                  <a:lnTo>
                    <a:pt x="358" y="3142"/>
                  </a:lnTo>
                  <a:lnTo>
                    <a:pt x="636" y="3460"/>
                  </a:lnTo>
                  <a:lnTo>
                    <a:pt x="955" y="3698"/>
                  </a:lnTo>
                  <a:lnTo>
                    <a:pt x="1273" y="3897"/>
                  </a:lnTo>
                  <a:lnTo>
                    <a:pt x="1670" y="3977"/>
                  </a:lnTo>
                  <a:lnTo>
                    <a:pt x="2028" y="4016"/>
                  </a:lnTo>
                  <a:lnTo>
                    <a:pt x="2426" y="3977"/>
                  </a:lnTo>
                  <a:lnTo>
                    <a:pt x="2823" y="3857"/>
                  </a:lnTo>
                  <a:lnTo>
                    <a:pt x="3181" y="3659"/>
                  </a:lnTo>
                  <a:lnTo>
                    <a:pt x="3499" y="3420"/>
                  </a:lnTo>
                  <a:lnTo>
                    <a:pt x="3738" y="3102"/>
                  </a:lnTo>
                  <a:lnTo>
                    <a:pt x="3897" y="2744"/>
                  </a:lnTo>
                  <a:lnTo>
                    <a:pt x="4016" y="2386"/>
                  </a:lnTo>
                  <a:lnTo>
                    <a:pt x="4056" y="1988"/>
                  </a:lnTo>
                  <a:lnTo>
                    <a:pt x="4016" y="1591"/>
                  </a:lnTo>
                  <a:lnTo>
                    <a:pt x="3897" y="1233"/>
                  </a:lnTo>
                  <a:lnTo>
                    <a:pt x="3698" y="875"/>
                  </a:lnTo>
                  <a:lnTo>
                    <a:pt x="3420" y="557"/>
                  </a:lnTo>
                  <a:lnTo>
                    <a:pt x="3141" y="318"/>
                  </a:lnTo>
                  <a:lnTo>
                    <a:pt x="2784" y="120"/>
                  </a:lnTo>
                  <a:lnTo>
                    <a:pt x="2426" y="40"/>
                  </a:lnTo>
                  <a:lnTo>
                    <a:pt x="20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248"/>
            <p:cNvSpPr/>
            <p:nvPr/>
          </p:nvSpPr>
          <p:spPr>
            <a:xfrm>
              <a:off x="3475975" y="1202350"/>
              <a:ext cx="2910650" cy="2071675"/>
            </a:xfrm>
            <a:custGeom>
              <a:avLst/>
              <a:gdLst/>
              <a:ahLst/>
              <a:cxnLst/>
              <a:rect l="l" t="t" r="r" b="b"/>
              <a:pathLst>
                <a:path w="116426" h="82867" extrusionOk="0">
                  <a:moveTo>
                    <a:pt x="68870" y="2546"/>
                  </a:moveTo>
                  <a:lnTo>
                    <a:pt x="88990" y="16900"/>
                  </a:lnTo>
                  <a:lnTo>
                    <a:pt x="64058" y="11015"/>
                  </a:lnTo>
                  <a:lnTo>
                    <a:pt x="68870" y="2546"/>
                  </a:lnTo>
                  <a:close/>
                  <a:moveTo>
                    <a:pt x="29067" y="3818"/>
                  </a:moveTo>
                  <a:lnTo>
                    <a:pt x="36304" y="23898"/>
                  </a:lnTo>
                  <a:lnTo>
                    <a:pt x="29465" y="29545"/>
                  </a:lnTo>
                  <a:lnTo>
                    <a:pt x="29067" y="3818"/>
                  </a:lnTo>
                  <a:close/>
                  <a:moveTo>
                    <a:pt x="91972" y="18252"/>
                  </a:moveTo>
                  <a:lnTo>
                    <a:pt x="114159" y="23501"/>
                  </a:lnTo>
                  <a:lnTo>
                    <a:pt x="115591" y="35072"/>
                  </a:lnTo>
                  <a:lnTo>
                    <a:pt x="91972" y="18252"/>
                  </a:lnTo>
                  <a:close/>
                  <a:moveTo>
                    <a:pt x="54754" y="9464"/>
                  </a:moveTo>
                  <a:lnTo>
                    <a:pt x="63064" y="11453"/>
                  </a:lnTo>
                  <a:lnTo>
                    <a:pt x="44336" y="44376"/>
                  </a:lnTo>
                  <a:lnTo>
                    <a:pt x="37060" y="24097"/>
                  </a:lnTo>
                  <a:lnTo>
                    <a:pt x="54754" y="9464"/>
                  </a:lnTo>
                  <a:close/>
                  <a:moveTo>
                    <a:pt x="28829" y="30857"/>
                  </a:moveTo>
                  <a:lnTo>
                    <a:pt x="29226" y="57935"/>
                  </a:lnTo>
                  <a:lnTo>
                    <a:pt x="21552" y="36901"/>
                  </a:lnTo>
                  <a:lnTo>
                    <a:pt x="28829" y="30857"/>
                  </a:lnTo>
                  <a:close/>
                  <a:moveTo>
                    <a:pt x="36543" y="24535"/>
                  </a:moveTo>
                  <a:lnTo>
                    <a:pt x="43938" y="45092"/>
                  </a:lnTo>
                  <a:lnTo>
                    <a:pt x="43740" y="45410"/>
                  </a:lnTo>
                  <a:lnTo>
                    <a:pt x="44098" y="45609"/>
                  </a:lnTo>
                  <a:lnTo>
                    <a:pt x="44137" y="45688"/>
                  </a:lnTo>
                  <a:lnTo>
                    <a:pt x="44257" y="45688"/>
                  </a:lnTo>
                  <a:lnTo>
                    <a:pt x="44296" y="45728"/>
                  </a:lnTo>
                  <a:lnTo>
                    <a:pt x="44296" y="45688"/>
                  </a:lnTo>
                  <a:lnTo>
                    <a:pt x="74755" y="49426"/>
                  </a:lnTo>
                  <a:lnTo>
                    <a:pt x="59883" y="74357"/>
                  </a:lnTo>
                  <a:lnTo>
                    <a:pt x="30022" y="59685"/>
                  </a:lnTo>
                  <a:lnTo>
                    <a:pt x="29942" y="59566"/>
                  </a:lnTo>
                  <a:lnTo>
                    <a:pt x="29902" y="59566"/>
                  </a:lnTo>
                  <a:lnTo>
                    <a:pt x="29465" y="30340"/>
                  </a:lnTo>
                  <a:lnTo>
                    <a:pt x="36543" y="24535"/>
                  </a:lnTo>
                  <a:close/>
                  <a:moveTo>
                    <a:pt x="28073" y="61474"/>
                  </a:moveTo>
                  <a:lnTo>
                    <a:pt x="13679" y="82111"/>
                  </a:lnTo>
                  <a:lnTo>
                    <a:pt x="1472" y="77936"/>
                  </a:lnTo>
                  <a:lnTo>
                    <a:pt x="28073" y="61474"/>
                  </a:lnTo>
                  <a:close/>
                  <a:moveTo>
                    <a:pt x="28391" y="1"/>
                  </a:moveTo>
                  <a:lnTo>
                    <a:pt x="28829" y="30062"/>
                  </a:lnTo>
                  <a:lnTo>
                    <a:pt x="20797" y="36702"/>
                  </a:lnTo>
                  <a:lnTo>
                    <a:pt x="29226" y="59764"/>
                  </a:lnTo>
                  <a:lnTo>
                    <a:pt x="28988" y="60162"/>
                  </a:lnTo>
                  <a:lnTo>
                    <a:pt x="1" y="78095"/>
                  </a:lnTo>
                  <a:lnTo>
                    <a:pt x="13918" y="82867"/>
                  </a:lnTo>
                  <a:lnTo>
                    <a:pt x="29425" y="60599"/>
                  </a:lnTo>
                  <a:lnTo>
                    <a:pt x="29902" y="60321"/>
                  </a:lnTo>
                  <a:lnTo>
                    <a:pt x="60122" y="75192"/>
                  </a:lnTo>
                  <a:lnTo>
                    <a:pt x="75828" y="48909"/>
                  </a:lnTo>
                  <a:lnTo>
                    <a:pt x="44654" y="45092"/>
                  </a:lnTo>
                  <a:lnTo>
                    <a:pt x="63701" y="11612"/>
                  </a:lnTo>
                  <a:lnTo>
                    <a:pt x="90341" y="17854"/>
                  </a:lnTo>
                  <a:lnTo>
                    <a:pt x="116426" y="36463"/>
                  </a:lnTo>
                  <a:lnTo>
                    <a:pt x="114756" y="22984"/>
                  </a:lnTo>
                  <a:lnTo>
                    <a:pt x="90620" y="17298"/>
                  </a:lnTo>
                  <a:lnTo>
                    <a:pt x="68671" y="1631"/>
                  </a:lnTo>
                  <a:lnTo>
                    <a:pt x="63422" y="10856"/>
                  </a:lnTo>
                  <a:lnTo>
                    <a:pt x="54595" y="8789"/>
                  </a:lnTo>
                  <a:lnTo>
                    <a:pt x="36821" y="23461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248"/>
            <p:cNvSpPr/>
            <p:nvPr/>
          </p:nvSpPr>
          <p:spPr>
            <a:xfrm>
              <a:off x="3486925" y="1242125"/>
              <a:ext cx="1707825" cy="1914600"/>
            </a:xfrm>
            <a:custGeom>
              <a:avLst/>
              <a:gdLst/>
              <a:ahLst/>
              <a:cxnLst/>
              <a:rect l="l" t="t" r="r" b="b"/>
              <a:pathLst>
                <a:path w="68313" h="76584" extrusionOk="0">
                  <a:moveTo>
                    <a:pt x="28033" y="0"/>
                  </a:moveTo>
                  <a:lnTo>
                    <a:pt x="20438" y="35111"/>
                  </a:lnTo>
                  <a:lnTo>
                    <a:pt x="0" y="76305"/>
                  </a:lnTo>
                  <a:lnTo>
                    <a:pt x="557" y="76584"/>
                  </a:lnTo>
                  <a:lnTo>
                    <a:pt x="21035" y="35350"/>
                  </a:lnTo>
                  <a:lnTo>
                    <a:pt x="21035" y="35310"/>
                  </a:lnTo>
                  <a:lnTo>
                    <a:pt x="28550" y="637"/>
                  </a:lnTo>
                  <a:lnTo>
                    <a:pt x="68312" y="835"/>
                  </a:lnTo>
                  <a:lnTo>
                    <a:pt x="68312" y="199"/>
                  </a:lnTo>
                  <a:lnTo>
                    <a:pt x="280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248"/>
            <p:cNvSpPr/>
            <p:nvPr/>
          </p:nvSpPr>
          <p:spPr>
            <a:xfrm>
              <a:off x="3775200" y="1242125"/>
              <a:ext cx="2600500" cy="2037875"/>
            </a:xfrm>
            <a:custGeom>
              <a:avLst/>
              <a:gdLst/>
              <a:ahLst/>
              <a:cxnLst/>
              <a:rect l="l" t="t" r="r" b="b"/>
              <a:pathLst>
                <a:path w="104020" h="81515" extrusionOk="0">
                  <a:moveTo>
                    <a:pt x="56543" y="995"/>
                  </a:moveTo>
                  <a:lnTo>
                    <a:pt x="61195" y="34435"/>
                  </a:lnTo>
                  <a:lnTo>
                    <a:pt x="32685" y="43382"/>
                  </a:lnTo>
                  <a:lnTo>
                    <a:pt x="42984" y="7754"/>
                  </a:lnTo>
                  <a:lnTo>
                    <a:pt x="56543" y="995"/>
                  </a:lnTo>
                  <a:close/>
                  <a:moveTo>
                    <a:pt x="99924" y="22944"/>
                  </a:moveTo>
                  <a:lnTo>
                    <a:pt x="63581" y="47040"/>
                  </a:lnTo>
                  <a:lnTo>
                    <a:pt x="61871" y="34872"/>
                  </a:lnTo>
                  <a:lnTo>
                    <a:pt x="99924" y="22944"/>
                  </a:lnTo>
                  <a:close/>
                  <a:moveTo>
                    <a:pt x="61275" y="35071"/>
                  </a:moveTo>
                  <a:lnTo>
                    <a:pt x="62984" y="47398"/>
                  </a:lnTo>
                  <a:lnTo>
                    <a:pt x="40956" y="59327"/>
                  </a:lnTo>
                  <a:lnTo>
                    <a:pt x="32725" y="44058"/>
                  </a:lnTo>
                  <a:lnTo>
                    <a:pt x="61275" y="35071"/>
                  </a:lnTo>
                  <a:close/>
                  <a:moveTo>
                    <a:pt x="40678" y="60201"/>
                  </a:moveTo>
                  <a:lnTo>
                    <a:pt x="47556" y="72925"/>
                  </a:lnTo>
                  <a:lnTo>
                    <a:pt x="3658" y="80282"/>
                  </a:lnTo>
                  <a:lnTo>
                    <a:pt x="3658" y="80282"/>
                  </a:lnTo>
                  <a:lnTo>
                    <a:pt x="40678" y="60201"/>
                  </a:lnTo>
                  <a:close/>
                  <a:moveTo>
                    <a:pt x="57060" y="0"/>
                  </a:moveTo>
                  <a:lnTo>
                    <a:pt x="42427" y="7317"/>
                  </a:lnTo>
                  <a:lnTo>
                    <a:pt x="31930" y="43620"/>
                  </a:lnTo>
                  <a:lnTo>
                    <a:pt x="31890" y="43620"/>
                  </a:lnTo>
                  <a:lnTo>
                    <a:pt x="9305" y="34912"/>
                  </a:lnTo>
                  <a:lnTo>
                    <a:pt x="9106" y="35509"/>
                  </a:lnTo>
                  <a:lnTo>
                    <a:pt x="31890" y="44296"/>
                  </a:lnTo>
                  <a:lnTo>
                    <a:pt x="32089" y="44217"/>
                  </a:lnTo>
                  <a:lnTo>
                    <a:pt x="40399" y="59645"/>
                  </a:lnTo>
                  <a:lnTo>
                    <a:pt x="0" y="81514"/>
                  </a:lnTo>
                  <a:lnTo>
                    <a:pt x="48511" y="73403"/>
                  </a:lnTo>
                  <a:lnTo>
                    <a:pt x="41234" y="59883"/>
                  </a:lnTo>
                  <a:lnTo>
                    <a:pt x="63064" y="48074"/>
                  </a:lnTo>
                  <a:lnTo>
                    <a:pt x="63064" y="48113"/>
                  </a:lnTo>
                  <a:lnTo>
                    <a:pt x="104019" y="20995"/>
                  </a:lnTo>
                  <a:lnTo>
                    <a:pt x="104019" y="20995"/>
                  </a:lnTo>
                  <a:lnTo>
                    <a:pt x="61791" y="34236"/>
                  </a:lnTo>
                  <a:lnTo>
                    <a:pt x="570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248"/>
            <p:cNvSpPr/>
            <p:nvPr/>
          </p:nvSpPr>
          <p:spPr>
            <a:xfrm>
              <a:off x="4215575" y="2341575"/>
              <a:ext cx="356875" cy="355900"/>
            </a:xfrm>
            <a:custGeom>
              <a:avLst/>
              <a:gdLst/>
              <a:ahLst/>
              <a:cxnLst/>
              <a:rect l="l" t="t" r="r" b="b"/>
              <a:pathLst>
                <a:path w="14275" h="14236" fill="none" extrusionOk="0">
                  <a:moveTo>
                    <a:pt x="14275" y="0"/>
                  </a:moveTo>
                  <a:lnTo>
                    <a:pt x="0" y="14235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248"/>
            <p:cNvSpPr/>
            <p:nvPr/>
          </p:nvSpPr>
          <p:spPr>
            <a:xfrm>
              <a:off x="4191700" y="1243125"/>
              <a:ext cx="2214825" cy="1835075"/>
            </a:xfrm>
            <a:custGeom>
              <a:avLst/>
              <a:gdLst/>
              <a:ahLst/>
              <a:cxnLst/>
              <a:rect l="l" t="t" r="r" b="b"/>
              <a:pathLst>
                <a:path w="88593" h="73403" extrusionOk="0">
                  <a:moveTo>
                    <a:pt x="200" y="0"/>
                  </a:moveTo>
                  <a:lnTo>
                    <a:pt x="1" y="597"/>
                  </a:lnTo>
                  <a:lnTo>
                    <a:pt x="25807" y="7794"/>
                  </a:lnTo>
                  <a:lnTo>
                    <a:pt x="46364" y="47676"/>
                  </a:lnTo>
                  <a:lnTo>
                    <a:pt x="46483" y="47914"/>
                  </a:lnTo>
                  <a:lnTo>
                    <a:pt x="85411" y="35111"/>
                  </a:lnTo>
                  <a:lnTo>
                    <a:pt x="85411" y="35111"/>
                  </a:lnTo>
                  <a:lnTo>
                    <a:pt x="31175" y="72885"/>
                  </a:lnTo>
                  <a:lnTo>
                    <a:pt x="31572" y="73402"/>
                  </a:lnTo>
                  <a:lnTo>
                    <a:pt x="88552" y="33719"/>
                  </a:lnTo>
                  <a:lnTo>
                    <a:pt x="88592" y="33640"/>
                  </a:lnTo>
                  <a:lnTo>
                    <a:pt x="88592" y="33520"/>
                  </a:lnTo>
                  <a:lnTo>
                    <a:pt x="88513" y="33480"/>
                  </a:lnTo>
                  <a:lnTo>
                    <a:pt x="88393" y="33441"/>
                  </a:lnTo>
                  <a:lnTo>
                    <a:pt x="46802" y="47159"/>
                  </a:lnTo>
                  <a:lnTo>
                    <a:pt x="26284" y="7237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248"/>
            <p:cNvSpPr/>
            <p:nvPr/>
          </p:nvSpPr>
          <p:spPr>
            <a:xfrm>
              <a:off x="4516775" y="2272975"/>
              <a:ext cx="128250" cy="128250"/>
            </a:xfrm>
            <a:custGeom>
              <a:avLst/>
              <a:gdLst/>
              <a:ahLst/>
              <a:cxnLst/>
              <a:rect l="l" t="t" r="r" b="b"/>
              <a:pathLst>
                <a:path w="5130" h="5130" extrusionOk="0">
                  <a:moveTo>
                    <a:pt x="2306" y="0"/>
                  </a:moveTo>
                  <a:lnTo>
                    <a:pt x="2028" y="40"/>
                  </a:lnTo>
                  <a:lnTo>
                    <a:pt x="1790" y="120"/>
                  </a:lnTo>
                  <a:lnTo>
                    <a:pt x="1551" y="199"/>
                  </a:lnTo>
                  <a:lnTo>
                    <a:pt x="1352" y="279"/>
                  </a:lnTo>
                  <a:lnTo>
                    <a:pt x="1114" y="438"/>
                  </a:lnTo>
                  <a:lnTo>
                    <a:pt x="756" y="756"/>
                  </a:lnTo>
                  <a:lnTo>
                    <a:pt x="438" y="1114"/>
                  </a:lnTo>
                  <a:lnTo>
                    <a:pt x="279" y="1352"/>
                  </a:lnTo>
                  <a:lnTo>
                    <a:pt x="199" y="1551"/>
                  </a:lnTo>
                  <a:lnTo>
                    <a:pt x="120" y="1790"/>
                  </a:lnTo>
                  <a:lnTo>
                    <a:pt x="40" y="2028"/>
                  </a:lnTo>
                  <a:lnTo>
                    <a:pt x="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40" y="3062"/>
                  </a:lnTo>
                  <a:lnTo>
                    <a:pt x="120" y="3341"/>
                  </a:lnTo>
                  <a:lnTo>
                    <a:pt x="199" y="3579"/>
                  </a:lnTo>
                  <a:lnTo>
                    <a:pt x="279" y="3778"/>
                  </a:lnTo>
                  <a:lnTo>
                    <a:pt x="438" y="4017"/>
                  </a:lnTo>
                  <a:lnTo>
                    <a:pt x="756" y="4374"/>
                  </a:lnTo>
                  <a:lnTo>
                    <a:pt x="1114" y="4692"/>
                  </a:lnTo>
                  <a:lnTo>
                    <a:pt x="1352" y="4812"/>
                  </a:lnTo>
                  <a:lnTo>
                    <a:pt x="1551" y="4931"/>
                  </a:lnTo>
                  <a:lnTo>
                    <a:pt x="1790" y="5011"/>
                  </a:lnTo>
                  <a:lnTo>
                    <a:pt x="2028" y="5090"/>
                  </a:lnTo>
                  <a:lnTo>
                    <a:pt x="2306" y="5130"/>
                  </a:lnTo>
                  <a:lnTo>
                    <a:pt x="2823" y="5130"/>
                  </a:lnTo>
                  <a:lnTo>
                    <a:pt x="3102" y="5090"/>
                  </a:lnTo>
                  <a:lnTo>
                    <a:pt x="3340" y="5011"/>
                  </a:lnTo>
                  <a:lnTo>
                    <a:pt x="3579" y="4931"/>
                  </a:lnTo>
                  <a:lnTo>
                    <a:pt x="3778" y="4812"/>
                  </a:lnTo>
                  <a:lnTo>
                    <a:pt x="4016" y="4692"/>
                  </a:lnTo>
                  <a:lnTo>
                    <a:pt x="4374" y="4374"/>
                  </a:lnTo>
                  <a:lnTo>
                    <a:pt x="4692" y="4017"/>
                  </a:lnTo>
                  <a:lnTo>
                    <a:pt x="4812" y="3778"/>
                  </a:lnTo>
                  <a:lnTo>
                    <a:pt x="4931" y="3579"/>
                  </a:lnTo>
                  <a:lnTo>
                    <a:pt x="5010" y="3341"/>
                  </a:lnTo>
                  <a:lnTo>
                    <a:pt x="5090" y="3062"/>
                  </a:lnTo>
                  <a:lnTo>
                    <a:pt x="5130" y="2824"/>
                  </a:lnTo>
                  <a:lnTo>
                    <a:pt x="5130" y="2545"/>
                  </a:lnTo>
                  <a:lnTo>
                    <a:pt x="5130" y="2307"/>
                  </a:lnTo>
                  <a:lnTo>
                    <a:pt x="5090" y="2028"/>
                  </a:lnTo>
                  <a:lnTo>
                    <a:pt x="5010" y="1790"/>
                  </a:lnTo>
                  <a:lnTo>
                    <a:pt x="4931" y="1551"/>
                  </a:lnTo>
                  <a:lnTo>
                    <a:pt x="4812" y="1352"/>
                  </a:lnTo>
                  <a:lnTo>
                    <a:pt x="4692" y="1114"/>
                  </a:lnTo>
                  <a:lnTo>
                    <a:pt x="4374" y="756"/>
                  </a:lnTo>
                  <a:lnTo>
                    <a:pt x="4016" y="438"/>
                  </a:lnTo>
                  <a:lnTo>
                    <a:pt x="3778" y="279"/>
                  </a:lnTo>
                  <a:lnTo>
                    <a:pt x="3579" y="199"/>
                  </a:lnTo>
                  <a:lnTo>
                    <a:pt x="3340" y="120"/>
                  </a:lnTo>
                  <a:lnTo>
                    <a:pt x="3102" y="40"/>
                  </a:lnTo>
                  <a:lnTo>
                    <a:pt x="28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248"/>
            <p:cNvSpPr/>
            <p:nvPr/>
          </p:nvSpPr>
          <p:spPr>
            <a:xfrm>
              <a:off x="4130075" y="26119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062" y="1"/>
                  </a:moveTo>
                  <a:lnTo>
                    <a:pt x="2744" y="80"/>
                  </a:lnTo>
                  <a:lnTo>
                    <a:pt x="2386" y="160"/>
                  </a:lnTo>
                  <a:lnTo>
                    <a:pt x="2108" y="279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33" y="796"/>
                  </a:lnTo>
                  <a:lnTo>
                    <a:pt x="995" y="995"/>
                  </a:lnTo>
                  <a:lnTo>
                    <a:pt x="796" y="1233"/>
                  </a:lnTo>
                  <a:lnTo>
                    <a:pt x="597" y="1512"/>
                  </a:lnTo>
                  <a:lnTo>
                    <a:pt x="39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062"/>
                  </a:lnTo>
                  <a:lnTo>
                    <a:pt x="1" y="3420"/>
                  </a:lnTo>
                  <a:lnTo>
                    <a:pt x="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3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386" y="6721"/>
                  </a:lnTo>
                  <a:lnTo>
                    <a:pt x="2744" y="6800"/>
                  </a:lnTo>
                  <a:lnTo>
                    <a:pt x="3062" y="6840"/>
                  </a:lnTo>
                  <a:lnTo>
                    <a:pt x="342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1"/>
                  </a:lnTo>
                  <a:lnTo>
                    <a:pt x="5050" y="6442"/>
                  </a:lnTo>
                  <a:lnTo>
                    <a:pt x="5329" y="6283"/>
                  </a:lnTo>
                  <a:lnTo>
                    <a:pt x="5607" y="6084"/>
                  </a:lnTo>
                  <a:lnTo>
                    <a:pt x="584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0" y="4454"/>
                  </a:lnTo>
                  <a:lnTo>
                    <a:pt x="6800" y="4136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062"/>
                  </a:lnTo>
                  <a:lnTo>
                    <a:pt x="6800" y="2744"/>
                  </a:lnTo>
                  <a:lnTo>
                    <a:pt x="6720" y="2426"/>
                  </a:lnTo>
                  <a:lnTo>
                    <a:pt x="6601" y="2108"/>
                  </a:lnTo>
                  <a:lnTo>
                    <a:pt x="6442" y="1790"/>
                  </a:lnTo>
                  <a:lnTo>
                    <a:pt x="6283" y="1512"/>
                  </a:lnTo>
                  <a:lnTo>
                    <a:pt x="6084" y="1233"/>
                  </a:lnTo>
                  <a:lnTo>
                    <a:pt x="5846" y="995"/>
                  </a:lnTo>
                  <a:lnTo>
                    <a:pt x="5607" y="796"/>
                  </a:lnTo>
                  <a:lnTo>
                    <a:pt x="5329" y="597"/>
                  </a:lnTo>
                  <a:lnTo>
                    <a:pt x="5050" y="398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248"/>
            <p:cNvSpPr/>
            <p:nvPr/>
          </p:nvSpPr>
          <p:spPr>
            <a:xfrm>
              <a:off x="4800075" y="1388250"/>
              <a:ext cx="85525" cy="85525"/>
            </a:xfrm>
            <a:custGeom>
              <a:avLst/>
              <a:gdLst/>
              <a:ahLst/>
              <a:cxnLst/>
              <a:rect l="l" t="t" r="r" b="b"/>
              <a:pathLst>
                <a:path w="3421" h="3421" extrusionOk="0">
                  <a:moveTo>
                    <a:pt x="1353" y="1"/>
                  </a:moveTo>
                  <a:lnTo>
                    <a:pt x="1034" y="120"/>
                  </a:lnTo>
                  <a:lnTo>
                    <a:pt x="756" y="279"/>
                  </a:lnTo>
                  <a:lnTo>
                    <a:pt x="478" y="478"/>
                  </a:lnTo>
                  <a:lnTo>
                    <a:pt x="279" y="756"/>
                  </a:lnTo>
                  <a:lnTo>
                    <a:pt x="120" y="1034"/>
                  </a:lnTo>
                  <a:lnTo>
                    <a:pt x="40" y="1353"/>
                  </a:lnTo>
                  <a:lnTo>
                    <a:pt x="1" y="1710"/>
                  </a:lnTo>
                  <a:lnTo>
                    <a:pt x="40" y="2028"/>
                  </a:lnTo>
                  <a:lnTo>
                    <a:pt x="120" y="2386"/>
                  </a:lnTo>
                  <a:lnTo>
                    <a:pt x="279" y="2665"/>
                  </a:lnTo>
                  <a:lnTo>
                    <a:pt x="478" y="2903"/>
                  </a:lnTo>
                  <a:lnTo>
                    <a:pt x="756" y="3142"/>
                  </a:lnTo>
                  <a:lnTo>
                    <a:pt x="1034" y="3301"/>
                  </a:lnTo>
                  <a:lnTo>
                    <a:pt x="1353" y="3380"/>
                  </a:lnTo>
                  <a:lnTo>
                    <a:pt x="1710" y="3420"/>
                  </a:lnTo>
                  <a:lnTo>
                    <a:pt x="2068" y="3380"/>
                  </a:lnTo>
                  <a:lnTo>
                    <a:pt x="2386" y="3301"/>
                  </a:lnTo>
                  <a:lnTo>
                    <a:pt x="2665" y="3142"/>
                  </a:lnTo>
                  <a:lnTo>
                    <a:pt x="2943" y="2903"/>
                  </a:lnTo>
                  <a:lnTo>
                    <a:pt x="3142" y="2665"/>
                  </a:lnTo>
                  <a:lnTo>
                    <a:pt x="3301" y="2386"/>
                  </a:lnTo>
                  <a:lnTo>
                    <a:pt x="3380" y="2028"/>
                  </a:lnTo>
                  <a:lnTo>
                    <a:pt x="3420" y="1710"/>
                  </a:lnTo>
                  <a:lnTo>
                    <a:pt x="3380" y="1353"/>
                  </a:lnTo>
                  <a:lnTo>
                    <a:pt x="3301" y="1034"/>
                  </a:lnTo>
                  <a:lnTo>
                    <a:pt x="3142" y="756"/>
                  </a:lnTo>
                  <a:lnTo>
                    <a:pt x="2943" y="478"/>
                  </a:lnTo>
                  <a:lnTo>
                    <a:pt x="2665" y="279"/>
                  </a:lnTo>
                  <a:lnTo>
                    <a:pt x="2386" y="120"/>
                  </a:lnTo>
                  <a:lnTo>
                    <a:pt x="206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248"/>
            <p:cNvSpPr/>
            <p:nvPr/>
          </p:nvSpPr>
          <p:spPr>
            <a:xfrm>
              <a:off x="5087375" y="1151675"/>
              <a:ext cx="214725" cy="214725"/>
            </a:xfrm>
            <a:custGeom>
              <a:avLst/>
              <a:gdLst/>
              <a:ahLst/>
              <a:cxnLst/>
              <a:rect l="l" t="t" r="r" b="b"/>
              <a:pathLst>
                <a:path w="8589" h="8589" extrusionOk="0">
                  <a:moveTo>
                    <a:pt x="3857" y="0"/>
                  </a:moveTo>
                  <a:lnTo>
                    <a:pt x="3459" y="80"/>
                  </a:lnTo>
                  <a:lnTo>
                    <a:pt x="3022" y="199"/>
                  </a:lnTo>
                  <a:lnTo>
                    <a:pt x="2624" y="318"/>
                  </a:lnTo>
                  <a:lnTo>
                    <a:pt x="2266" y="517"/>
                  </a:lnTo>
                  <a:lnTo>
                    <a:pt x="1909" y="716"/>
                  </a:lnTo>
                  <a:lnTo>
                    <a:pt x="1591" y="994"/>
                  </a:lnTo>
                  <a:lnTo>
                    <a:pt x="1272" y="1272"/>
                  </a:lnTo>
                  <a:lnTo>
                    <a:pt x="994" y="1551"/>
                  </a:lnTo>
                  <a:lnTo>
                    <a:pt x="756" y="1909"/>
                  </a:lnTo>
                  <a:lnTo>
                    <a:pt x="517" y="2227"/>
                  </a:lnTo>
                  <a:lnTo>
                    <a:pt x="358" y="2624"/>
                  </a:lnTo>
                  <a:lnTo>
                    <a:pt x="199" y="3022"/>
                  </a:lnTo>
                  <a:lnTo>
                    <a:pt x="80" y="3420"/>
                  </a:lnTo>
                  <a:lnTo>
                    <a:pt x="40" y="3857"/>
                  </a:lnTo>
                  <a:lnTo>
                    <a:pt x="0" y="4294"/>
                  </a:lnTo>
                  <a:lnTo>
                    <a:pt x="40" y="4732"/>
                  </a:lnTo>
                  <a:lnTo>
                    <a:pt x="80" y="5169"/>
                  </a:lnTo>
                  <a:lnTo>
                    <a:pt x="199" y="5567"/>
                  </a:lnTo>
                  <a:lnTo>
                    <a:pt x="358" y="5964"/>
                  </a:lnTo>
                  <a:lnTo>
                    <a:pt x="517" y="6322"/>
                  </a:lnTo>
                  <a:lnTo>
                    <a:pt x="756" y="6680"/>
                  </a:lnTo>
                  <a:lnTo>
                    <a:pt x="994" y="7038"/>
                  </a:lnTo>
                  <a:lnTo>
                    <a:pt x="1272" y="7316"/>
                  </a:lnTo>
                  <a:lnTo>
                    <a:pt x="1591" y="7595"/>
                  </a:lnTo>
                  <a:lnTo>
                    <a:pt x="1909" y="7833"/>
                  </a:lnTo>
                  <a:lnTo>
                    <a:pt x="2266" y="8072"/>
                  </a:lnTo>
                  <a:lnTo>
                    <a:pt x="2624" y="8231"/>
                  </a:lnTo>
                  <a:lnTo>
                    <a:pt x="3022" y="8390"/>
                  </a:lnTo>
                  <a:lnTo>
                    <a:pt x="3459" y="8509"/>
                  </a:lnTo>
                  <a:lnTo>
                    <a:pt x="3857" y="8549"/>
                  </a:lnTo>
                  <a:lnTo>
                    <a:pt x="4294" y="8589"/>
                  </a:lnTo>
                  <a:lnTo>
                    <a:pt x="4732" y="8549"/>
                  </a:lnTo>
                  <a:lnTo>
                    <a:pt x="5169" y="8509"/>
                  </a:lnTo>
                  <a:lnTo>
                    <a:pt x="5567" y="8390"/>
                  </a:lnTo>
                  <a:lnTo>
                    <a:pt x="5964" y="8231"/>
                  </a:lnTo>
                  <a:lnTo>
                    <a:pt x="6362" y="8072"/>
                  </a:lnTo>
                  <a:lnTo>
                    <a:pt x="6720" y="7833"/>
                  </a:lnTo>
                  <a:lnTo>
                    <a:pt x="7038" y="7595"/>
                  </a:lnTo>
                  <a:lnTo>
                    <a:pt x="7356" y="7316"/>
                  </a:lnTo>
                  <a:lnTo>
                    <a:pt x="7634" y="7038"/>
                  </a:lnTo>
                  <a:lnTo>
                    <a:pt x="7873" y="6680"/>
                  </a:lnTo>
                  <a:lnTo>
                    <a:pt x="8072" y="6322"/>
                  </a:lnTo>
                  <a:lnTo>
                    <a:pt x="8271" y="5964"/>
                  </a:lnTo>
                  <a:lnTo>
                    <a:pt x="8390" y="5567"/>
                  </a:lnTo>
                  <a:lnTo>
                    <a:pt x="8509" y="5169"/>
                  </a:lnTo>
                  <a:lnTo>
                    <a:pt x="8589" y="4732"/>
                  </a:lnTo>
                  <a:lnTo>
                    <a:pt x="8589" y="4294"/>
                  </a:lnTo>
                  <a:lnTo>
                    <a:pt x="8589" y="3857"/>
                  </a:lnTo>
                  <a:lnTo>
                    <a:pt x="8509" y="3420"/>
                  </a:lnTo>
                  <a:lnTo>
                    <a:pt x="8390" y="3022"/>
                  </a:lnTo>
                  <a:lnTo>
                    <a:pt x="8271" y="2624"/>
                  </a:lnTo>
                  <a:lnTo>
                    <a:pt x="8072" y="2227"/>
                  </a:lnTo>
                  <a:lnTo>
                    <a:pt x="7873" y="1909"/>
                  </a:lnTo>
                  <a:lnTo>
                    <a:pt x="7634" y="1551"/>
                  </a:lnTo>
                  <a:lnTo>
                    <a:pt x="7356" y="1272"/>
                  </a:lnTo>
                  <a:lnTo>
                    <a:pt x="7038" y="994"/>
                  </a:lnTo>
                  <a:lnTo>
                    <a:pt x="6720" y="716"/>
                  </a:lnTo>
                  <a:lnTo>
                    <a:pt x="6362" y="517"/>
                  </a:lnTo>
                  <a:lnTo>
                    <a:pt x="5964" y="318"/>
                  </a:lnTo>
                  <a:lnTo>
                    <a:pt x="5567" y="199"/>
                  </a:lnTo>
                  <a:lnTo>
                    <a:pt x="5169" y="80"/>
                  </a:lnTo>
                  <a:lnTo>
                    <a:pt x="47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248"/>
            <p:cNvSpPr/>
            <p:nvPr/>
          </p:nvSpPr>
          <p:spPr>
            <a:xfrm>
              <a:off x="4108200" y="1164575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1"/>
                  </a:moveTo>
                  <a:lnTo>
                    <a:pt x="2744" y="80"/>
                  </a:lnTo>
                  <a:lnTo>
                    <a:pt x="2426" y="160"/>
                  </a:lnTo>
                  <a:lnTo>
                    <a:pt x="2108" y="279"/>
                  </a:lnTo>
                  <a:lnTo>
                    <a:pt x="1790" y="399"/>
                  </a:lnTo>
                  <a:lnTo>
                    <a:pt x="1512" y="597"/>
                  </a:lnTo>
                  <a:lnTo>
                    <a:pt x="1273" y="796"/>
                  </a:lnTo>
                  <a:lnTo>
                    <a:pt x="995" y="995"/>
                  </a:lnTo>
                  <a:lnTo>
                    <a:pt x="796" y="1234"/>
                  </a:lnTo>
                  <a:lnTo>
                    <a:pt x="597" y="1512"/>
                  </a:lnTo>
                  <a:lnTo>
                    <a:pt x="43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5"/>
                  </a:lnTo>
                  <a:lnTo>
                    <a:pt x="41" y="3063"/>
                  </a:lnTo>
                  <a:lnTo>
                    <a:pt x="1" y="3421"/>
                  </a:lnTo>
                  <a:lnTo>
                    <a:pt x="4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438" y="5051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73" y="6085"/>
                  </a:lnTo>
                  <a:lnTo>
                    <a:pt x="1512" y="6283"/>
                  </a:lnTo>
                  <a:lnTo>
                    <a:pt x="1790" y="6443"/>
                  </a:lnTo>
                  <a:lnTo>
                    <a:pt x="2108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40"/>
                  </a:lnTo>
                  <a:lnTo>
                    <a:pt x="346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2"/>
                  </a:lnTo>
                  <a:lnTo>
                    <a:pt x="5090" y="6443"/>
                  </a:lnTo>
                  <a:lnTo>
                    <a:pt x="5369" y="6283"/>
                  </a:lnTo>
                  <a:lnTo>
                    <a:pt x="5647" y="6085"/>
                  </a:lnTo>
                  <a:lnTo>
                    <a:pt x="588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82" y="5051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6"/>
                  </a:lnTo>
                  <a:lnTo>
                    <a:pt x="6880" y="3778"/>
                  </a:lnTo>
                  <a:lnTo>
                    <a:pt x="6880" y="3421"/>
                  </a:lnTo>
                  <a:lnTo>
                    <a:pt x="6880" y="3063"/>
                  </a:lnTo>
                  <a:lnTo>
                    <a:pt x="6800" y="2745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82" y="1790"/>
                  </a:lnTo>
                  <a:lnTo>
                    <a:pt x="6283" y="1512"/>
                  </a:lnTo>
                  <a:lnTo>
                    <a:pt x="6084" y="1234"/>
                  </a:lnTo>
                  <a:lnTo>
                    <a:pt x="5886" y="995"/>
                  </a:lnTo>
                  <a:lnTo>
                    <a:pt x="5647" y="796"/>
                  </a:lnTo>
                  <a:lnTo>
                    <a:pt x="5369" y="597"/>
                  </a:lnTo>
                  <a:lnTo>
                    <a:pt x="5090" y="399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248"/>
            <p:cNvSpPr/>
            <p:nvPr/>
          </p:nvSpPr>
          <p:spPr>
            <a:xfrm>
              <a:off x="5272250" y="23455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0"/>
                  </a:moveTo>
                  <a:lnTo>
                    <a:pt x="2744" y="80"/>
                  </a:lnTo>
                  <a:lnTo>
                    <a:pt x="2426" y="159"/>
                  </a:lnTo>
                  <a:lnTo>
                    <a:pt x="2108" y="278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73" y="795"/>
                  </a:lnTo>
                  <a:lnTo>
                    <a:pt x="995" y="994"/>
                  </a:lnTo>
                  <a:lnTo>
                    <a:pt x="796" y="1233"/>
                  </a:lnTo>
                  <a:lnTo>
                    <a:pt x="597" y="1511"/>
                  </a:lnTo>
                  <a:lnTo>
                    <a:pt x="398" y="1789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41" y="3102"/>
                  </a:lnTo>
                  <a:lnTo>
                    <a:pt x="1" y="3420"/>
                  </a:lnTo>
                  <a:lnTo>
                    <a:pt x="41" y="3778"/>
                  </a:lnTo>
                  <a:lnTo>
                    <a:pt x="80" y="4135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8"/>
                  </a:lnTo>
                  <a:lnTo>
                    <a:pt x="796" y="5607"/>
                  </a:lnTo>
                  <a:lnTo>
                    <a:pt x="995" y="5885"/>
                  </a:lnTo>
                  <a:lnTo>
                    <a:pt x="127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426" y="6720"/>
                  </a:lnTo>
                  <a:lnTo>
                    <a:pt x="2744" y="6800"/>
                  </a:lnTo>
                  <a:lnTo>
                    <a:pt x="3102" y="6839"/>
                  </a:lnTo>
                  <a:lnTo>
                    <a:pt x="3420" y="6879"/>
                  </a:lnTo>
                  <a:lnTo>
                    <a:pt x="3778" y="6839"/>
                  </a:lnTo>
                  <a:lnTo>
                    <a:pt x="4136" y="6800"/>
                  </a:lnTo>
                  <a:lnTo>
                    <a:pt x="4454" y="6720"/>
                  </a:lnTo>
                  <a:lnTo>
                    <a:pt x="4772" y="6601"/>
                  </a:lnTo>
                  <a:lnTo>
                    <a:pt x="5090" y="6442"/>
                  </a:lnTo>
                  <a:lnTo>
                    <a:pt x="5369" y="6283"/>
                  </a:lnTo>
                  <a:lnTo>
                    <a:pt x="5607" y="6084"/>
                  </a:lnTo>
                  <a:lnTo>
                    <a:pt x="5886" y="5885"/>
                  </a:lnTo>
                  <a:lnTo>
                    <a:pt x="6085" y="5607"/>
                  </a:lnTo>
                  <a:lnTo>
                    <a:pt x="6283" y="5368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5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102"/>
                  </a:lnTo>
                  <a:lnTo>
                    <a:pt x="6800" y="2744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42" y="1789"/>
                  </a:lnTo>
                  <a:lnTo>
                    <a:pt x="6283" y="1511"/>
                  </a:lnTo>
                  <a:lnTo>
                    <a:pt x="6085" y="1233"/>
                  </a:lnTo>
                  <a:lnTo>
                    <a:pt x="5886" y="994"/>
                  </a:lnTo>
                  <a:lnTo>
                    <a:pt x="5607" y="795"/>
                  </a:lnTo>
                  <a:lnTo>
                    <a:pt x="5369" y="597"/>
                  </a:lnTo>
                  <a:lnTo>
                    <a:pt x="5090" y="398"/>
                  </a:lnTo>
                  <a:lnTo>
                    <a:pt x="4772" y="278"/>
                  </a:lnTo>
                  <a:lnTo>
                    <a:pt x="4454" y="159"/>
                  </a:lnTo>
                  <a:lnTo>
                    <a:pt x="4136" y="80"/>
                  </a:lnTo>
                  <a:lnTo>
                    <a:pt x="37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248"/>
            <p:cNvSpPr/>
            <p:nvPr/>
          </p:nvSpPr>
          <p:spPr>
            <a:xfrm>
              <a:off x="6332925" y="2049300"/>
              <a:ext cx="86500" cy="85525"/>
            </a:xfrm>
            <a:custGeom>
              <a:avLst/>
              <a:gdLst/>
              <a:ahLst/>
              <a:cxnLst/>
              <a:rect l="l" t="t" r="r" b="b"/>
              <a:pathLst>
                <a:path w="3460" h="3421" extrusionOk="0">
                  <a:moveTo>
                    <a:pt x="1710" y="1"/>
                  </a:moveTo>
                  <a:lnTo>
                    <a:pt x="1392" y="41"/>
                  </a:lnTo>
                  <a:lnTo>
                    <a:pt x="1074" y="120"/>
                  </a:lnTo>
                  <a:lnTo>
                    <a:pt x="756" y="279"/>
                  </a:lnTo>
                  <a:lnTo>
                    <a:pt x="518" y="518"/>
                  </a:lnTo>
                  <a:lnTo>
                    <a:pt x="319" y="756"/>
                  </a:lnTo>
                  <a:lnTo>
                    <a:pt x="160" y="1035"/>
                  </a:lnTo>
                  <a:lnTo>
                    <a:pt x="40" y="1353"/>
                  </a:lnTo>
                  <a:lnTo>
                    <a:pt x="1" y="1711"/>
                  </a:lnTo>
                  <a:lnTo>
                    <a:pt x="40" y="2069"/>
                  </a:lnTo>
                  <a:lnTo>
                    <a:pt x="160" y="2387"/>
                  </a:lnTo>
                  <a:lnTo>
                    <a:pt x="319" y="2665"/>
                  </a:lnTo>
                  <a:lnTo>
                    <a:pt x="518" y="2943"/>
                  </a:lnTo>
                  <a:lnTo>
                    <a:pt x="756" y="3142"/>
                  </a:lnTo>
                  <a:lnTo>
                    <a:pt x="1074" y="3301"/>
                  </a:lnTo>
                  <a:lnTo>
                    <a:pt x="1392" y="3381"/>
                  </a:lnTo>
                  <a:lnTo>
                    <a:pt x="1710" y="3420"/>
                  </a:lnTo>
                  <a:lnTo>
                    <a:pt x="2068" y="3381"/>
                  </a:lnTo>
                  <a:lnTo>
                    <a:pt x="2386" y="3301"/>
                  </a:lnTo>
                  <a:lnTo>
                    <a:pt x="2704" y="3142"/>
                  </a:lnTo>
                  <a:lnTo>
                    <a:pt x="2943" y="2943"/>
                  </a:lnTo>
                  <a:lnTo>
                    <a:pt x="3142" y="2665"/>
                  </a:lnTo>
                  <a:lnTo>
                    <a:pt x="3301" y="2387"/>
                  </a:lnTo>
                  <a:lnTo>
                    <a:pt x="3420" y="2069"/>
                  </a:lnTo>
                  <a:lnTo>
                    <a:pt x="3460" y="1711"/>
                  </a:lnTo>
                  <a:lnTo>
                    <a:pt x="3420" y="1353"/>
                  </a:lnTo>
                  <a:lnTo>
                    <a:pt x="3301" y="1035"/>
                  </a:lnTo>
                  <a:lnTo>
                    <a:pt x="3142" y="756"/>
                  </a:lnTo>
                  <a:lnTo>
                    <a:pt x="2943" y="518"/>
                  </a:lnTo>
                  <a:lnTo>
                    <a:pt x="2704" y="279"/>
                  </a:lnTo>
                  <a:lnTo>
                    <a:pt x="2386" y="120"/>
                  </a:lnTo>
                  <a:lnTo>
                    <a:pt x="2068" y="41"/>
                  </a:lnTo>
                  <a:lnTo>
                    <a:pt x="17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248"/>
            <p:cNvSpPr/>
            <p:nvPr/>
          </p:nvSpPr>
          <p:spPr>
            <a:xfrm>
              <a:off x="6251425" y="1692425"/>
              <a:ext cx="171975" cy="172000"/>
            </a:xfrm>
            <a:custGeom>
              <a:avLst/>
              <a:gdLst/>
              <a:ahLst/>
              <a:cxnLst/>
              <a:rect l="l" t="t" r="r" b="b"/>
              <a:pathLst>
                <a:path w="6879" h="6880" extrusionOk="0">
                  <a:moveTo>
                    <a:pt x="3459" y="1"/>
                  </a:moveTo>
                  <a:lnTo>
                    <a:pt x="3102" y="41"/>
                  </a:lnTo>
                  <a:lnTo>
                    <a:pt x="2744" y="81"/>
                  </a:lnTo>
                  <a:lnTo>
                    <a:pt x="2426" y="160"/>
                  </a:lnTo>
                  <a:lnTo>
                    <a:pt x="2107" y="279"/>
                  </a:lnTo>
                  <a:lnTo>
                    <a:pt x="1789" y="438"/>
                  </a:lnTo>
                  <a:lnTo>
                    <a:pt x="1511" y="597"/>
                  </a:lnTo>
                  <a:lnTo>
                    <a:pt x="1272" y="796"/>
                  </a:lnTo>
                  <a:lnTo>
                    <a:pt x="994" y="1035"/>
                  </a:lnTo>
                  <a:lnTo>
                    <a:pt x="795" y="1273"/>
                  </a:lnTo>
                  <a:lnTo>
                    <a:pt x="597" y="1512"/>
                  </a:lnTo>
                  <a:lnTo>
                    <a:pt x="437" y="1830"/>
                  </a:lnTo>
                  <a:lnTo>
                    <a:pt x="278" y="2108"/>
                  </a:lnTo>
                  <a:lnTo>
                    <a:pt x="159" y="2427"/>
                  </a:lnTo>
                  <a:lnTo>
                    <a:pt x="80" y="2745"/>
                  </a:lnTo>
                  <a:lnTo>
                    <a:pt x="40" y="3102"/>
                  </a:lnTo>
                  <a:lnTo>
                    <a:pt x="0" y="3460"/>
                  </a:lnTo>
                  <a:lnTo>
                    <a:pt x="40" y="3818"/>
                  </a:lnTo>
                  <a:lnTo>
                    <a:pt x="80" y="4136"/>
                  </a:lnTo>
                  <a:lnTo>
                    <a:pt x="159" y="4454"/>
                  </a:lnTo>
                  <a:lnTo>
                    <a:pt x="278" y="4773"/>
                  </a:lnTo>
                  <a:lnTo>
                    <a:pt x="437" y="5091"/>
                  </a:lnTo>
                  <a:lnTo>
                    <a:pt x="597" y="5369"/>
                  </a:lnTo>
                  <a:lnTo>
                    <a:pt x="795" y="5647"/>
                  </a:lnTo>
                  <a:lnTo>
                    <a:pt x="994" y="5886"/>
                  </a:lnTo>
                  <a:lnTo>
                    <a:pt x="1272" y="6085"/>
                  </a:lnTo>
                  <a:lnTo>
                    <a:pt x="1511" y="6284"/>
                  </a:lnTo>
                  <a:lnTo>
                    <a:pt x="1789" y="6482"/>
                  </a:lnTo>
                  <a:lnTo>
                    <a:pt x="2107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80"/>
                  </a:lnTo>
                  <a:lnTo>
                    <a:pt x="3778" y="6880"/>
                  </a:lnTo>
                  <a:lnTo>
                    <a:pt x="4135" y="6800"/>
                  </a:lnTo>
                  <a:lnTo>
                    <a:pt x="4453" y="6721"/>
                  </a:lnTo>
                  <a:lnTo>
                    <a:pt x="4772" y="6602"/>
                  </a:lnTo>
                  <a:lnTo>
                    <a:pt x="5090" y="6482"/>
                  </a:lnTo>
                  <a:lnTo>
                    <a:pt x="5368" y="6284"/>
                  </a:lnTo>
                  <a:lnTo>
                    <a:pt x="5646" y="6085"/>
                  </a:lnTo>
                  <a:lnTo>
                    <a:pt x="5885" y="5886"/>
                  </a:lnTo>
                  <a:lnTo>
                    <a:pt x="6084" y="5647"/>
                  </a:lnTo>
                  <a:lnTo>
                    <a:pt x="6283" y="5369"/>
                  </a:lnTo>
                  <a:lnTo>
                    <a:pt x="6481" y="5091"/>
                  </a:lnTo>
                  <a:lnTo>
                    <a:pt x="6601" y="4773"/>
                  </a:lnTo>
                  <a:lnTo>
                    <a:pt x="6720" y="4454"/>
                  </a:lnTo>
                  <a:lnTo>
                    <a:pt x="6799" y="4136"/>
                  </a:lnTo>
                  <a:lnTo>
                    <a:pt x="6879" y="3818"/>
                  </a:lnTo>
                  <a:lnTo>
                    <a:pt x="6879" y="3460"/>
                  </a:lnTo>
                  <a:lnTo>
                    <a:pt x="6879" y="3102"/>
                  </a:lnTo>
                  <a:lnTo>
                    <a:pt x="6799" y="2745"/>
                  </a:lnTo>
                  <a:lnTo>
                    <a:pt x="6720" y="2427"/>
                  </a:lnTo>
                  <a:lnTo>
                    <a:pt x="6601" y="2108"/>
                  </a:lnTo>
                  <a:lnTo>
                    <a:pt x="6481" y="1830"/>
                  </a:lnTo>
                  <a:lnTo>
                    <a:pt x="6283" y="1512"/>
                  </a:lnTo>
                  <a:lnTo>
                    <a:pt x="6084" y="1273"/>
                  </a:lnTo>
                  <a:lnTo>
                    <a:pt x="5885" y="1035"/>
                  </a:lnTo>
                  <a:lnTo>
                    <a:pt x="5646" y="796"/>
                  </a:lnTo>
                  <a:lnTo>
                    <a:pt x="5368" y="597"/>
                  </a:lnTo>
                  <a:lnTo>
                    <a:pt x="5090" y="438"/>
                  </a:lnTo>
                  <a:lnTo>
                    <a:pt x="4772" y="279"/>
                  </a:lnTo>
                  <a:lnTo>
                    <a:pt x="4453" y="160"/>
                  </a:lnTo>
                  <a:lnTo>
                    <a:pt x="4135" y="81"/>
                  </a:lnTo>
                  <a:lnTo>
                    <a:pt x="3778" y="41"/>
                  </a:lnTo>
                  <a:lnTo>
                    <a:pt x="34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248"/>
            <p:cNvSpPr/>
            <p:nvPr/>
          </p:nvSpPr>
          <p:spPr>
            <a:xfrm>
              <a:off x="4868675" y="2955900"/>
              <a:ext cx="214725" cy="214750"/>
            </a:xfrm>
            <a:custGeom>
              <a:avLst/>
              <a:gdLst/>
              <a:ahLst/>
              <a:cxnLst/>
              <a:rect l="l" t="t" r="r" b="b"/>
              <a:pathLst>
                <a:path w="8589" h="8590" extrusionOk="0">
                  <a:moveTo>
                    <a:pt x="3857" y="1"/>
                  </a:moveTo>
                  <a:lnTo>
                    <a:pt x="3420" y="80"/>
                  </a:lnTo>
                  <a:lnTo>
                    <a:pt x="3022" y="160"/>
                  </a:lnTo>
                  <a:lnTo>
                    <a:pt x="2625" y="319"/>
                  </a:lnTo>
                  <a:lnTo>
                    <a:pt x="2227" y="517"/>
                  </a:lnTo>
                  <a:lnTo>
                    <a:pt x="1909" y="716"/>
                  </a:lnTo>
                  <a:lnTo>
                    <a:pt x="1551" y="955"/>
                  </a:lnTo>
                  <a:lnTo>
                    <a:pt x="1273" y="1233"/>
                  </a:lnTo>
                  <a:lnTo>
                    <a:pt x="994" y="1551"/>
                  </a:lnTo>
                  <a:lnTo>
                    <a:pt x="716" y="1869"/>
                  </a:lnTo>
                  <a:lnTo>
                    <a:pt x="517" y="2227"/>
                  </a:lnTo>
                  <a:lnTo>
                    <a:pt x="318" y="2625"/>
                  </a:lnTo>
                  <a:lnTo>
                    <a:pt x="199" y="2983"/>
                  </a:lnTo>
                  <a:lnTo>
                    <a:pt x="80" y="3420"/>
                  </a:lnTo>
                  <a:lnTo>
                    <a:pt x="0" y="3858"/>
                  </a:lnTo>
                  <a:lnTo>
                    <a:pt x="0" y="4295"/>
                  </a:lnTo>
                  <a:lnTo>
                    <a:pt x="0" y="4732"/>
                  </a:lnTo>
                  <a:lnTo>
                    <a:pt x="80" y="5130"/>
                  </a:lnTo>
                  <a:lnTo>
                    <a:pt x="199" y="5567"/>
                  </a:lnTo>
                  <a:lnTo>
                    <a:pt x="318" y="5965"/>
                  </a:lnTo>
                  <a:lnTo>
                    <a:pt x="517" y="6323"/>
                  </a:lnTo>
                  <a:lnTo>
                    <a:pt x="716" y="6681"/>
                  </a:lnTo>
                  <a:lnTo>
                    <a:pt x="994" y="6999"/>
                  </a:lnTo>
                  <a:lnTo>
                    <a:pt x="1273" y="7317"/>
                  </a:lnTo>
                  <a:lnTo>
                    <a:pt x="1551" y="7595"/>
                  </a:lnTo>
                  <a:lnTo>
                    <a:pt x="1909" y="7834"/>
                  </a:lnTo>
                  <a:lnTo>
                    <a:pt x="2227" y="8072"/>
                  </a:lnTo>
                  <a:lnTo>
                    <a:pt x="2625" y="8231"/>
                  </a:lnTo>
                  <a:lnTo>
                    <a:pt x="3022" y="8390"/>
                  </a:lnTo>
                  <a:lnTo>
                    <a:pt x="3420" y="8470"/>
                  </a:lnTo>
                  <a:lnTo>
                    <a:pt x="3857" y="8550"/>
                  </a:lnTo>
                  <a:lnTo>
                    <a:pt x="4295" y="8589"/>
                  </a:lnTo>
                  <a:lnTo>
                    <a:pt x="4732" y="8550"/>
                  </a:lnTo>
                  <a:lnTo>
                    <a:pt x="5169" y="8470"/>
                  </a:lnTo>
                  <a:lnTo>
                    <a:pt x="5567" y="8390"/>
                  </a:lnTo>
                  <a:lnTo>
                    <a:pt x="5965" y="8231"/>
                  </a:lnTo>
                  <a:lnTo>
                    <a:pt x="6322" y="8072"/>
                  </a:lnTo>
                  <a:lnTo>
                    <a:pt x="6680" y="7834"/>
                  </a:lnTo>
                  <a:lnTo>
                    <a:pt x="7038" y="7595"/>
                  </a:lnTo>
                  <a:lnTo>
                    <a:pt x="7317" y="7317"/>
                  </a:lnTo>
                  <a:lnTo>
                    <a:pt x="7595" y="6999"/>
                  </a:lnTo>
                  <a:lnTo>
                    <a:pt x="7873" y="6681"/>
                  </a:lnTo>
                  <a:lnTo>
                    <a:pt x="8072" y="6323"/>
                  </a:lnTo>
                  <a:lnTo>
                    <a:pt x="8231" y="5965"/>
                  </a:lnTo>
                  <a:lnTo>
                    <a:pt x="8390" y="5567"/>
                  </a:lnTo>
                  <a:lnTo>
                    <a:pt x="8509" y="5130"/>
                  </a:lnTo>
                  <a:lnTo>
                    <a:pt x="8549" y="4732"/>
                  </a:lnTo>
                  <a:lnTo>
                    <a:pt x="8589" y="4295"/>
                  </a:lnTo>
                  <a:lnTo>
                    <a:pt x="8549" y="3858"/>
                  </a:lnTo>
                  <a:lnTo>
                    <a:pt x="8509" y="3420"/>
                  </a:lnTo>
                  <a:lnTo>
                    <a:pt x="8390" y="2983"/>
                  </a:lnTo>
                  <a:lnTo>
                    <a:pt x="8231" y="2625"/>
                  </a:lnTo>
                  <a:lnTo>
                    <a:pt x="8072" y="2227"/>
                  </a:lnTo>
                  <a:lnTo>
                    <a:pt x="7873" y="1869"/>
                  </a:lnTo>
                  <a:lnTo>
                    <a:pt x="7595" y="1551"/>
                  </a:lnTo>
                  <a:lnTo>
                    <a:pt x="7317" y="1233"/>
                  </a:lnTo>
                  <a:lnTo>
                    <a:pt x="7038" y="955"/>
                  </a:lnTo>
                  <a:lnTo>
                    <a:pt x="6680" y="716"/>
                  </a:lnTo>
                  <a:lnTo>
                    <a:pt x="6322" y="517"/>
                  </a:lnTo>
                  <a:lnTo>
                    <a:pt x="5965" y="319"/>
                  </a:lnTo>
                  <a:lnTo>
                    <a:pt x="5567" y="160"/>
                  </a:lnTo>
                  <a:lnTo>
                    <a:pt x="5169" y="80"/>
                  </a:lnTo>
                  <a:lnTo>
                    <a:pt x="47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248"/>
            <p:cNvSpPr/>
            <p:nvPr/>
          </p:nvSpPr>
          <p:spPr>
            <a:xfrm>
              <a:off x="1862600" y="3088100"/>
              <a:ext cx="2253575" cy="2372875"/>
            </a:xfrm>
            <a:custGeom>
              <a:avLst/>
              <a:gdLst/>
              <a:ahLst/>
              <a:cxnLst/>
              <a:rect l="l" t="t" r="r" b="b"/>
              <a:pathLst>
                <a:path w="90143" h="94915" extrusionOk="0">
                  <a:moveTo>
                    <a:pt x="43024" y="30141"/>
                  </a:moveTo>
                  <a:lnTo>
                    <a:pt x="50301" y="41792"/>
                  </a:lnTo>
                  <a:lnTo>
                    <a:pt x="45171" y="40002"/>
                  </a:lnTo>
                  <a:lnTo>
                    <a:pt x="43024" y="30141"/>
                  </a:lnTo>
                  <a:close/>
                  <a:moveTo>
                    <a:pt x="1432" y="717"/>
                  </a:moveTo>
                  <a:lnTo>
                    <a:pt x="64973" y="2904"/>
                  </a:lnTo>
                  <a:lnTo>
                    <a:pt x="83980" y="43780"/>
                  </a:lnTo>
                  <a:lnTo>
                    <a:pt x="50738" y="65172"/>
                  </a:lnTo>
                  <a:lnTo>
                    <a:pt x="45330" y="40718"/>
                  </a:lnTo>
                  <a:lnTo>
                    <a:pt x="51812" y="43024"/>
                  </a:lnTo>
                  <a:lnTo>
                    <a:pt x="51812" y="43024"/>
                  </a:lnTo>
                  <a:lnTo>
                    <a:pt x="41593" y="26682"/>
                  </a:lnTo>
                  <a:lnTo>
                    <a:pt x="44456" y="39724"/>
                  </a:lnTo>
                  <a:lnTo>
                    <a:pt x="30777" y="34873"/>
                  </a:lnTo>
                  <a:lnTo>
                    <a:pt x="1432" y="717"/>
                  </a:lnTo>
                  <a:close/>
                  <a:moveTo>
                    <a:pt x="84218" y="44853"/>
                  </a:moveTo>
                  <a:lnTo>
                    <a:pt x="89427" y="76783"/>
                  </a:lnTo>
                  <a:lnTo>
                    <a:pt x="57736" y="93523"/>
                  </a:lnTo>
                  <a:lnTo>
                    <a:pt x="84218" y="44853"/>
                  </a:lnTo>
                  <a:close/>
                  <a:moveTo>
                    <a:pt x="1" y="1"/>
                  </a:moveTo>
                  <a:lnTo>
                    <a:pt x="30380" y="35350"/>
                  </a:lnTo>
                  <a:lnTo>
                    <a:pt x="30419" y="35430"/>
                  </a:lnTo>
                  <a:lnTo>
                    <a:pt x="44615" y="40480"/>
                  </a:lnTo>
                  <a:lnTo>
                    <a:pt x="50301" y="66206"/>
                  </a:lnTo>
                  <a:lnTo>
                    <a:pt x="83542" y="44814"/>
                  </a:lnTo>
                  <a:lnTo>
                    <a:pt x="56384" y="94716"/>
                  </a:lnTo>
                  <a:lnTo>
                    <a:pt x="56384" y="94796"/>
                  </a:lnTo>
                  <a:lnTo>
                    <a:pt x="56424" y="94875"/>
                  </a:lnTo>
                  <a:lnTo>
                    <a:pt x="56464" y="94915"/>
                  </a:lnTo>
                  <a:lnTo>
                    <a:pt x="56543" y="94875"/>
                  </a:lnTo>
                  <a:lnTo>
                    <a:pt x="90143" y="77141"/>
                  </a:lnTo>
                  <a:lnTo>
                    <a:pt x="84735" y="43939"/>
                  </a:lnTo>
                  <a:lnTo>
                    <a:pt x="85252" y="42945"/>
                  </a:lnTo>
                  <a:lnTo>
                    <a:pt x="84536" y="43422"/>
                  </a:lnTo>
                  <a:lnTo>
                    <a:pt x="65371" y="23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248"/>
            <p:cNvSpPr/>
            <p:nvPr/>
          </p:nvSpPr>
          <p:spPr>
            <a:xfrm>
              <a:off x="1589250" y="3124900"/>
              <a:ext cx="2383800" cy="2334100"/>
            </a:xfrm>
            <a:custGeom>
              <a:avLst/>
              <a:gdLst/>
              <a:ahLst/>
              <a:cxnLst/>
              <a:rect l="l" t="t" r="r" b="b"/>
              <a:pathLst>
                <a:path w="95352" h="93364" extrusionOk="0">
                  <a:moveTo>
                    <a:pt x="74515" y="6561"/>
                  </a:moveTo>
                  <a:lnTo>
                    <a:pt x="66563" y="40837"/>
                  </a:lnTo>
                  <a:lnTo>
                    <a:pt x="62428" y="40638"/>
                  </a:lnTo>
                  <a:lnTo>
                    <a:pt x="74515" y="6561"/>
                  </a:lnTo>
                  <a:close/>
                  <a:moveTo>
                    <a:pt x="74436" y="2505"/>
                  </a:moveTo>
                  <a:lnTo>
                    <a:pt x="52726" y="26721"/>
                  </a:lnTo>
                  <a:lnTo>
                    <a:pt x="52845" y="26800"/>
                  </a:lnTo>
                  <a:lnTo>
                    <a:pt x="41393" y="33361"/>
                  </a:lnTo>
                  <a:lnTo>
                    <a:pt x="4136" y="45091"/>
                  </a:lnTo>
                  <a:lnTo>
                    <a:pt x="4136" y="45091"/>
                  </a:lnTo>
                  <a:lnTo>
                    <a:pt x="74436" y="2505"/>
                  </a:lnTo>
                  <a:close/>
                  <a:moveTo>
                    <a:pt x="75271" y="2545"/>
                  </a:moveTo>
                  <a:lnTo>
                    <a:pt x="61553" y="41234"/>
                  </a:lnTo>
                  <a:lnTo>
                    <a:pt x="66404" y="41433"/>
                  </a:lnTo>
                  <a:lnTo>
                    <a:pt x="61115" y="64217"/>
                  </a:lnTo>
                  <a:lnTo>
                    <a:pt x="67438" y="92329"/>
                  </a:lnTo>
                  <a:lnTo>
                    <a:pt x="67438" y="92329"/>
                  </a:lnTo>
                  <a:lnTo>
                    <a:pt x="18251" y="73005"/>
                  </a:lnTo>
                  <a:lnTo>
                    <a:pt x="27397" y="66563"/>
                  </a:lnTo>
                  <a:lnTo>
                    <a:pt x="54237" y="26005"/>
                  </a:lnTo>
                  <a:lnTo>
                    <a:pt x="75271" y="2545"/>
                  </a:lnTo>
                  <a:close/>
                  <a:moveTo>
                    <a:pt x="76702" y="0"/>
                  </a:moveTo>
                  <a:lnTo>
                    <a:pt x="75907" y="875"/>
                  </a:lnTo>
                  <a:lnTo>
                    <a:pt x="80" y="46801"/>
                  </a:lnTo>
                  <a:lnTo>
                    <a:pt x="0" y="46881"/>
                  </a:lnTo>
                  <a:lnTo>
                    <a:pt x="40" y="46960"/>
                  </a:lnTo>
                  <a:lnTo>
                    <a:pt x="80" y="47000"/>
                  </a:lnTo>
                  <a:lnTo>
                    <a:pt x="159" y="47000"/>
                  </a:lnTo>
                  <a:lnTo>
                    <a:pt x="41632" y="33958"/>
                  </a:lnTo>
                  <a:lnTo>
                    <a:pt x="41672" y="33958"/>
                  </a:lnTo>
                  <a:lnTo>
                    <a:pt x="52248" y="27914"/>
                  </a:lnTo>
                  <a:lnTo>
                    <a:pt x="26920" y="66126"/>
                  </a:lnTo>
                  <a:lnTo>
                    <a:pt x="16939" y="73164"/>
                  </a:lnTo>
                  <a:lnTo>
                    <a:pt x="68352" y="93363"/>
                  </a:lnTo>
                  <a:lnTo>
                    <a:pt x="61752" y="64217"/>
                  </a:lnTo>
                  <a:lnTo>
                    <a:pt x="67040" y="41473"/>
                  </a:lnTo>
                  <a:lnTo>
                    <a:pt x="95311" y="42745"/>
                  </a:lnTo>
                  <a:lnTo>
                    <a:pt x="95351" y="42109"/>
                  </a:lnTo>
                  <a:lnTo>
                    <a:pt x="67199" y="40837"/>
                  </a:lnTo>
                  <a:lnTo>
                    <a:pt x="76424" y="1233"/>
                  </a:lnTo>
                  <a:lnTo>
                    <a:pt x="76702" y="398"/>
                  </a:lnTo>
                  <a:lnTo>
                    <a:pt x="76702" y="398"/>
                  </a:lnTo>
                  <a:lnTo>
                    <a:pt x="76583" y="477"/>
                  </a:lnTo>
                  <a:lnTo>
                    <a:pt x="76583" y="477"/>
                  </a:lnTo>
                  <a:lnTo>
                    <a:pt x="767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248"/>
            <p:cNvSpPr/>
            <p:nvPr/>
          </p:nvSpPr>
          <p:spPr>
            <a:xfrm>
              <a:off x="1620050" y="3054325"/>
              <a:ext cx="1676025" cy="2386775"/>
            </a:xfrm>
            <a:custGeom>
              <a:avLst/>
              <a:gdLst/>
              <a:ahLst/>
              <a:cxnLst/>
              <a:rect l="l" t="t" r="r" b="b"/>
              <a:pathLst>
                <a:path w="67041" h="95471" extrusionOk="0">
                  <a:moveTo>
                    <a:pt x="10140" y="3778"/>
                  </a:moveTo>
                  <a:lnTo>
                    <a:pt x="14673" y="59923"/>
                  </a:lnTo>
                  <a:lnTo>
                    <a:pt x="717" y="48869"/>
                  </a:lnTo>
                  <a:lnTo>
                    <a:pt x="10140" y="3778"/>
                  </a:lnTo>
                  <a:close/>
                  <a:moveTo>
                    <a:pt x="40360" y="37178"/>
                  </a:moveTo>
                  <a:lnTo>
                    <a:pt x="59645" y="66722"/>
                  </a:lnTo>
                  <a:lnTo>
                    <a:pt x="26443" y="68829"/>
                  </a:lnTo>
                  <a:lnTo>
                    <a:pt x="26443" y="68829"/>
                  </a:lnTo>
                  <a:lnTo>
                    <a:pt x="40360" y="37178"/>
                  </a:lnTo>
                  <a:close/>
                  <a:moveTo>
                    <a:pt x="1472" y="50260"/>
                  </a:moveTo>
                  <a:lnTo>
                    <a:pt x="14753" y="60758"/>
                  </a:lnTo>
                  <a:lnTo>
                    <a:pt x="15866" y="74476"/>
                  </a:lnTo>
                  <a:lnTo>
                    <a:pt x="15866" y="74476"/>
                  </a:lnTo>
                  <a:lnTo>
                    <a:pt x="1472" y="50260"/>
                  </a:lnTo>
                  <a:close/>
                  <a:moveTo>
                    <a:pt x="10299" y="0"/>
                  </a:moveTo>
                  <a:lnTo>
                    <a:pt x="10260" y="80"/>
                  </a:lnTo>
                  <a:lnTo>
                    <a:pt x="1" y="49147"/>
                  </a:lnTo>
                  <a:lnTo>
                    <a:pt x="80" y="49187"/>
                  </a:lnTo>
                  <a:lnTo>
                    <a:pt x="16741" y="77180"/>
                  </a:lnTo>
                  <a:lnTo>
                    <a:pt x="15429" y="61314"/>
                  </a:lnTo>
                  <a:lnTo>
                    <a:pt x="25051" y="68909"/>
                  </a:lnTo>
                  <a:lnTo>
                    <a:pt x="24773" y="68909"/>
                  </a:lnTo>
                  <a:lnTo>
                    <a:pt x="66683" y="95471"/>
                  </a:lnTo>
                  <a:lnTo>
                    <a:pt x="67041" y="94954"/>
                  </a:lnTo>
                  <a:lnTo>
                    <a:pt x="26801" y="69426"/>
                  </a:lnTo>
                  <a:lnTo>
                    <a:pt x="60758" y="67318"/>
                  </a:lnTo>
                  <a:lnTo>
                    <a:pt x="40241" y="35826"/>
                  </a:lnTo>
                  <a:lnTo>
                    <a:pt x="25807" y="68670"/>
                  </a:lnTo>
                  <a:lnTo>
                    <a:pt x="15389" y="60440"/>
                  </a:lnTo>
                  <a:lnTo>
                    <a:pt x="10458" y="80"/>
                  </a:lnTo>
                  <a:lnTo>
                    <a:pt x="10458" y="40"/>
                  </a:lnTo>
                  <a:lnTo>
                    <a:pt x="103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248"/>
            <p:cNvSpPr/>
            <p:nvPr/>
          </p:nvSpPr>
          <p:spPr>
            <a:xfrm>
              <a:off x="2866625" y="3743200"/>
              <a:ext cx="100425" cy="100425"/>
            </a:xfrm>
            <a:custGeom>
              <a:avLst/>
              <a:gdLst/>
              <a:ahLst/>
              <a:cxnLst/>
              <a:rect l="l" t="t" r="r" b="b"/>
              <a:pathLst>
                <a:path w="4017" h="4017" extrusionOk="0">
                  <a:moveTo>
                    <a:pt x="1750" y="1"/>
                  </a:moveTo>
                  <a:lnTo>
                    <a:pt x="1392" y="80"/>
                  </a:lnTo>
                  <a:lnTo>
                    <a:pt x="1034" y="239"/>
                  </a:lnTo>
                  <a:lnTo>
                    <a:pt x="716" y="438"/>
                  </a:lnTo>
                  <a:lnTo>
                    <a:pt x="438" y="716"/>
                  </a:lnTo>
                  <a:lnTo>
                    <a:pt x="239" y="1074"/>
                  </a:lnTo>
                  <a:lnTo>
                    <a:pt x="80" y="1432"/>
                  </a:lnTo>
                  <a:lnTo>
                    <a:pt x="0" y="1830"/>
                  </a:lnTo>
                  <a:lnTo>
                    <a:pt x="0" y="2227"/>
                  </a:lnTo>
                  <a:lnTo>
                    <a:pt x="80" y="2625"/>
                  </a:lnTo>
                  <a:lnTo>
                    <a:pt x="239" y="2983"/>
                  </a:lnTo>
                  <a:lnTo>
                    <a:pt x="477" y="3301"/>
                  </a:lnTo>
                  <a:lnTo>
                    <a:pt x="756" y="3579"/>
                  </a:lnTo>
                  <a:lnTo>
                    <a:pt x="1074" y="3778"/>
                  </a:lnTo>
                  <a:lnTo>
                    <a:pt x="1471" y="3937"/>
                  </a:lnTo>
                  <a:lnTo>
                    <a:pt x="1869" y="4017"/>
                  </a:lnTo>
                  <a:lnTo>
                    <a:pt x="2267" y="4017"/>
                  </a:lnTo>
                  <a:lnTo>
                    <a:pt x="2625" y="3937"/>
                  </a:lnTo>
                  <a:lnTo>
                    <a:pt x="2982" y="3778"/>
                  </a:lnTo>
                  <a:lnTo>
                    <a:pt x="3301" y="3540"/>
                  </a:lnTo>
                  <a:lnTo>
                    <a:pt x="3579" y="3261"/>
                  </a:lnTo>
                  <a:lnTo>
                    <a:pt x="3817" y="2943"/>
                  </a:lnTo>
                  <a:lnTo>
                    <a:pt x="3937" y="2545"/>
                  </a:lnTo>
                  <a:lnTo>
                    <a:pt x="4016" y="2148"/>
                  </a:lnTo>
                  <a:lnTo>
                    <a:pt x="4016" y="1750"/>
                  </a:lnTo>
                  <a:lnTo>
                    <a:pt x="3937" y="1392"/>
                  </a:lnTo>
                  <a:lnTo>
                    <a:pt x="3778" y="1035"/>
                  </a:lnTo>
                  <a:lnTo>
                    <a:pt x="3539" y="716"/>
                  </a:lnTo>
                  <a:lnTo>
                    <a:pt x="3261" y="438"/>
                  </a:lnTo>
                  <a:lnTo>
                    <a:pt x="2943" y="199"/>
                  </a:lnTo>
                  <a:lnTo>
                    <a:pt x="258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248"/>
            <p:cNvSpPr/>
            <p:nvPr/>
          </p:nvSpPr>
          <p:spPr>
            <a:xfrm>
              <a:off x="3896475" y="4102075"/>
              <a:ext cx="168025" cy="168000"/>
            </a:xfrm>
            <a:custGeom>
              <a:avLst/>
              <a:gdLst/>
              <a:ahLst/>
              <a:cxnLst/>
              <a:rect l="l" t="t" r="r" b="b"/>
              <a:pathLst>
                <a:path w="6721" h="6720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8" y="278"/>
                  </a:lnTo>
                  <a:lnTo>
                    <a:pt x="1710" y="398"/>
                  </a:lnTo>
                  <a:lnTo>
                    <a:pt x="1472" y="596"/>
                  </a:lnTo>
                  <a:lnTo>
                    <a:pt x="1193" y="795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7" y="1511"/>
                  </a:lnTo>
                  <a:lnTo>
                    <a:pt x="398" y="1789"/>
                  </a:lnTo>
                  <a:lnTo>
                    <a:pt x="239" y="2107"/>
                  </a:lnTo>
                  <a:lnTo>
                    <a:pt x="120" y="2426"/>
                  </a:lnTo>
                  <a:lnTo>
                    <a:pt x="40" y="2783"/>
                  </a:lnTo>
                  <a:lnTo>
                    <a:pt x="0" y="3102"/>
                  </a:lnTo>
                  <a:lnTo>
                    <a:pt x="0" y="3420"/>
                  </a:lnTo>
                  <a:lnTo>
                    <a:pt x="40" y="3778"/>
                  </a:lnTo>
                  <a:lnTo>
                    <a:pt x="80" y="4096"/>
                  </a:lnTo>
                  <a:lnTo>
                    <a:pt x="159" y="4414"/>
                  </a:lnTo>
                  <a:lnTo>
                    <a:pt x="279" y="4692"/>
                  </a:lnTo>
                  <a:lnTo>
                    <a:pt x="438" y="4970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4" y="5766"/>
                  </a:lnTo>
                  <a:lnTo>
                    <a:pt x="1233" y="5964"/>
                  </a:lnTo>
                  <a:lnTo>
                    <a:pt x="1511" y="6163"/>
                  </a:lnTo>
                  <a:lnTo>
                    <a:pt x="1790" y="6322"/>
                  </a:lnTo>
                  <a:lnTo>
                    <a:pt x="2108" y="6481"/>
                  </a:lnTo>
                  <a:lnTo>
                    <a:pt x="2426" y="6601"/>
                  </a:lnTo>
                  <a:lnTo>
                    <a:pt x="2784" y="6680"/>
                  </a:lnTo>
                  <a:lnTo>
                    <a:pt x="3102" y="6720"/>
                  </a:lnTo>
                  <a:lnTo>
                    <a:pt x="3420" y="6720"/>
                  </a:lnTo>
                  <a:lnTo>
                    <a:pt x="3778" y="6680"/>
                  </a:lnTo>
                  <a:lnTo>
                    <a:pt x="4096" y="6640"/>
                  </a:lnTo>
                  <a:lnTo>
                    <a:pt x="4414" y="6561"/>
                  </a:lnTo>
                  <a:lnTo>
                    <a:pt x="4692" y="6442"/>
                  </a:lnTo>
                  <a:lnTo>
                    <a:pt x="5010" y="6283"/>
                  </a:lnTo>
                  <a:lnTo>
                    <a:pt x="5249" y="6124"/>
                  </a:lnTo>
                  <a:lnTo>
                    <a:pt x="5527" y="5925"/>
                  </a:lnTo>
                  <a:lnTo>
                    <a:pt x="5766" y="572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23" y="4931"/>
                  </a:lnTo>
                  <a:lnTo>
                    <a:pt x="6482" y="4613"/>
                  </a:lnTo>
                  <a:lnTo>
                    <a:pt x="6601" y="4294"/>
                  </a:lnTo>
                  <a:lnTo>
                    <a:pt x="6680" y="3937"/>
                  </a:lnTo>
                  <a:lnTo>
                    <a:pt x="6720" y="3618"/>
                  </a:lnTo>
                  <a:lnTo>
                    <a:pt x="6720" y="3261"/>
                  </a:lnTo>
                  <a:lnTo>
                    <a:pt x="6680" y="2942"/>
                  </a:lnTo>
                  <a:lnTo>
                    <a:pt x="6641" y="2624"/>
                  </a:lnTo>
                  <a:lnTo>
                    <a:pt x="6561" y="2306"/>
                  </a:lnTo>
                  <a:lnTo>
                    <a:pt x="6442" y="202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5" y="1193"/>
                  </a:lnTo>
                  <a:lnTo>
                    <a:pt x="5726" y="954"/>
                  </a:lnTo>
                  <a:lnTo>
                    <a:pt x="5488" y="756"/>
                  </a:lnTo>
                  <a:lnTo>
                    <a:pt x="5209" y="557"/>
                  </a:lnTo>
                  <a:lnTo>
                    <a:pt x="4931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248"/>
            <p:cNvSpPr/>
            <p:nvPr/>
          </p:nvSpPr>
          <p:spPr>
            <a:xfrm>
              <a:off x="3261275" y="5409275"/>
              <a:ext cx="67600" cy="67600"/>
            </a:xfrm>
            <a:custGeom>
              <a:avLst/>
              <a:gdLst/>
              <a:ahLst/>
              <a:cxnLst/>
              <a:rect l="l" t="t" r="r" b="b"/>
              <a:pathLst>
                <a:path w="2704" h="2704" extrusionOk="0">
                  <a:moveTo>
                    <a:pt x="1431" y="0"/>
                  </a:moveTo>
                  <a:lnTo>
                    <a:pt x="1193" y="40"/>
                  </a:lnTo>
                  <a:lnTo>
                    <a:pt x="915" y="80"/>
                  </a:lnTo>
                  <a:lnTo>
                    <a:pt x="676" y="199"/>
                  </a:lnTo>
                  <a:lnTo>
                    <a:pt x="477" y="318"/>
                  </a:lnTo>
                  <a:lnTo>
                    <a:pt x="278" y="517"/>
                  </a:lnTo>
                  <a:lnTo>
                    <a:pt x="159" y="756"/>
                  </a:lnTo>
                  <a:lnTo>
                    <a:pt x="40" y="994"/>
                  </a:lnTo>
                  <a:lnTo>
                    <a:pt x="0" y="1273"/>
                  </a:lnTo>
                  <a:lnTo>
                    <a:pt x="0" y="1511"/>
                  </a:lnTo>
                  <a:lnTo>
                    <a:pt x="80" y="1789"/>
                  </a:lnTo>
                  <a:lnTo>
                    <a:pt x="159" y="2028"/>
                  </a:lnTo>
                  <a:lnTo>
                    <a:pt x="318" y="2227"/>
                  </a:lnTo>
                  <a:lnTo>
                    <a:pt x="517" y="2426"/>
                  </a:lnTo>
                  <a:lnTo>
                    <a:pt x="716" y="2545"/>
                  </a:lnTo>
                  <a:lnTo>
                    <a:pt x="954" y="2664"/>
                  </a:lnTo>
                  <a:lnTo>
                    <a:pt x="1233" y="2704"/>
                  </a:lnTo>
                  <a:lnTo>
                    <a:pt x="1511" y="2704"/>
                  </a:lnTo>
                  <a:lnTo>
                    <a:pt x="1750" y="2624"/>
                  </a:lnTo>
                  <a:lnTo>
                    <a:pt x="1988" y="2545"/>
                  </a:lnTo>
                  <a:lnTo>
                    <a:pt x="2227" y="2386"/>
                  </a:lnTo>
                  <a:lnTo>
                    <a:pt x="2386" y="2187"/>
                  </a:lnTo>
                  <a:lnTo>
                    <a:pt x="2545" y="1988"/>
                  </a:lnTo>
                  <a:lnTo>
                    <a:pt x="2624" y="1750"/>
                  </a:lnTo>
                  <a:lnTo>
                    <a:pt x="2704" y="1471"/>
                  </a:lnTo>
                  <a:lnTo>
                    <a:pt x="2664" y="1193"/>
                  </a:lnTo>
                  <a:lnTo>
                    <a:pt x="2624" y="954"/>
                  </a:lnTo>
                  <a:lnTo>
                    <a:pt x="2505" y="716"/>
                  </a:lnTo>
                  <a:lnTo>
                    <a:pt x="2386" y="477"/>
                  </a:lnTo>
                  <a:lnTo>
                    <a:pt x="2187" y="318"/>
                  </a:lnTo>
                  <a:lnTo>
                    <a:pt x="1948" y="159"/>
                  </a:lnTo>
                  <a:lnTo>
                    <a:pt x="1710" y="80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248"/>
            <p:cNvSpPr/>
            <p:nvPr/>
          </p:nvSpPr>
          <p:spPr>
            <a:xfrm>
              <a:off x="4049550" y="495200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546" y="0"/>
                  </a:moveTo>
                  <a:lnTo>
                    <a:pt x="2068" y="40"/>
                  </a:lnTo>
                  <a:lnTo>
                    <a:pt x="1631" y="120"/>
                  </a:lnTo>
                  <a:lnTo>
                    <a:pt x="1194" y="318"/>
                  </a:lnTo>
                  <a:lnTo>
                    <a:pt x="836" y="557"/>
                  </a:lnTo>
                  <a:lnTo>
                    <a:pt x="518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1" y="1949"/>
                  </a:lnTo>
                  <a:lnTo>
                    <a:pt x="1" y="2187"/>
                  </a:lnTo>
                  <a:lnTo>
                    <a:pt x="1" y="2625"/>
                  </a:lnTo>
                  <a:lnTo>
                    <a:pt x="120" y="3102"/>
                  </a:lnTo>
                  <a:lnTo>
                    <a:pt x="279" y="3499"/>
                  </a:lnTo>
                  <a:lnTo>
                    <a:pt x="557" y="3857"/>
                  </a:lnTo>
                  <a:lnTo>
                    <a:pt x="876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1" y="4613"/>
                  </a:lnTo>
                  <a:lnTo>
                    <a:pt x="1949" y="4692"/>
                  </a:lnTo>
                  <a:lnTo>
                    <a:pt x="2625" y="4692"/>
                  </a:lnTo>
                  <a:lnTo>
                    <a:pt x="3063" y="4613"/>
                  </a:lnTo>
                  <a:lnTo>
                    <a:pt x="3500" y="4414"/>
                  </a:lnTo>
                  <a:lnTo>
                    <a:pt x="3858" y="4175"/>
                  </a:lnTo>
                  <a:lnTo>
                    <a:pt x="4176" y="3817"/>
                  </a:lnTo>
                  <a:lnTo>
                    <a:pt x="4454" y="3460"/>
                  </a:lnTo>
                  <a:lnTo>
                    <a:pt x="4534" y="3221"/>
                  </a:lnTo>
                  <a:lnTo>
                    <a:pt x="4613" y="3022"/>
                  </a:lnTo>
                  <a:lnTo>
                    <a:pt x="4653" y="278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574" y="1631"/>
                  </a:lnTo>
                  <a:lnTo>
                    <a:pt x="4414" y="1233"/>
                  </a:lnTo>
                  <a:lnTo>
                    <a:pt x="413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2" y="159"/>
                  </a:lnTo>
                  <a:lnTo>
                    <a:pt x="2983" y="8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248"/>
            <p:cNvSpPr/>
            <p:nvPr/>
          </p:nvSpPr>
          <p:spPr>
            <a:xfrm>
              <a:off x="3039575" y="46498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56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8" y="1511"/>
                  </a:lnTo>
                  <a:lnTo>
                    <a:pt x="399" y="1790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1" y="3738"/>
                  </a:lnTo>
                  <a:lnTo>
                    <a:pt x="80" y="4056"/>
                  </a:lnTo>
                  <a:lnTo>
                    <a:pt x="160" y="4374"/>
                  </a:lnTo>
                  <a:lnTo>
                    <a:pt x="279" y="4692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5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790" y="6323"/>
                  </a:lnTo>
                  <a:lnTo>
                    <a:pt x="2108" y="6482"/>
                  </a:lnTo>
                  <a:lnTo>
                    <a:pt x="2426" y="6561"/>
                  </a:lnTo>
                  <a:lnTo>
                    <a:pt x="2784" y="6641"/>
                  </a:lnTo>
                  <a:lnTo>
                    <a:pt x="3102" y="6681"/>
                  </a:lnTo>
                  <a:lnTo>
                    <a:pt x="3460" y="6720"/>
                  </a:lnTo>
                  <a:lnTo>
                    <a:pt x="3778" y="6681"/>
                  </a:lnTo>
                  <a:lnTo>
                    <a:pt x="4097" y="6641"/>
                  </a:lnTo>
                  <a:lnTo>
                    <a:pt x="4415" y="6561"/>
                  </a:lnTo>
                  <a:lnTo>
                    <a:pt x="4693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55"/>
                  </a:lnTo>
                  <a:lnTo>
                    <a:pt x="6681" y="3937"/>
                  </a:lnTo>
                  <a:lnTo>
                    <a:pt x="6721" y="3619"/>
                  </a:lnTo>
                  <a:lnTo>
                    <a:pt x="6721" y="3261"/>
                  </a:lnTo>
                  <a:lnTo>
                    <a:pt x="6721" y="2943"/>
                  </a:lnTo>
                  <a:lnTo>
                    <a:pt x="6641" y="2625"/>
                  </a:lnTo>
                  <a:lnTo>
                    <a:pt x="6562" y="2307"/>
                  </a:lnTo>
                  <a:lnTo>
                    <a:pt x="6443" y="198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6" y="1193"/>
                  </a:lnTo>
                  <a:lnTo>
                    <a:pt x="5727" y="955"/>
                  </a:lnTo>
                  <a:lnTo>
                    <a:pt x="5488" y="716"/>
                  </a:lnTo>
                  <a:lnTo>
                    <a:pt x="5210" y="517"/>
                  </a:lnTo>
                  <a:lnTo>
                    <a:pt x="4932" y="358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248"/>
            <p:cNvSpPr/>
            <p:nvPr/>
          </p:nvSpPr>
          <p:spPr>
            <a:xfrm>
              <a:off x="1572350" y="4220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1"/>
                  </a:moveTo>
                  <a:lnTo>
                    <a:pt x="1631" y="80"/>
                  </a:lnTo>
                  <a:lnTo>
                    <a:pt x="1193" y="279"/>
                  </a:lnTo>
                  <a:lnTo>
                    <a:pt x="835" y="518"/>
                  </a:lnTo>
                  <a:lnTo>
                    <a:pt x="517" y="876"/>
                  </a:lnTo>
                  <a:lnTo>
                    <a:pt x="279" y="1233"/>
                  </a:lnTo>
                  <a:lnTo>
                    <a:pt x="159" y="1472"/>
                  </a:lnTo>
                  <a:lnTo>
                    <a:pt x="80" y="1671"/>
                  </a:lnTo>
                  <a:lnTo>
                    <a:pt x="40" y="1909"/>
                  </a:lnTo>
                  <a:lnTo>
                    <a:pt x="0" y="2148"/>
                  </a:lnTo>
                  <a:lnTo>
                    <a:pt x="0" y="2625"/>
                  </a:lnTo>
                  <a:lnTo>
                    <a:pt x="120" y="3063"/>
                  </a:lnTo>
                  <a:lnTo>
                    <a:pt x="279" y="3460"/>
                  </a:lnTo>
                  <a:lnTo>
                    <a:pt x="557" y="3858"/>
                  </a:lnTo>
                  <a:lnTo>
                    <a:pt x="875" y="4176"/>
                  </a:lnTo>
                  <a:lnTo>
                    <a:pt x="1273" y="441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53"/>
                  </a:lnTo>
                  <a:lnTo>
                    <a:pt x="2187" y="4693"/>
                  </a:lnTo>
                  <a:lnTo>
                    <a:pt x="2625" y="4693"/>
                  </a:lnTo>
                  <a:lnTo>
                    <a:pt x="3102" y="4574"/>
                  </a:lnTo>
                  <a:lnTo>
                    <a:pt x="3499" y="4375"/>
                  </a:lnTo>
                  <a:lnTo>
                    <a:pt x="3857" y="4136"/>
                  </a:lnTo>
                  <a:lnTo>
                    <a:pt x="4175" y="3818"/>
                  </a:lnTo>
                  <a:lnTo>
                    <a:pt x="4454" y="3420"/>
                  </a:lnTo>
                  <a:lnTo>
                    <a:pt x="4533" y="3222"/>
                  </a:lnTo>
                  <a:lnTo>
                    <a:pt x="4613" y="2983"/>
                  </a:lnTo>
                  <a:lnTo>
                    <a:pt x="4653" y="2744"/>
                  </a:lnTo>
                  <a:lnTo>
                    <a:pt x="4692" y="2506"/>
                  </a:lnTo>
                  <a:lnTo>
                    <a:pt x="4692" y="2068"/>
                  </a:lnTo>
                  <a:lnTo>
                    <a:pt x="4573" y="1591"/>
                  </a:lnTo>
                  <a:lnTo>
                    <a:pt x="4414" y="1194"/>
                  </a:lnTo>
                  <a:lnTo>
                    <a:pt x="4175" y="836"/>
                  </a:lnTo>
                  <a:lnTo>
                    <a:pt x="3817" y="518"/>
                  </a:lnTo>
                  <a:lnTo>
                    <a:pt x="3460" y="239"/>
                  </a:lnTo>
                  <a:lnTo>
                    <a:pt x="3221" y="160"/>
                  </a:lnTo>
                  <a:lnTo>
                    <a:pt x="2982" y="8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8154;p248"/>
            <p:cNvSpPr/>
            <p:nvPr/>
          </p:nvSpPr>
          <p:spPr>
            <a:xfrm>
              <a:off x="1968975" y="4893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0"/>
                  </a:moveTo>
                  <a:lnTo>
                    <a:pt x="1631" y="120"/>
                  </a:lnTo>
                  <a:lnTo>
                    <a:pt x="1233" y="279"/>
                  </a:lnTo>
                  <a:lnTo>
                    <a:pt x="836" y="557"/>
                  </a:lnTo>
                  <a:lnTo>
                    <a:pt x="517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0" y="1949"/>
                  </a:lnTo>
                  <a:lnTo>
                    <a:pt x="1" y="2187"/>
                  </a:lnTo>
                  <a:lnTo>
                    <a:pt x="40" y="2625"/>
                  </a:lnTo>
                  <a:lnTo>
                    <a:pt x="120" y="3062"/>
                  </a:lnTo>
                  <a:lnTo>
                    <a:pt x="319" y="3499"/>
                  </a:lnTo>
                  <a:lnTo>
                    <a:pt x="557" y="3857"/>
                  </a:lnTo>
                  <a:lnTo>
                    <a:pt x="875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0" y="4613"/>
                  </a:lnTo>
                  <a:lnTo>
                    <a:pt x="1949" y="4652"/>
                  </a:lnTo>
                  <a:lnTo>
                    <a:pt x="2188" y="4692"/>
                  </a:lnTo>
                  <a:lnTo>
                    <a:pt x="2625" y="4692"/>
                  </a:lnTo>
                  <a:lnTo>
                    <a:pt x="3102" y="4573"/>
                  </a:lnTo>
                  <a:lnTo>
                    <a:pt x="3500" y="4414"/>
                  </a:lnTo>
                  <a:lnTo>
                    <a:pt x="3858" y="4136"/>
                  </a:lnTo>
                  <a:lnTo>
                    <a:pt x="4176" y="3817"/>
                  </a:lnTo>
                  <a:lnTo>
                    <a:pt x="4454" y="3420"/>
                  </a:lnTo>
                  <a:lnTo>
                    <a:pt x="4534" y="3221"/>
                  </a:lnTo>
                  <a:lnTo>
                    <a:pt x="4613" y="2982"/>
                  </a:lnTo>
                  <a:lnTo>
                    <a:pt x="4693" y="274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193"/>
                  </a:lnTo>
                  <a:lnTo>
                    <a:pt x="417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1" y="159"/>
                  </a:lnTo>
                  <a:lnTo>
                    <a:pt x="3023" y="80"/>
                  </a:lnTo>
                  <a:lnTo>
                    <a:pt x="2784" y="40"/>
                  </a:lnTo>
                  <a:lnTo>
                    <a:pt x="25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8155;p248"/>
            <p:cNvSpPr/>
            <p:nvPr/>
          </p:nvSpPr>
          <p:spPr>
            <a:xfrm>
              <a:off x="2182700" y="46985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83" y="1"/>
                  </a:moveTo>
                  <a:lnTo>
                    <a:pt x="2625" y="80"/>
                  </a:lnTo>
                  <a:lnTo>
                    <a:pt x="2347" y="160"/>
                  </a:lnTo>
                  <a:lnTo>
                    <a:pt x="2028" y="279"/>
                  </a:lnTo>
                  <a:lnTo>
                    <a:pt x="1750" y="398"/>
                  </a:lnTo>
                  <a:lnTo>
                    <a:pt x="1472" y="597"/>
                  </a:lnTo>
                  <a:lnTo>
                    <a:pt x="1193" y="796"/>
                  </a:lnTo>
                  <a:lnTo>
                    <a:pt x="955" y="995"/>
                  </a:lnTo>
                  <a:lnTo>
                    <a:pt x="756" y="1233"/>
                  </a:lnTo>
                  <a:lnTo>
                    <a:pt x="557" y="1512"/>
                  </a:lnTo>
                  <a:lnTo>
                    <a:pt x="398" y="1790"/>
                  </a:lnTo>
                  <a:lnTo>
                    <a:pt x="23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0" y="3738"/>
                  </a:lnTo>
                  <a:lnTo>
                    <a:pt x="80" y="4096"/>
                  </a:lnTo>
                  <a:lnTo>
                    <a:pt x="160" y="4375"/>
                  </a:lnTo>
                  <a:lnTo>
                    <a:pt x="279" y="4693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8"/>
                  </a:lnTo>
                  <a:lnTo>
                    <a:pt x="1034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830" y="6323"/>
                  </a:lnTo>
                  <a:lnTo>
                    <a:pt x="2108" y="6482"/>
                  </a:lnTo>
                  <a:lnTo>
                    <a:pt x="2466" y="6601"/>
                  </a:lnTo>
                  <a:lnTo>
                    <a:pt x="2784" y="6641"/>
                  </a:lnTo>
                  <a:lnTo>
                    <a:pt x="3102" y="6721"/>
                  </a:lnTo>
                  <a:lnTo>
                    <a:pt x="3460" y="6721"/>
                  </a:lnTo>
                  <a:lnTo>
                    <a:pt x="3778" y="6681"/>
                  </a:lnTo>
                  <a:lnTo>
                    <a:pt x="4096" y="6641"/>
                  </a:lnTo>
                  <a:lnTo>
                    <a:pt x="4414" y="6562"/>
                  </a:lnTo>
                  <a:lnTo>
                    <a:pt x="4732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6" y="5687"/>
                  </a:lnTo>
                  <a:lnTo>
                    <a:pt x="6005" y="5448"/>
                  </a:lnTo>
                  <a:lnTo>
                    <a:pt x="6204" y="5210"/>
                  </a:lnTo>
                  <a:lnTo>
                    <a:pt x="6363" y="4892"/>
                  </a:lnTo>
                  <a:lnTo>
                    <a:pt x="6482" y="4613"/>
                  </a:lnTo>
                  <a:lnTo>
                    <a:pt x="6601" y="4255"/>
                  </a:lnTo>
                  <a:lnTo>
                    <a:pt x="6681" y="3937"/>
                  </a:lnTo>
                  <a:lnTo>
                    <a:pt x="6720" y="3619"/>
                  </a:lnTo>
                  <a:lnTo>
                    <a:pt x="6720" y="3261"/>
                  </a:lnTo>
                  <a:lnTo>
                    <a:pt x="6720" y="2943"/>
                  </a:lnTo>
                  <a:lnTo>
                    <a:pt x="6641" y="2625"/>
                  </a:lnTo>
                  <a:lnTo>
                    <a:pt x="6561" y="2307"/>
                  </a:lnTo>
                  <a:lnTo>
                    <a:pt x="6442" y="1989"/>
                  </a:lnTo>
                  <a:lnTo>
                    <a:pt x="6323" y="1711"/>
                  </a:lnTo>
                  <a:lnTo>
                    <a:pt x="6124" y="1432"/>
                  </a:lnTo>
                  <a:lnTo>
                    <a:pt x="5965" y="1194"/>
                  </a:lnTo>
                  <a:lnTo>
                    <a:pt x="5726" y="955"/>
                  </a:lnTo>
                  <a:lnTo>
                    <a:pt x="5488" y="716"/>
                  </a:lnTo>
                  <a:lnTo>
                    <a:pt x="5209" y="557"/>
                  </a:lnTo>
                  <a:lnTo>
                    <a:pt x="4931" y="359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77" y="40"/>
                  </a:lnTo>
                  <a:lnTo>
                    <a:pt x="3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248"/>
            <p:cNvSpPr/>
            <p:nvPr/>
          </p:nvSpPr>
          <p:spPr>
            <a:xfrm>
              <a:off x="3068425" y="4078200"/>
              <a:ext cx="139175" cy="140200"/>
            </a:xfrm>
            <a:custGeom>
              <a:avLst/>
              <a:gdLst/>
              <a:ahLst/>
              <a:cxnLst/>
              <a:rect l="l" t="t" r="r" b="b"/>
              <a:pathLst>
                <a:path w="5567" h="5608" extrusionOk="0">
                  <a:moveTo>
                    <a:pt x="2704" y="1"/>
                  </a:moveTo>
                  <a:lnTo>
                    <a:pt x="2426" y="40"/>
                  </a:lnTo>
                  <a:lnTo>
                    <a:pt x="2187" y="80"/>
                  </a:lnTo>
                  <a:lnTo>
                    <a:pt x="1909" y="160"/>
                  </a:lnTo>
                  <a:lnTo>
                    <a:pt x="1670" y="239"/>
                  </a:lnTo>
                  <a:lnTo>
                    <a:pt x="1432" y="359"/>
                  </a:lnTo>
                  <a:lnTo>
                    <a:pt x="1193" y="518"/>
                  </a:lnTo>
                  <a:lnTo>
                    <a:pt x="994" y="677"/>
                  </a:lnTo>
                  <a:lnTo>
                    <a:pt x="795" y="836"/>
                  </a:lnTo>
                  <a:lnTo>
                    <a:pt x="597" y="1035"/>
                  </a:lnTo>
                  <a:lnTo>
                    <a:pt x="437" y="1273"/>
                  </a:lnTo>
                  <a:lnTo>
                    <a:pt x="318" y="1512"/>
                  </a:lnTo>
                  <a:lnTo>
                    <a:pt x="199" y="1750"/>
                  </a:lnTo>
                  <a:lnTo>
                    <a:pt x="8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42"/>
                  </a:lnTo>
                  <a:lnTo>
                    <a:pt x="40" y="3420"/>
                  </a:lnTo>
                  <a:lnTo>
                    <a:pt x="119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375"/>
                  </a:lnTo>
                  <a:lnTo>
                    <a:pt x="636" y="4613"/>
                  </a:lnTo>
                  <a:lnTo>
                    <a:pt x="835" y="4812"/>
                  </a:lnTo>
                  <a:lnTo>
                    <a:pt x="1034" y="4971"/>
                  </a:lnTo>
                  <a:lnTo>
                    <a:pt x="1233" y="5130"/>
                  </a:lnTo>
                  <a:lnTo>
                    <a:pt x="1471" y="5289"/>
                  </a:lnTo>
                  <a:lnTo>
                    <a:pt x="1750" y="5408"/>
                  </a:lnTo>
                  <a:lnTo>
                    <a:pt x="2028" y="5488"/>
                  </a:lnTo>
                  <a:lnTo>
                    <a:pt x="2306" y="5568"/>
                  </a:lnTo>
                  <a:lnTo>
                    <a:pt x="2585" y="5607"/>
                  </a:lnTo>
                  <a:lnTo>
                    <a:pt x="2863" y="5607"/>
                  </a:lnTo>
                  <a:lnTo>
                    <a:pt x="3102" y="5568"/>
                  </a:lnTo>
                  <a:lnTo>
                    <a:pt x="3380" y="5528"/>
                  </a:lnTo>
                  <a:lnTo>
                    <a:pt x="3658" y="5448"/>
                  </a:lnTo>
                  <a:lnTo>
                    <a:pt x="3897" y="5369"/>
                  </a:lnTo>
                  <a:lnTo>
                    <a:pt x="4135" y="5249"/>
                  </a:lnTo>
                  <a:lnTo>
                    <a:pt x="4374" y="5090"/>
                  </a:lnTo>
                  <a:lnTo>
                    <a:pt x="4573" y="4931"/>
                  </a:lnTo>
                  <a:lnTo>
                    <a:pt x="4772" y="4772"/>
                  </a:lnTo>
                  <a:lnTo>
                    <a:pt x="4970" y="4573"/>
                  </a:lnTo>
                  <a:lnTo>
                    <a:pt x="5129" y="4335"/>
                  </a:lnTo>
                  <a:lnTo>
                    <a:pt x="5249" y="4096"/>
                  </a:lnTo>
                  <a:lnTo>
                    <a:pt x="5368" y="3858"/>
                  </a:lnTo>
                  <a:lnTo>
                    <a:pt x="5448" y="3579"/>
                  </a:lnTo>
                  <a:lnTo>
                    <a:pt x="5527" y="3301"/>
                  </a:lnTo>
                  <a:lnTo>
                    <a:pt x="5567" y="3023"/>
                  </a:lnTo>
                  <a:lnTo>
                    <a:pt x="5567" y="2744"/>
                  </a:lnTo>
                  <a:lnTo>
                    <a:pt x="5567" y="2466"/>
                  </a:lnTo>
                  <a:lnTo>
                    <a:pt x="5487" y="2188"/>
                  </a:lnTo>
                  <a:lnTo>
                    <a:pt x="5448" y="1949"/>
                  </a:lnTo>
                  <a:lnTo>
                    <a:pt x="5328" y="1711"/>
                  </a:lnTo>
                  <a:lnTo>
                    <a:pt x="5209" y="1432"/>
                  </a:lnTo>
                  <a:lnTo>
                    <a:pt x="5090" y="1233"/>
                  </a:lnTo>
                  <a:lnTo>
                    <a:pt x="4931" y="995"/>
                  </a:lnTo>
                  <a:lnTo>
                    <a:pt x="4732" y="796"/>
                  </a:lnTo>
                  <a:lnTo>
                    <a:pt x="4533" y="637"/>
                  </a:lnTo>
                  <a:lnTo>
                    <a:pt x="4294" y="478"/>
                  </a:lnTo>
                  <a:lnTo>
                    <a:pt x="4056" y="319"/>
                  </a:lnTo>
                  <a:lnTo>
                    <a:pt x="3817" y="200"/>
                  </a:lnTo>
                  <a:lnTo>
                    <a:pt x="3539" y="120"/>
                  </a:lnTo>
                  <a:lnTo>
                    <a:pt x="3261" y="40"/>
                  </a:lnTo>
                  <a:lnTo>
                    <a:pt x="2982" y="40"/>
                  </a:lnTo>
                  <a:lnTo>
                    <a:pt x="27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248"/>
            <p:cNvSpPr/>
            <p:nvPr/>
          </p:nvSpPr>
          <p:spPr>
            <a:xfrm>
              <a:off x="2567400" y="3906225"/>
              <a:ext cx="117325" cy="118325"/>
            </a:xfrm>
            <a:custGeom>
              <a:avLst/>
              <a:gdLst/>
              <a:ahLst/>
              <a:cxnLst/>
              <a:rect l="l" t="t" r="r" b="b"/>
              <a:pathLst>
                <a:path w="4693" h="4733" extrusionOk="0">
                  <a:moveTo>
                    <a:pt x="2546" y="1"/>
                  </a:moveTo>
                  <a:lnTo>
                    <a:pt x="2068" y="41"/>
                  </a:lnTo>
                  <a:lnTo>
                    <a:pt x="1631" y="120"/>
                  </a:lnTo>
                  <a:lnTo>
                    <a:pt x="1233" y="319"/>
                  </a:lnTo>
                  <a:lnTo>
                    <a:pt x="836" y="557"/>
                  </a:lnTo>
                  <a:lnTo>
                    <a:pt x="518" y="876"/>
                  </a:lnTo>
                  <a:lnTo>
                    <a:pt x="279" y="1273"/>
                  </a:lnTo>
                  <a:lnTo>
                    <a:pt x="160" y="1512"/>
                  </a:lnTo>
                  <a:lnTo>
                    <a:pt x="80" y="1711"/>
                  </a:lnTo>
                  <a:lnTo>
                    <a:pt x="40" y="1949"/>
                  </a:lnTo>
                  <a:lnTo>
                    <a:pt x="1" y="2188"/>
                  </a:lnTo>
                  <a:lnTo>
                    <a:pt x="40" y="2665"/>
                  </a:lnTo>
                  <a:lnTo>
                    <a:pt x="120" y="3102"/>
                  </a:lnTo>
                  <a:lnTo>
                    <a:pt x="319" y="3500"/>
                  </a:lnTo>
                  <a:lnTo>
                    <a:pt x="557" y="3898"/>
                  </a:lnTo>
                  <a:lnTo>
                    <a:pt x="875" y="4216"/>
                  </a:lnTo>
                  <a:lnTo>
                    <a:pt x="1273" y="445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93"/>
                  </a:lnTo>
                  <a:lnTo>
                    <a:pt x="2188" y="4733"/>
                  </a:lnTo>
                  <a:lnTo>
                    <a:pt x="2665" y="4693"/>
                  </a:lnTo>
                  <a:lnTo>
                    <a:pt x="3102" y="4613"/>
                  </a:lnTo>
                  <a:lnTo>
                    <a:pt x="3500" y="4414"/>
                  </a:lnTo>
                  <a:lnTo>
                    <a:pt x="3858" y="4176"/>
                  </a:lnTo>
                  <a:lnTo>
                    <a:pt x="4176" y="3858"/>
                  </a:lnTo>
                  <a:lnTo>
                    <a:pt x="4454" y="3460"/>
                  </a:lnTo>
                  <a:lnTo>
                    <a:pt x="4534" y="3261"/>
                  </a:lnTo>
                  <a:lnTo>
                    <a:pt x="4613" y="3023"/>
                  </a:lnTo>
                  <a:lnTo>
                    <a:pt x="4693" y="2784"/>
                  </a:lnTo>
                  <a:lnTo>
                    <a:pt x="4693" y="2546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233"/>
                  </a:lnTo>
                  <a:lnTo>
                    <a:pt x="4176" y="836"/>
                  </a:lnTo>
                  <a:lnTo>
                    <a:pt x="3858" y="518"/>
                  </a:lnTo>
                  <a:lnTo>
                    <a:pt x="3460" y="279"/>
                  </a:lnTo>
                  <a:lnTo>
                    <a:pt x="3221" y="200"/>
                  </a:lnTo>
                  <a:lnTo>
                    <a:pt x="3023" y="120"/>
                  </a:lnTo>
                  <a:lnTo>
                    <a:pt x="2784" y="41"/>
                  </a:lnTo>
                  <a:lnTo>
                    <a:pt x="25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248"/>
            <p:cNvSpPr/>
            <p:nvPr/>
          </p:nvSpPr>
          <p:spPr>
            <a:xfrm>
              <a:off x="3448150" y="3110975"/>
              <a:ext cx="92475" cy="92475"/>
            </a:xfrm>
            <a:custGeom>
              <a:avLst/>
              <a:gdLst/>
              <a:ahLst/>
              <a:cxnLst/>
              <a:rect l="l" t="t" r="r" b="b"/>
              <a:pathLst>
                <a:path w="3699" h="3699" extrusionOk="0">
                  <a:moveTo>
                    <a:pt x="1829" y="1"/>
                  </a:moveTo>
                  <a:lnTo>
                    <a:pt x="1472" y="40"/>
                  </a:lnTo>
                  <a:lnTo>
                    <a:pt x="1114" y="160"/>
                  </a:lnTo>
                  <a:lnTo>
                    <a:pt x="796" y="319"/>
                  </a:lnTo>
                  <a:lnTo>
                    <a:pt x="517" y="557"/>
                  </a:lnTo>
                  <a:lnTo>
                    <a:pt x="319" y="796"/>
                  </a:lnTo>
                  <a:lnTo>
                    <a:pt x="120" y="1114"/>
                  </a:lnTo>
                  <a:lnTo>
                    <a:pt x="0" y="1472"/>
                  </a:lnTo>
                  <a:lnTo>
                    <a:pt x="0" y="1869"/>
                  </a:lnTo>
                  <a:lnTo>
                    <a:pt x="0" y="2227"/>
                  </a:lnTo>
                  <a:lnTo>
                    <a:pt x="120" y="2585"/>
                  </a:lnTo>
                  <a:lnTo>
                    <a:pt x="319" y="2903"/>
                  </a:lnTo>
                  <a:lnTo>
                    <a:pt x="517" y="3182"/>
                  </a:lnTo>
                  <a:lnTo>
                    <a:pt x="796" y="3380"/>
                  </a:lnTo>
                  <a:lnTo>
                    <a:pt x="1114" y="3579"/>
                  </a:lnTo>
                  <a:lnTo>
                    <a:pt x="1472" y="3659"/>
                  </a:lnTo>
                  <a:lnTo>
                    <a:pt x="1829" y="3698"/>
                  </a:lnTo>
                  <a:lnTo>
                    <a:pt x="2227" y="3659"/>
                  </a:lnTo>
                  <a:lnTo>
                    <a:pt x="2585" y="3579"/>
                  </a:lnTo>
                  <a:lnTo>
                    <a:pt x="2863" y="3380"/>
                  </a:lnTo>
                  <a:lnTo>
                    <a:pt x="3142" y="3182"/>
                  </a:lnTo>
                  <a:lnTo>
                    <a:pt x="3380" y="2903"/>
                  </a:lnTo>
                  <a:lnTo>
                    <a:pt x="3539" y="2585"/>
                  </a:lnTo>
                  <a:lnTo>
                    <a:pt x="3659" y="2227"/>
                  </a:lnTo>
                  <a:lnTo>
                    <a:pt x="3698" y="1869"/>
                  </a:lnTo>
                  <a:lnTo>
                    <a:pt x="3659" y="1472"/>
                  </a:lnTo>
                  <a:lnTo>
                    <a:pt x="3539" y="1114"/>
                  </a:lnTo>
                  <a:lnTo>
                    <a:pt x="3380" y="796"/>
                  </a:lnTo>
                  <a:lnTo>
                    <a:pt x="3142" y="557"/>
                  </a:lnTo>
                  <a:lnTo>
                    <a:pt x="2863" y="319"/>
                  </a:lnTo>
                  <a:lnTo>
                    <a:pt x="2585" y="160"/>
                  </a:lnTo>
                  <a:lnTo>
                    <a:pt x="2227" y="40"/>
                  </a:lnTo>
                  <a:lnTo>
                    <a:pt x="18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248"/>
            <p:cNvSpPr/>
            <p:nvPr/>
          </p:nvSpPr>
          <p:spPr>
            <a:xfrm>
              <a:off x="3764250" y="3208400"/>
              <a:ext cx="112375" cy="112350"/>
            </a:xfrm>
            <a:custGeom>
              <a:avLst/>
              <a:gdLst/>
              <a:ahLst/>
              <a:cxnLst/>
              <a:rect l="l" t="t" r="r" b="b"/>
              <a:pathLst>
                <a:path w="4495" h="4494" extrusionOk="0">
                  <a:moveTo>
                    <a:pt x="2267" y="0"/>
                  </a:moveTo>
                  <a:lnTo>
                    <a:pt x="1790" y="40"/>
                  </a:lnTo>
                  <a:lnTo>
                    <a:pt x="1393" y="199"/>
                  </a:lnTo>
                  <a:lnTo>
                    <a:pt x="995" y="398"/>
                  </a:lnTo>
                  <a:lnTo>
                    <a:pt x="677" y="676"/>
                  </a:lnTo>
                  <a:lnTo>
                    <a:pt x="399" y="994"/>
                  </a:lnTo>
                  <a:lnTo>
                    <a:pt x="200" y="1392"/>
                  </a:lnTo>
                  <a:lnTo>
                    <a:pt x="41" y="1790"/>
                  </a:lnTo>
                  <a:lnTo>
                    <a:pt x="1" y="2267"/>
                  </a:lnTo>
                  <a:lnTo>
                    <a:pt x="41" y="2704"/>
                  </a:lnTo>
                  <a:lnTo>
                    <a:pt x="200" y="3142"/>
                  </a:lnTo>
                  <a:lnTo>
                    <a:pt x="399" y="3499"/>
                  </a:lnTo>
                  <a:lnTo>
                    <a:pt x="677" y="3857"/>
                  </a:lnTo>
                  <a:lnTo>
                    <a:pt x="995" y="4136"/>
                  </a:lnTo>
                  <a:lnTo>
                    <a:pt x="1393" y="4334"/>
                  </a:lnTo>
                  <a:lnTo>
                    <a:pt x="1790" y="4454"/>
                  </a:lnTo>
                  <a:lnTo>
                    <a:pt x="2267" y="4493"/>
                  </a:lnTo>
                  <a:lnTo>
                    <a:pt x="2705" y="4454"/>
                  </a:lnTo>
                  <a:lnTo>
                    <a:pt x="3142" y="4334"/>
                  </a:lnTo>
                  <a:lnTo>
                    <a:pt x="3500" y="4136"/>
                  </a:lnTo>
                  <a:lnTo>
                    <a:pt x="3858" y="3857"/>
                  </a:lnTo>
                  <a:lnTo>
                    <a:pt x="4136" y="3499"/>
                  </a:lnTo>
                  <a:lnTo>
                    <a:pt x="4335" y="3142"/>
                  </a:lnTo>
                  <a:lnTo>
                    <a:pt x="4454" y="2704"/>
                  </a:lnTo>
                  <a:lnTo>
                    <a:pt x="4494" y="2267"/>
                  </a:lnTo>
                  <a:lnTo>
                    <a:pt x="4454" y="1790"/>
                  </a:lnTo>
                  <a:lnTo>
                    <a:pt x="4335" y="1392"/>
                  </a:lnTo>
                  <a:lnTo>
                    <a:pt x="4136" y="994"/>
                  </a:lnTo>
                  <a:lnTo>
                    <a:pt x="3858" y="676"/>
                  </a:lnTo>
                  <a:lnTo>
                    <a:pt x="3500" y="398"/>
                  </a:lnTo>
                  <a:lnTo>
                    <a:pt x="3142" y="199"/>
                  </a:lnTo>
                  <a:lnTo>
                    <a:pt x="2705" y="40"/>
                  </a:lnTo>
                  <a:lnTo>
                    <a:pt x="22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248"/>
            <p:cNvSpPr/>
            <p:nvPr/>
          </p:nvSpPr>
          <p:spPr>
            <a:xfrm>
              <a:off x="1820850" y="3036425"/>
              <a:ext cx="118325" cy="119300"/>
            </a:xfrm>
            <a:custGeom>
              <a:avLst/>
              <a:gdLst/>
              <a:ahLst/>
              <a:cxnLst/>
              <a:rect l="l" t="t" r="r" b="b"/>
              <a:pathLst>
                <a:path w="4733" h="4772" extrusionOk="0">
                  <a:moveTo>
                    <a:pt x="2546" y="0"/>
                  </a:moveTo>
                  <a:lnTo>
                    <a:pt x="2069" y="40"/>
                  </a:lnTo>
                  <a:lnTo>
                    <a:pt x="1631" y="120"/>
                  </a:lnTo>
                  <a:lnTo>
                    <a:pt x="1234" y="318"/>
                  </a:lnTo>
                  <a:lnTo>
                    <a:pt x="836" y="557"/>
                  </a:lnTo>
                  <a:lnTo>
                    <a:pt x="518" y="915"/>
                  </a:lnTo>
                  <a:lnTo>
                    <a:pt x="240" y="1312"/>
                  </a:lnTo>
                  <a:lnTo>
                    <a:pt x="160" y="1511"/>
                  </a:lnTo>
                  <a:lnTo>
                    <a:pt x="80" y="1750"/>
                  </a:lnTo>
                  <a:lnTo>
                    <a:pt x="41" y="1988"/>
                  </a:lnTo>
                  <a:lnTo>
                    <a:pt x="1" y="2227"/>
                  </a:lnTo>
                  <a:lnTo>
                    <a:pt x="1" y="2704"/>
                  </a:lnTo>
                  <a:lnTo>
                    <a:pt x="120" y="3142"/>
                  </a:lnTo>
                  <a:lnTo>
                    <a:pt x="279" y="3539"/>
                  </a:lnTo>
                  <a:lnTo>
                    <a:pt x="558" y="3937"/>
                  </a:lnTo>
                  <a:lnTo>
                    <a:pt x="876" y="4255"/>
                  </a:lnTo>
                  <a:lnTo>
                    <a:pt x="1273" y="4494"/>
                  </a:lnTo>
                  <a:lnTo>
                    <a:pt x="1472" y="4613"/>
                  </a:lnTo>
                  <a:lnTo>
                    <a:pt x="1711" y="4692"/>
                  </a:lnTo>
                  <a:lnTo>
                    <a:pt x="1949" y="4732"/>
                  </a:lnTo>
                  <a:lnTo>
                    <a:pt x="2188" y="4772"/>
                  </a:lnTo>
                  <a:lnTo>
                    <a:pt x="2665" y="4772"/>
                  </a:lnTo>
                  <a:lnTo>
                    <a:pt x="3102" y="4653"/>
                  </a:lnTo>
                  <a:lnTo>
                    <a:pt x="3540" y="4494"/>
                  </a:lnTo>
                  <a:lnTo>
                    <a:pt x="3898" y="4215"/>
                  </a:lnTo>
                  <a:lnTo>
                    <a:pt x="4216" y="3897"/>
                  </a:lnTo>
                  <a:lnTo>
                    <a:pt x="4494" y="3499"/>
                  </a:lnTo>
                  <a:lnTo>
                    <a:pt x="4574" y="3301"/>
                  </a:lnTo>
                  <a:lnTo>
                    <a:pt x="4653" y="3062"/>
                  </a:lnTo>
                  <a:lnTo>
                    <a:pt x="4733" y="2823"/>
                  </a:lnTo>
                  <a:lnTo>
                    <a:pt x="4733" y="2585"/>
                  </a:lnTo>
                  <a:lnTo>
                    <a:pt x="4733" y="2108"/>
                  </a:lnTo>
                  <a:lnTo>
                    <a:pt x="4653" y="1670"/>
                  </a:lnTo>
                  <a:lnTo>
                    <a:pt x="4454" y="1233"/>
                  </a:lnTo>
                  <a:lnTo>
                    <a:pt x="4216" y="875"/>
                  </a:lnTo>
                  <a:lnTo>
                    <a:pt x="3858" y="557"/>
                  </a:lnTo>
                  <a:lnTo>
                    <a:pt x="3460" y="279"/>
                  </a:lnTo>
                  <a:lnTo>
                    <a:pt x="3261" y="199"/>
                  </a:lnTo>
                  <a:lnTo>
                    <a:pt x="3023" y="12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248"/>
            <p:cNvSpPr/>
            <p:nvPr/>
          </p:nvSpPr>
          <p:spPr>
            <a:xfrm>
              <a:off x="3957100" y="2074150"/>
              <a:ext cx="95475" cy="95475"/>
            </a:xfrm>
            <a:custGeom>
              <a:avLst/>
              <a:gdLst/>
              <a:ahLst/>
              <a:cxnLst/>
              <a:rect l="l" t="t" r="r" b="b"/>
              <a:pathLst>
                <a:path w="3819" h="3819" extrusionOk="0">
                  <a:moveTo>
                    <a:pt x="1909" y="1"/>
                  </a:moveTo>
                  <a:lnTo>
                    <a:pt x="1552" y="41"/>
                  </a:lnTo>
                  <a:lnTo>
                    <a:pt x="1194" y="160"/>
                  </a:lnTo>
                  <a:lnTo>
                    <a:pt x="876" y="359"/>
                  </a:lnTo>
                  <a:lnTo>
                    <a:pt x="597" y="558"/>
                  </a:lnTo>
                  <a:lnTo>
                    <a:pt x="359" y="876"/>
                  </a:lnTo>
                  <a:lnTo>
                    <a:pt x="160" y="1194"/>
                  </a:lnTo>
                  <a:lnTo>
                    <a:pt x="41" y="1552"/>
                  </a:lnTo>
                  <a:lnTo>
                    <a:pt x="1" y="1910"/>
                  </a:lnTo>
                  <a:lnTo>
                    <a:pt x="41" y="2307"/>
                  </a:lnTo>
                  <a:lnTo>
                    <a:pt x="160" y="2665"/>
                  </a:lnTo>
                  <a:lnTo>
                    <a:pt x="359" y="2983"/>
                  </a:lnTo>
                  <a:lnTo>
                    <a:pt x="597" y="3261"/>
                  </a:lnTo>
                  <a:lnTo>
                    <a:pt x="876" y="3500"/>
                  </a:lnTo>
                  <a:lnTo>
                    <a:pt x="1194" y="3699"/>
                  </a:lnTo>
                  <a:lnTo>
                    <a:pt x="1552" y="3778"/>
                  </a:lnTo>
                  <a:lnTo>
                    <a:pt x="1909" y="3818"/>
                  </a:lnTo>
                  <a:lnTo>
                    <a:pt x="2307" y="3778"/>
                  </a:lnTo>
                  <a:lnTo>
                    <a:pt x="2665" y="3699"/>
                  </a:lnTo>
                  <a:lnTo>
                    <a:pt x="2983" y="3500"/>
                  </a:lnTo>
                  <a:lnTo>
                    <a:pt x="3261" y="3261"/>
                  </a:lnTo>
                  <a:lnTo>
                    <a:pt x="3500" y="2983"/>
                  </a:lnTo>
                  <a:lnTo>
                    <a:pt x="3699" y="2665"/>
                  </a:lnTo>
                  <a:lnTo>
                    <a:pt x="3778" y="2307"/>
                  </a:lnTo>
                  <a:lnTo>
                    <a:pt x="3818" y="1910"/>
                  </a:lnTo>
                  <a:lnTo>
                    <a:pt x="3778" y="1552"/>
                  </a:lnTo>
                  <a:lnTo>
                    <a:pt x="3699" y="1194"/>
                  </a:lnTo>
                  <a:lnTo>
                    <a:pt x="3500" y="876"/>
                  </a:lnTo>
                  <a:lnTo>
                    <a:pt x="3261" y="558"/>
                  </a:lnTo>
                  <a:lnTo>
                    <a:pt x="2983" y="359"/>
                  </a:lnTo>
                  <a:lnTo>
                    <a:pt x="2665" y="160"/>
                  </a:lnTo>
                  <a:lnTo>
                    <a:pt x="2307" y="41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62" name="Google Shape;8162;p248"/>
          <p:cNvGrpSpPr/>
          <p:nvPr/>
        </p:nvGrpSpPr>
        <p:grpSpPr>
          <a:xfrm>
            <a:off x="6196822" y="2757208"/>
            <a:ext cx="3264272" cy="2910427"/>
            <a:chOff x="1572350" y="1151675"/>
            <a:chExt cx="4851050" cy="4325200"/>
          </a:xfrm>
        </p:grpSpPr>
        <p:sp>
          <p:nvSpPr>
            <p:cNvPr id="8163" name="Google Shape;8163;p248"/>
            <p:cNvSpPr/>
            <p:nvPr/>
          </p:nvSpPr>
          <p:spPr>
            <a:xfrm>
              <a:off x="3968050" y="3267050"/>
              <a:ext cx="2041825" cy="1687950"/>
            </a:xfrm>
            <a:custGeom>
              <a:avLst/>
              <a:gdLst/>
              <a:ahLst/>
              <a:cxnLst/>
              <a:rect l="l" t="t" r="r" b="b"/>
              <a:pathLst>
                <a:path w="81673" h="67518" extrusionOk="0">
                  <a:moveTo>
                    <a:pt x="62229" y="676"/>
                  </a:moveTo>
                  <a:lnTo>
                    <a:pt x="80917" y="40638"/>
                  </a:lnTo>
                  <a:lnTo>
                    <a:pt x="57298" y="66722"/>
                  </a:lnTo>
                  <a:lnTo>
                    <a:pt x="32964" y="54475"/>
                  </a:lnTo>
                  <a:lnTo>
                    <a:pt x="955" y="36662"/>
                  </a:lnTo>
                  <a:lnTo>
                    <a:pt x="27277" y="3579"/>
                  </a:lnTo>
                  <a:lnTo>
                    <a:pt x="62229" y="676"/>
                  </a:lnTo>
                  <a:close/>
                  <a:moveTo>
                    <a:pt x="62587" y="0"/>
                  </a:moveTo>
                  <a:lnTo>
                    <a:pt x="27079" y="2943"/>
                  </a:lnTo>
                  <a:lnTo>
                    <a:pt x="26959" y="2982"/>
                  </a:lnTo>
                  <a:lnTo>
                    <a:pt x="0" y="36860"/>
                  </a:lnTo>
                  <a:lnTo>
                    <a:pt x="32645" y="55032"/>
                  </a:lnTo>
                  <a:lnTo>
                    <a:pt x="57418" y="67518"/>
                  </a:lnTo>
                  <a:lnTo>
                    <a:pt x="81673" y="40717"/>
                  </a:lnTo>
                  <a:lnTo>
                    <a:pt x="62706" y="199"/>
                  </a:lnTo>
                  <a:lnTo>
                    <a:pt x="6258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248"/>
            <p:cNvSpPr/>
            <p:nvPr/>
          </p:nvSpPr>
          <p:spPr>
            <a:xfrm>
              <a:off x="3938225" y="4013600"/>
              <a:ext cx="1469250" cy="918525"/>
            </a:xfrm>
            <a:custGeom>
              <a:avLst/>
              <a:gdLst/>
              <a:ahLst/>
              <a:cxnLst/>
              <a:rect l="l" t="t" r="r" b="b"/>
              <a:pathLst>
                <a:path w="58770" h="36741" extrusionOk="0">
                  <a:moveTo>
                    <a:pt x="24852" y="676"/>
                  </a:moveTo>
                  <a:lnTo>
                    <a:pt x="55708" y="12565"/>
                  </a:lnTo>
                  <a:lnTo>
                    <a:pt x="3340" y="6760"/>
                  </a:lnTo>
                  <a:lnTo>
                    <a:pt x="24852" y="676"/>
                  </a:lnTo>
                  <a:close/>
                  <a:moveTo>
                    <a:pt x="24892" y="0"/>
                  </a:moveTo>
                  <a:lnTo>
                    <a:pt x="0" y="7038"/>
                  </a:lnTo>
                  <a:lnTo>
                    <a:pt x="57378" y="13400"/>
                  </a:lnTo>
                  <a:lnTo>
                    <a:pt x="58133" y="36741"/>
                  </a:lnTo>
                  <a:lnTo>
                    <a:pt x="58770" y="36741"/>
                  </a:lnTo>
                  <a:lnTo>
                    <a:pt x="58014" y="12764"/>
                  </a:lnTo>
                  <a:lnTo>
                    <a:pt x="24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248"/>
            <p:cNvSpPr/>
            <p:nvPr/>
          </p:nvSpPr>
          <p:spPr>
            <a:xfrm>
              <a:off x="4769250" y="3825700"/>
              <a:ext cx="621325" cy="828100"/>
            </a:xfrm>
            <a:custGeom>
              <a:avLst/>
              <a:gdLst/>
              <a:ahLst/>
              <a:cxnLst/>
              <a:rect l="l" t="t" r="r" b="b"/>
              <a:pathLst>
                <a:path w="24853" h="33124" extrusionOk="0">
                  <a:moveTo>
                    <a:pt x="17656" y="1591"/>
                  </a:moveTo>
                  <a:lnTo>
                    <a:pt x="24057" y="20479"/>
                  </a:lnTo>
                  <a:lnTo>
                    <a:pt x="1512" y="31692"/>
                  </a:lnTo>
                  <a:lnTo>
                    <a:pt x="17656" y="1591"/>
                  </a:lnTo>
                  <a:close/>
                  <a:moveTo>
                    <a:pt x="17815" y="1"/>
                  </a:moveTo>
                  <a:lnTo>
                    <a:pt x="1" y="33123"/>
                  </a:lnTo>
                  <a:lnTo>
                    <a:pt x="1" y="33123"/>
                  </a:lnTo>
                  <a:lnTo>
                    <a:pt x="24853" y="20797"/>
                  </a:lnTo>
                  <a:lnTo>
                    <a:pt x="178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248"/>
            <p:cNvSpPr/>
            <p:nvPr/>
          </p:nvSpPr>
          <p:spPr>
            <a:xfrm>
              <a:off x="4550575" y="3238225"/>
              <a:ext cx="1476200" cy="1111375"/>
            </a:xfrm>
            <a:custGeom>
              <a:avLst/>
              <a:gdLst/>
              <a:ahLst/>
              <a:cxnLst/>
              <a:rect l="l" t="t" r="r" b="b"/>
              <a:pathLst>
                <a:path w="59048" h="44455" extrusionOk="0">
                  <a:moveTo>
                    <a:pt x="38530" y="3300"/>
                  </a:moveTo>
                  <a:lnTo>
                    <a:pt x="35031" y="28669"/>
                  </a:lnTo>
                  <a:lnTo>
                    <a:pt x="26919" y="24136"/>
                  </a:lnTo>
                  <a:lnTo>
                    <a:pt x="32208" y="14712"/>
                  </a:lnTo>
                  <a:lnTo>
                    <a:pt x="35787" y="8311"/>
                  </a:lnTo>
                  <a:lnTo>
                    <a:pt x="38530" y="3300"/>
                  </a:lnTo>
                  <a:close/>
                  <a:moveTo>
                    <a:pt x="4056" y="5050"/>
                  </a:moveTo>
                  <a:lnTo>
                    <a:pt x="25925" y="24096"/>
                  </a:lnTo>
                  <a:lnTo>
                    <a:pt x="756" y="30936"/>
                  </a:lnTo>
                  <a:lnTo>
                    <a:pt x="4056" y="5050"/>
                  </a:lnTo>
                  <a:close/>
                  <a:moveTo>
                    <a:pt x="35508" y="29663"/>
                  </a:moveTo>
                  <a:lnTo>
                    <a:pt x="56940" y="41592"/>
                  </a:lnTo>
                  <a:lnTo>
                    <a:pt x="33560" y="43779"/>
                  </a:lnTo>
                  <a:lnTo>
                    <a:pt x="35508" y="29663"/>
                  </a:lnTo>
                  <a:close/>
                  <a:moveTo>
                    <a:pt x="39484" y="0"/>
                  </a:moveTo>
                  <a:lnTo>
                    <a:pt x="39365" y="40"/>
                  </a:lnTo>
                  <a:lnTo>
                    <a:pt x="39286" y="80"/>
                  </a:lnTo>
                  <a:lnTo>
                    <a:pt x="39286" y="119"/>
                  </a:lnTo>
                  <a:lnTo>
                    <a:pt x="38809" y="1392"/>
                  </a:lnTo>
                  <a:lnTo>
                    <a:pt x="38371" y="2267"/>
                  </a:lnTo>
                  <a:lnTo>
                    <a:pt x="37337" y="4135"/>
                  </a:lnTo>
                  <a:lnTo>
                    <a:pt x="34117" y="9981"/>
                  </a:lnTo>
                  <a:lnTo>
                    <a:pt x="26442" y="23699"/>
                  </a:lnTo>
                  <a:lnTo>
                    <a:pt x="3579" y="3778"/>
                  </a:lnTo>
                  <a:lnTo>
                    <a:pt x="0" y="31771"/>
                  </a:lnTo>
                  <a:lnTo>
                    <a:pt x="26442" y="24613"/>
                  </a:lnTo>
                  <a:lnTo>
                    <a:pt x="34912" y="29345"/>
                  </a:lnTo>
                  <a:lnTo>
                    <a:pt x="32844" y="44455"/>
                  </a:lnTo>
                  <a:lnTo>
                    <a:pt x="59048" y="42069"/>
                  </a:lnTo>
                  <a:lnTo>
                    <a:pt x="35628" y="28987"/>
                  </a:lnTo>
                  <a:lnTo>
                    <a:pt x="39604" y="199"/>
                  </a:lnTo>
                  <a:lnTo>
                    <a:pt x="39604" y="119"/>
                  </a:lnTo>
                  <a:lnTo>
                    <a:pt x="39564" y="80"/>
                  </a:lnTo>
                  <a:lnTo>
                    <a:pt x="394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248"/>
            <p:cNvSpPr/>
            <p:nvPr/>
          </p:nvSpPr>
          <p:spPr>
            <a:xfrm>
              <a:off x="4560500" y="402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lt2"/>
            </a:solidFill>
            <a:ln w="11925" cap="rnd" cmpd="sng">
              <a:solidFill>
                <a:srgbClr val="FAFAF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248"/>
            <p:cNvSpPr/>
            <p:nvPr/>
          </p:nvSpPr>
          <p:spPr>
            <a:xfrm>
              <a:off x="5320975" y="4864525"/>
              <a:ext cx="162050" cy="162050"/>
            </a:xfrm>
            <a:custGeom>
              <a:avLst/>
              <a:gdLst/>
              <a:ahLst/>
              <a:cxnLst/>
              <a:rect l="l" t="t" r="r" b="b"/>
              <a:pathLst>
                <a:path w="6482" h="6482" extrusionOk="0">
                  <a:moveTo>
                    <a:pt x="2903" y="0"/>
                  </a:moveTo>
                  <a:lnTo>
                    <a:pt x="2585" y="40"/>
                  </a:lnTo>
                  <a:lnTo>
                    <a:pt x="2306" y="119"/>
                  </a:lnTo>
                  <a:lnTo>
                    <a:pt x="1988" y="239"/>
                  </a:lnTo>
                  <a:lnTo>
                    <a:pt x="1710" y="398"/>
                  </a:lnTo>
                  <a:lnTo>
                    <a:pt x="1432" y="557"/>
                  </a:lnTo>
                  <a:lnTo>
                    <a:pt x="1153" y="756"/>
                  </a:lnTo>
                  <a:lnTo>
                    <a:pt x="915" y="994"/>
                  </a:lnTo>
                  <a:lnTo>
                    <a:pt x="716" y="1233"/>
                  </a:lnTo>
                  <a:lnTo>
                    <a:pt x="517" y="1471"/>
                  </a:lnTo>
                  <a:lnTo>
                    <a:pt x="358" y="1750"/>
                  </a:lnTo>
                  <a:lnTo>
                    <a:pt x="239" y="2028"/>
                  </a:lnTo>
                  <a:lnTo>
                    <a:pt x="120" y="2346"/>
                  </a:lnTo>
                  <a:lnTo>
                    <a:pt x="40" y="2624"/>
                  </a:lnTo>
                  <a:lnTo>
                    <a:pt x="0" y="2943"/>
                  </a:lnTo>
                  <a:lnTo>
                    <a:pt x="0" y="3261"/>
                  </a:lnTo>
                  <a:lnTo>
                    <a:pt x="0" y="3579"/>
                  </a:lnTo>
                  <a:lnTo>
                    <a:pt x="80" y="3857"/>
                  </a:lnTo>
                  <a:lnTo>
                    <a:pt x="159" y="4175"/>
                  </a:lnTo>
                  <a:lnTo>
                    <a:pt x="239" y="4493"/>
                  </a:lnTo>
                  <a:lnTo>
                    <a:pt x="398" y="4772"/>
                  </a:lnTo>
                  <a:lnTo>
                    <a:pt x="557" y="5050"/>
                  </a:lnTo>
                  <a:lnTo>
                    <a:pt x="756" y="5328"/>
                  </a:lnTo>
                  <a:lnTo>
                    <a:pt x="994" y="5567"/>
                  </a:lnTo>
                  <a:lnTo>
                    <a:pt x="1233" y="5766"/>
                  </a:lnTo>
                  <a:lnTo>
                    <a:pt x="1471" y="5965"/>
                  </a:lnTo>
                  <a:lnTo>
                    <a:pt x="1750" y="6124"/>
                  </a:lnTo>
                  <a:lnTo>
                    <a:pt x="2028" y="6243"/>
                  </a:lnTo>
                  <a:lnTo>
                    <a:pt x="2346" y="6362"/>
                  </a:lnTo>
                  <a:lnTo>
                    <a:pt x="2625" y="6402"/>
                  </a:lnTo>
                  <a:lnTo>
                    <a:pt x="2943" y="6442"/>
                  </a:lnTo>
                  <a:lnTo>
                    <a:pt x="3261" y="6481"/>
                  </a:lnTo>
                  <a:lnTo>
                    <a:pt x="3579" y="6442"/>
                  </a:lnTo>
                  <a:lnTo>
                    <a:pt x="3897" y="6402"/>
                  </a:lnTo>
                  <a:lnTo>
                    <a:pt x="4175" y="6322"/>
                  </a:lnTo>
                  <a:lnTo>
                    <a:pt x="4493" y="6203"/>
                  </a:lnTo>
                  <a:lnTo>
                    <a:pt x="4772" y="6084"/>
                  </a:lnTo>
                  <a:lnTo>
                    <a:pt x="5090" y="5925"/>
                  </a:lnTo>
                  <a:lnTo>
                    <a:pt x="5328" y="5686"/>
                  </a:lnTo>
                  <a:lnTo>
                    <a:pt x="5567" y="5487"/>
                  </a:lnTo>
                  <a:lnTo>
                    <a:pt x="5806" y="5249"/>
                  </a:lnTo>
                  <a:lnTo>
                    <a:pt x="5965" y="4970"/>
                  </a:lnTo>
                  <a:lnTo>
                    <a:pt x="6124" y="4732"/>
                  </a:lnTo>
                  <a:lnTo>
                    <a:pt x="6243" y="4414"/>
                  </a:lnTo>
                  <a:lnTo>
                    <a:pt x="6362" y="4135"/>
                  </a:lnTo>
                  <a:lnTo>
                    <a:pt x="6442" y="3817"/>
                  </a:lnTo>
                  <a:lnTo>
                    <a:pt x="6482" y="3539"/>
                  </a:lnTo>
                  <a:lnTo>
                    <a:pt x="6482" y="3221"/>
                  </a:lnTo>
                  <a:lnTo>
                    <a:pt x="6482" y="2903"/>
                  </a:lnTo>
                  <a:lnTo>
                    <a:pt x="6442" y="2585"/>
                  </a:lnTo>
                  <a:lnTo>
                    <a:pt x="6362" y="2267"/>
                  </a:lnTo>
                  <a:lnTo>
                    <a:pt x="6243" y="1988"/>
                  </a:lnTo>
                  <a:lnTo>
                    <a:pt x="6084" y="1670"/>
                  </a:lnTo>
                  <a:lnTo>
                    <a:pt x="5925" y="1392"/>
                  </a:lnTo>
                  <a:lnTo>
                    <a:pt x="5726" y="1153"/>
                  </a:lnTo>
                  <a:lnTo>
                    <a:pt x="5487" y="915"/>
                  </a:lnTo>
                  <a:lnTo>
                    <a:pt x="5249" y="676"/>
                  </a:lnTo>
                  <a:lnTo>
                    <a:pt x="5010" y="517"/>
                  </a:lnTo>
                  <a:lnTo>
                    <a:pt x="4732" y="358"/>
                  </a:lnTo>
                  <a:lnTo>
                    <a:pt x="4454" y="199"/>
                  </a:lnTo>
                  <a:lnTo>
                    <a:pt x="4136" y="119"/>
                  </a:lnTo>
                  <a:lnTo>
                    <a:pt x="3857" y="40"/>
                  </a:lnTo>
                  <a:lnTo>
                    <a:pt x="35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248"/>
            <p:cNvSpPr/>
            <p:nvPr/>
          </p:nvSpPr>
          <p:spPr>
            <a:xfrm>
              <a:off x="5457150" y="3205400"/>
              <a:ext cx="141175" cy="141200"/>
            </a:xfrm>
            <a:custGeom>
              <a:avLst/>
              <a:gdLst/>
              <a:ahLst/>
              <a:cxnLst/>
              <a:rect l="l" t="t" r="r" b="b"/>
              <a:pathLst>
                <a:path w="5647" h="5648" extrusionOk="0">
                  <a:moveTo>
                    <a:pt x="2546" y="1"/>
                  </a:moveTo>
                  <a:lnTo>
                    <a:pt x="2267" y="41"/>
                  </a:lnTo>
                  <a:lnTo>
                    <a:pt x="2029" y="120"/>
                  </a:lnTo>
                  <a:lnTo>
                    <a:pt x="1750" y="200"/>
                  </a:lnTo>
                  <a:lnTo>
                    <a:pt x="1512" y="319"/>
                  </a:lnTo>
                  <a:lnTo>
                    <a:pt x="1233" y="478"/>
                  </a:lnTo>
                  <a:lnTo>
                    <a:pt x="1035" y="637"/>
                  </a:lnTo>
                  <a:lnTo>
                    <a:pt x="796" y="836"/>
                  </a:lnTo>
                  <a:lnTo>
                    <a:pt x="637" y="1075"/>
                  </a:lnTo>
                  <a:lnTo>
                    <a:pt x="478" y="1273"/>
                  </a:lnTo>
                  <a:lnTo>
                    <a:pt x="319" y="1512"/>
                  </a:lnTo>
                  <a:lnTo>
                    <a:pt x="200" y="1751"/>
                  </a:lnTo>
                  <a:lnTo>
                    <a:pt x="120" y="2029"/>
                  </a:lnTo>
                  <a:lnTo>
                    <a:pt x="80" y="2267"/>
                  </a:lnTo>
                  <a:lnTo>
                    <a:pt x="40" y="2546"/>
                  </a:lnTo>
                  <a:lnTo>
                    <a:pt x="1" y="2824"/>
                  </a:lnTo>
                  <a:lnTo>
                    <a:pt x="40" y="3102"/>
                  </a:lnTo>
                  <a:lnTo>
                    <a:pt x="80" y="3381"/>
                  </a:lnTo>
                  <a:lnTo>
                    <a:pt x="120" y="3619"/>
                  </a:lnTo>
                  <a:lnTo>
                    <a:pt x="239" y="3898"/>
                  </a:lnTo>
                  <a:lnTo>
                    <a:pt x="359" y="4136"/>
                  </a:lnTo>
                  <a:lnTo>
                    <a:pt x="518" y="4415"/>
                  </a:lnTo>
                  <a:lnTo>
                    <a:pt x="677" y="4613"/>
                  </a:lnTo>
                  <a:lnTo>
                    <a:pt x="875" y="4852"/>
                  </a:lnTo>
                  <a:lnTo>
                    <a:pt x="1074" y="5011"/>
                  </a:lnTo>
                  <a:lnTo>
                    <a:pt x="1313" y="5170"/>
                  </a:lnTo>
                  <a:lnTo>
                    <a:pt x="1551" y="5329"/>
                  </a:lnTo>
                  <a:lnTo>
                    <a:pt x="1790" y="5448"/>
                  </a:lnTo>
                  <a:lnTo>
                    <a:pt x="2068" y="5528"/>
                  </a:lnTo>
                  <a:lnTo>
                    <a:pt x="2307" y="5568"/>
                  </a:lnTo>
                  <a:lnTo>
                    <a:pt x="2585" y="5608"/>
                  </a:lnTo>
                  <a:lnTo>
                    <a:pt x="2864" y="5647"/>
                  </a:lnTo>
                  <a:lnTo>
                    <a:pt x="3142" y="5608"/>
                  </a:lnTo>
                  <a:lnTo>
                    <a:pt x="3381" y="5568"/>
                  </a:lnTo>
                  <a:lnTo>
                    <a:pt x="3659" y="5528"/>
                  </a:lnTo>
                  <a:lnTo>
                    <a:pt x="3937" y="5409"/>
                  </a:lnTo>
                  <a:lnTo>
                    <a:pt x="4176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2" y="4773"/>
                  </a:lnTo>
                  <a:lnTo>
                    <a:pt x="5051" y="4574"/>
                  </a:lnTo>
                  <a:lnTo>
                    <a:pt x="5210" y="4335"/>
                  </a:lnTo>
                  <a:lnTo>
                    <a:pt x="5369" y="4097"/>
                  </a:lnTo>
                  <a:lnTo>
                    <a:pt x="5448" y="3858"/>
                  </a:lnTo>
                  <a:lnTo>
                    <a:pt x="5567" y="3580"/>
                  </a:lnTo>
                  <a:lnTo>
                    <a:pt x="5607" y="3341"/>
                  </a:lnTo>
                  <a:lnTo>
                    <a:pt x="5647" y="3063"/>
                  </a:lnTo>
                  <a:lnTo>
                    <a:pt x="5647" y="2784"/>
                  </a:lnTo>
                  <a:lnTo>
                    <a:pt x="5647" y="2506"/>
                  </a:lnTo>
                  <a:lnTo>
                    <a:pt x="5607" y="2267"/>
                  </a:lnTo>
                  <a:lnTo>
                    <a:pt x="5528" y="1989"/>
                  </a:lnTo>
                  <a:lnTo>
                    <a:pt x="5448" y="1711"/>
                  </a:lnTo>
                  <a:lnTo>
                    <a:pt x="5329" y="1472"/>
                  </a:lnTo>
                  <a:lnTo>
                    <a:pt x="5170" y="1234"/>
                  </a:lnTo>
                  <a:lnTo>
                    <a:pt x="5011" y="995"/>
                  </a:lnTo>
                  <a:lnTo>
                    <a:pt x="4812" y="796"/>
                  </a:lnTo>
                  <a:lnTo>
                    <a:pt x="4613" y="597"/>
                  </a:lnTo>
                  <a:lnTo>
                    <a:pt x="4375" y="438"/>
                  </a:lnTo>
                  <a:lnTo>
                    <a:pt x="4136" y="279"/>
                  </a:lnTo>
                  <a:lnTo>
                    <a:pt x="3897" y="200"/>
                  </a:lnTo>
                  <a:lnTo>
                    <a:pt x="3619" y="81"/>
                  </a:lnTo>
                  <a:lnTo>
                    <a:pt x="3381" y="41"/>
                  </a:lnTo>
                  <a:lnTo>
                    <a:pt x="31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248"/>
            <p:cNvSpPr/>
            <p:nvPr/>
          </p:nvSpPr>
          <p:spPr>
            <a:xfrm>
              <a:off x="4476000" y="393805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3023" y="0"/>
                  </a:moveTo>
                  <a:lnTo>
                    <a:pt x="2705" y="80"/>
                  </a:lnTo>
                  <a:lnTo>
                    <a:pt x="2387" y="159"/>
                  </a:lnTo>
                  <a:lnTo>
                    <a:pt x="206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95"/>
                  </a:lnTo>
                  <a:lnTo>
                    <a:pt x="955" y="1034"/>
                  </a:lnTo>
                  <a:lnTo>
                    <a:pt x="717" y="1273"/>
                  </a:lnTo>
                  <a:lnTo>
                    <a:pt x="518" y="1551"/>
                  </a:lnTo>
                  <a:lnTo>
                    <a:pt x="359" y="1829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062"/>
                  </a:lnTo>
                  <a:lnTo>
                    <a:pt x="1" y="3380"/>
                  </a:lnTo>
                  <a:lnTo>
                    <a:pt x="1" y="3698"/>
                  </a:lnTo>
                  <a:lnTo>
                    <a:pt x="81" y="4016"/>
                  </a:lnTo>
                  <a:lnTo>
                    <a:pt x="160" y="4334"/>
                  </a:lnTo>
                  <a:lnTo>
                    <a:pt x="279" y="4652"/>
                  </a:lnTo>
                  <a:lnTo>
                    <a:pt x="399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1035" y="5766"/>
                  </a:lnTo>
                  <a:lnTo>
                    <a:pt x="1273" y="6004"/>
                  </a:lnTo>
                  <a:lnTo>
                    <a:pt x="1552" y="6203"/>
                  </a:lnTo>
                  <a:lnTo>
                    <a:pt x="1830" y="6362"/>
                  </a:lnTo>
                  <a:lnTo>
                    <a:pt x="2108" y="6482"/>
                  </a:lnTo>
                  <a:lnTo>
                    <a:pt x="2427" y="6601"/>
                  </a:lnTo>
                  <a:lnTo>
                    <a:pt x="2745" y="6680"/>
                  </a:lnTo>
                  <a:lnTo>
                    <a:pt x="3063" y="6720"/>
                  </a:lnTo>
                  <a:lnTo>
                    <a:pt x="3699" y="6720"/>
                  </a:lnTo>
                  <a:lnTo>
                    <a:pt x="4017" y="6641"/>
                  </a:lnTo>
                  <a:lnTo>
                    <a:pt x="4335" y="6561"/>
                  </a:lnTo>
                  <a:lnTo>
                    <a:pt x="4653" y="6482"/>
                  </a:lnTo>
                  <a:lnTo>
                    <a:pt x="4971" y="6322"/>
                  </a:lnTo>
                  <a:lnTo>
                    <a:pt x="5250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6005" y="5448"/>
                  </a:lnTo>
                  <a:lnTo>
                    <a:pt x="6204" y="516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95"/>
                  </a:lnTo>
                  <a:lnTo>
                    <a:pt x="6681" y="3976"/>
                  </a:lnTo>
                  <a:lnTo>
                    <a:pt x="6721" y="3658"/>
                  </a:lnTo>
                  <a:lnTo>
                    <a:pt x="6721" y="3340"/>
                  </a:lnTo>
                  <a:lnTo>
                    <a:pt x="6721" y="3022"/>
                  </a:lnTo>
                  <a:lnTo>
                    <a:pt x="6641" y="2704"/>
                  </a:lnTo>
                  <a:lnTo>
                    <a:pt x="6562" y="2386"/>
                  </a:lnTo>
                  <a:lnTo>
                    <a:pt x="6482" y="2068"/>
                  </a:lnTo>
                  <a:lnTo>
                    <a:pt x="6323" y="1750"/>
                  </a:lnTo>
                  <a:lnTo>
                    <a:pt x="6124" y="1471"/>
                  </a:lnTo>
                  <a:lnTo>
                    <a:pt x="5926" y="1193"/>
                  </a:lnTo>
                  <a:lnTo>
                    <a:pt x="5687" y="954"/>
                  </a:lnTo>
                  <a:lnTo>
                    <a:pt x="5448" y="716"/>
                  </a:lnTo>
                  <a:lnTo>
                    <a:pt x="5170" y="517"/>
                  </a:lnTo>
                  <a:lnTo>
                    <a:pt x="4892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77" y="40"/>
                  </a:lnTo>
                  <a:lnTo>
                    <a:pt x="365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248"/>
            <p:cNvSpPr/>
            <p:nvPr/>
          </p:nvSpPr>
          <p:spPr>
            <a:xfrm>
              <a:off x="5916425" y="4199475"/>
              <a:ext cx="169000" cy="169025"/>
            </a:xfrm>
            <a:custGeom>
              <a:avLst/>
              <a:gdLst/>
              <a:ahLst/>
              <a:cxnLst/>
              <a:rect l="l" t="t" r="r" b="b"/>
              <a:pathLst>
                <a:path w="6760" h="6761" extrusionOk="0">
                  <a:moveTo>
                    <a:pt x="3340" y="1"/>
                  </a:moveTo>
                  <a:lnTo>
                    <a:pt x="3022" y="41"/>
                  </a:lnTo>
                  <a:lnTo>
                    <a:pt x="2704" y="80"/>
                  </a:lnTo>
                  <a:lnTo>
                    <a:pt x="2386" y="160"/>
                  </a:lnTo>
                  <a:lnTo>
                    <a:pt x="2068" y="279"/>
                  </a:lnTo>
                  <a:lnTo>
                    <a:pt x="1789" y="438"/>
                  </a:lnTo>
                  <a:lnTo>
                    <a:pt x="1471" y="597"/>
                  </a:lnTo>
                  <a:lnTo>
                    <a:pt x="1193" y="796"/>
                  </a:lnTo>
                  <a:lnTo>
                    <a:pt x="954" y="1035"/>
                  </a:lnTo>
                  <a:lnTo>
                    <a:pt x="756" y="1313"/>
                  </a:lnTo>
                  <a:lnTo>
                    <a:pt x="557" y="1552"/>
                  </a:lnTo>
                  <a:lnTo>
                    <a:pt x="398" y="1830"/>
                  </a:lnTo>
                  <a:lnTo>
                    <a:pt x="239" y="2148"/>
                  </a:lnTo>
                  <a:lnTo>
                    <a:pt x="159" y="2426"/>
                  </a:lnTo>
                  <a:lnTo>
                    <a:pt x="80" y="2744"/>
                  </a:lnTo>
                  <a:lnTo>
                    <a:pt x="40" y="3063"/>
                  </a:lnTo>
                  <a:lnTo>
                    <a:pt x="0" y="3420"/>
                  </a:lnTo>
                  <a:lnTo>
                    <a:pt x="40" y="3739"/>
                  </a:lnTo>
                  <a:lnTo>
                    <a:pt x="80" y="4057"/>
                  </a:lnTo>
                  <a:lnTo>
                    <a:pt x="159" y="4375"/>
                  </a:lnTo>
                  <a:lnTo>
                    <a:pt x="278" y="4693"/>
                  </a:lnTo>
                  <a:lnTo>
                    <a:pt x="437" y="4971"/>
                  </a:lnTo>
                  <a:lnTo>
                    <a:pt x="596" y="5289"/>
                  </a:lnTo>
                  <a:lnTo>
                    <a:pt x="795" y="5568"/>
                  </a:lnTo>
                  <a:lnTo>
                    <a:pt x="1034" y="5806"/>
                  </a:lnTo>
                  <a:lnTo>
                    <a:pt x="1272" y="6005"/>
                  </a:lnTo>
                  <a:lnTo>
                    <a:pt x="1551" y="6204"/>
                  </a:lnTo>
                  <a:lnTo>
                    <a:pt x="1829" y="6363"/>
                  </a:lnTo>
                  <a:lnTo>
                    <a:pt x="2147" y="6522"/>
                  </a:lnTo>
                  <a:lnTo>
                    <a:pt x="2426" y="6601"/>
                  </a:lnTo>
                  <a:lnTo>
                    <a:pt x="2744" y="6681"/>
                  </a:lnTo>
                  <a:lnTo>
                    <a:pt x="3062" y="6721"/>
                  </a:lnTo>
                  <a:lnTo>
                    <a:pt x="3380" y="6760"/>
                  </a:lnTo>
                  <a:lnTo>
                    <a:pt x="3738" y="6721"/>
                  </a:lnTo>
                  <a:lnTo>
                    <a:pt x="4056" y="6681"/>
                  </a:lnTo>
                  <a:lnTo>
                    <a:pt x="4374" y="6601"/>
                  </a:lnTo>
                  <a:lnTo>
                    <a:pt x="4692" y="6482"/>
                  </a:lnTo>
                  <a:lnTo>
                    <a:pt x="4970" y="6323"/>
                  </a:lnTo>
                  <a:lnTo>
                    <a:pt x="5288" y="6164"/>
                  </a:lnTo>
                  <a:lnTo>
                    <a:pt x="5567" y="5965"/>
                  </a:lnTo>
                  <a:lnTo>
                    <a:pt x="5805" y="5727"/>
                  </a:lnTo>
                  <a:lnTo>
                    <a:pt x="6004" y="5488"/>
                  </a:lnTo>
                  <a:lnTo>
                    <a:pt x="6203" y="5210"/>
                  </a:lnTo>
                  <a:lnTo>
                    <a:pt x="6362" y="4931"/>
                  </a:lnTo>
                  <a:lnTo>
                    <a:pt x="6521" y="4613"/>
                  </a:lnTo>
                  <a:lnTo>
                    <a:pt x="6601" y="4335"/>
                  </a:lnTo>
                  <a:lnTo>
                    <a:pt x="6680" y="4017"/>
                  </a:lnTo>
                  <a:lnTo>
                    <a:pt x="6720" y="3699"/>
                  </a:lnTo>
                  <a:lnTo>
                    <a:pt x="6760" y="3381"/>
                  </a:lnTo>
                  <a:lnTo>
                    <a:pt x="6720" y="3023"/>
                  </a:lnTo>
                  <a:lnTo>
                    <a:pt x="6680" y="2705"/>
                  </a:lnTo>
                  <a:lnTo>
                    <a:pt x="6601" y="2387"/>
                  </a:lnTo>
                  <a:lnTo>
                    <a:pt x="6481" y="2068"/>
                  </a:lnTo>
                  <a:lnTo>
                    <a:pt x="6322" y="1790"/>
                  </a:lnTo>
                  <a:lnTo>
                    <a:pt x="6163" y="1472"/>
                  </a:lnTo>
                  <a:lnTo>
                    <a:pt x="5964" y="1194"/>
                  </a:lnTo>
                  <a:lnTo>
                    <a:pt x="5726" y="955"/>
                  </a:lnTo>
                  <a:lnTo>
                    <a:pt x="5448" y="756"/>
                  </a:lnTo>
                  <a:lnTo>
                    <a:pt x="5209" y="557"/>
                  </a:lnTo>
                  <a:lnTo>
                    <a:pt x="4931" y="398"/>
                  </a:lnTo>
                  <a:lnTo>
                    <a:pt x="4613" y="239"/>
                  </a:lnTo>
                  <a:lnTo>
                    <a:pt x="4334" y="160"/>
                  </a:lnTo>
                  <a:lnTo>
                    <a:pt x="4016" y="80"/>
                  </a:lnTo>
                  <a:lnTo>
                    <a:pt x="3698" y="41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248"/>
            <p:cNvSpPr/>
            <p:nvPr/>
          </p:nvSpPr>
          <p:spPr>
            <a:xfrm>
              <a:off x="5308050" y="42680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45" y="0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50" y="199"/>
                  </a:lnTo>
                  <a:lnTo>
                    <a:pt x="1472" y="319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35"/>
                  </a:lnTo>
                  <a:lnTo>
                    <a:pt x="597" y="1074"/>
                  </a:lnTo>
                  <a:lnTo>
                    <a:pt x="438" y="1273"/>
                  </a:lnTo>
                  <a:lnTo>
                    <a:pt x="318" y="1511"/>
                  </a:lnTo>
                  <a:lnTo>
                    <a:pt x="199" y="1790"/>
                  </a:lnTo>
                  <a:lnTo>
                    <a:pt x="120" y="2028"/>
                  </a:lnTo>
                  <a:lnTo>
                    <a:pt x="4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75" y="4851"/>
                  </a:lnTo>
                  <a:lnTo>
                    <a:pt x="1074" y="5011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7"/>
                  </a:lnTo>
                  <a:lnTo>
                    <a:pt x="2307" y="5607"/>
                  </a:lnTo>
                  <a:lnTo>
                    <a:pt x="2585" y="5647"/>
                  </a:lnTo>
                  <a:lnTo>
                    <a:pt x="2823" y="5647"/>
                  </a:lnTo>
                  <a:lnTo>
                    <a:pt x="3102" y="5607"/>
                  </a:lnTo>
                  <a:lnTo>
                    <a:pt x="3380" y="5567"/>
                  </a:lnTo>
                  <a:lnTo>
                    <a:pt x="3658" y="5527"/>
                  </a:lnTo>
                  <a:lnTo>
                    <a:pt x="3897" y="5408"/>
                  </a:lnTo>
                  <a:lnTo>
                    <a:pt x="4175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50" y="4573"/>
                  </a:lnTo>
                  <a:lnTo>
                    <a:pt x="5209" y="4335"/>
                  </a:lnTo>
                  <a:lnTo>
                    <a:pt x="5329" y="4096"/>
                  </a:lnTo>
                  <a:lnTo>
                    <a:pt x="5448" y="3857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062"/>
                  </a:lnTo>
                  <a:lnTo>
                    <a:pt x="5647" y="2784"/>
                  </a:lnTo>
                  <a:lnTo>
                    <a:pt x="5647" y="2545"/>
                  </a:lnTo>
                  <a:lnTo>
                    <a:pt x="5607" y="2267"/>
                  </a:lnTo>
                  <a:lnTo>
                    <a:pt x="5527" y="1989"/>
                  </a:lnTo>
                  <a:lnTo>
                    <a:pt x="5408" y="171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248"/>
            <p:cNvSpPr/>
            <p:nvPr/>
          </p:nvSpPr>
          <p:spPr>
            <a:xfrm>
              <a:off x="4575425" y="32779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784" y="1"/>
                  </a:moveTo>
                  <a:lnTo>
                    <a:pt x="2545" y="40"/>
                  </a:lnTo>
                  <a:lnTo>
                    <a:pt x="2267" y="8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1" y="359"/>
                  </a:lnTo>
                  <a:lnTo>
                    <a:pt x="1233" y="518"/>
                  </a:lnTo>
                  <a:lnTo>
                    <a:pt x="994" y="677"/>
                  </a:lnTo>
                  <a:lnTo>
                    <a:pt x="795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12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02"/>
                  </a:lnTo>
                  <a:lnTo>
                    <a:pt x="40" y="3381"/>
                  </a:lnTo>
                  <a:lnTo>
                    <a:pt x="120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35" y="4852"/>
                  </a:lnTo>
                  <a:lnTo>
                    <a:pt x="1074" y="5051"/>
                  </a:lnTo>
                  <a:lnTo>
                    <a:pt x="1273" y="5210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8"/>
                  </a:lnTo>
                  <a:lnTo>
                    <a:pt x="2306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2" y="4971"/>
                  </a:lnTo>
                  <a:lnTo>
                    <a:pt x="4851" y="4812"/>
                  </a:lnTo>
                  <a:lnTo>
                    <a:pt x="5050" y="4573"/>
                  </a:lnTo>
                  <a:lnTo>
                    <a:pt x="5209" y="4375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102"/>
                  </a:lnTo>
                  <a:lnTo>
                    <a:pt x="5647" y="2824"/>
                  </a:lnTo>
                  <a:lnTo>
                    <a:pt x="564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637"/>
                  </a:lnTo>
                  <a:lnTo>
                    <a:pt x="4334" y="47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4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248"/>
            <p:cNvSpPr/>
            <p:nvPr/>
          </p:nvSpPr>
          <p:spPr>
            <a:xfrm>
              <a:off x="4717575" y="45653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05" y="1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2" y="358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80" y="2028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37" y="4653"/>
                  </a:lnTo>
                  <a:lnTo>
                    <a:pt x="835" y="4852"/>
                  </a:lnTo>
                  <a:lnTo>
                    <a:pt x="1074" y="5050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50" y="5448"/>
                  </a:lnTo>
                  <a:lnTo>
                    <a:pt x="2028" y="5528"/>
                  </a:lnTo>
                  <a:lnTo>
                    <a:pt x="2307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10" y="4573"/>
                  </a:lnTo>
                  <a:lnTo>
                    <a:pt x="5169" y="4374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07" y="3062"/>
                  </a:lnTo>
                  <a:lnTo>
                    <a:pt x="5647" y="2824"/>
                  </a:lnTo>
                  <a:lnTo>
                    <a:pt x="560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30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579" y="120"/>
                  </a:lnTo>
                  <a:lnTo>
                    <a:pt x="3340" y="40"/>
                  </a:lnTo>
                  <a:lnTo>
                    <a:pt x="30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248"/>
            <p:cNvSpPr/>
            <p:nvPr/>
          </p:nvSpPr>
          <p:spPr>
            <a:xfrm>
              <a:off x="5161925" y="3794900"/>
              <a:ext cx="101400" cy="100425"/>
            </a:xfrm>
            <a:custGeom>
              <a:avLst/>
              <a:gdLst/>
              <a:ahLst/>
              <a:cxnLst/>
              <a:rect l="l" t="t" r="r" b="b"/>
              <a:pathLst>
                <a:path w="4056" h="4017" extrusionOk="0">
                  <a:moveTo>
                    <a:pt x="2028" y="0"/>
                  </a:moveTo>
                  <a:lnTo>
                    <a:pt x="1630" y="40"/>
                  </a:lnTo>
                  <a:lnTo>
                    <a:pt x="1273" y="159"/>
                  </a:lnTo>
                  <a:lnTo>
                    <a:pt x="875" y="358"/>
                  </a:lnTo>
                  <a:lnTo>
                    <a:pt x="597" y="597"/>
                  </a:lnTo>
                  <a:lnTo>
                    <a:pt x="318" y="915"/>
                  </a:lnTo>
                  <a:lnTo>
                    <a:pt x="159" y="1273"/>
                  </a:lnTo>
                  <a:lnTo>
                    <a:pt x="40" y="1631"/>
                  </a:lnTo>
                  <a:lnTo>
                    <a:pt x="0" y="2028"/>
                  </a:lnTo>
                  <a:lnTo>
                    <a:pt x="40" y="2426"/>
                  </a:lnTo>
                  <a:lnTo>
                    <a:pt x="159" y="2784"/>
                  </a:lnTo>
                  <a:lnTo>
                    <a:pt x="358" y="3142"/>
                  </a:lnTo>
                  <a:lnTo>
                    <a:pt x="636" y="3460"/>
                  </a:lnTo>
                  <a:lnTo>
                    <a:pt x="955" y="3698"/>
                  </a:lnTo>
                  <a:lnTo>
                    <a:pt x="1273" y="3897"/>
                  </a:lnTo>
                  <a:lnTo>
                    <a:pt x="1670" y="3977"/>
                  </a:lnTo>
                  <a:lnTo>
                    <a:pt x="2028" y="4016"/>
                  </a:lnTo>
                  <a:lnTo>
                    <a:pt x="2426" y="3977"/>
                  </a:lnTo>
                  <a:lnTo>
                    <a:pt x="2823" y="3857"/>
                  </a:lnTo>
                  <a:lnTo>
                    <a:pt x="3181" y="3659"/>
                  </a:lnTo>
                  <a:lnTo>
                    <a:pt x="3499" y="3420"/>
                  </a:lnTo>
                  <a:lnTo>
                    <a:pt x="3738" y="3102"/>
                  </a:lnTo>
                  <a:lnTo>
                    <a:pt x="3897" y="2744"/>
                  </a:lnTo>
                  <a:lnTo>
                    <a:pt x="4016" y="2386"/>
                  </a:lnTo>
                  <a:lnTo>
                    <a:pt x="4056" y="1988"/>
                  </a:lnTo>
                  <a:lnTo>
                    <a:pt x="4016" y="1591"/>
                  </a:lnTo>
                  <a:lnTo>
                    <a:pt x="3897" y="1233"/>
                  </a:lnTo>
                  <a:lnTo>
                    <a:pt x="3698" y="875"/>
                  </a:lnTo>
                  <a:lnTo>
                    <a:pt x="3420" y="557"/>
                  </a:lnTo>
                  <a:lnTo>
                    <a:pt x="3141" y="318"/>
                  </a:lnTo>
                  <a:lnTo>
                    <a:pt x="2784" y="120"/>
                  </a:lnTo>
                  <a:lnTo>
                    <a:pt x="2426" y="40"/>
                  </a:lnTo>
                  <a:lnTo>
                    <a:pt x="20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248"/>
            <p:cNvSpPr/>
            <p:nvPr/>
          </p:nvSpPr>
          <p:spPr>
            <a:xfrm>
              <a:off x="3475975" y="1202350"/>
              <a:ext cx="2910650" cy="2071675"/>
            </a:xfrm>
            <a:custGeom>
              <a:avLst/>
              <a:gdLst/>
              <a:ahLst/>
              <a:cxnLst/>
              <a:rect l="l" t="t" r="r" b="b"/>
              <a:pathLst>
                <a:path w="116426" h="82867" extrusionOk="0">
                  <a:moveTo>
                    <a:pt x="68870" y="2546"/>
                  </a:moveTo>
                  <a:lnTo>
                    <a:pt x="88990" y="16900"/>
                  </a:lnTo>
                  <a:lnTo>
                    <a:pt x="64058" y="11015"/>
                  </a:lnTo>
                  <a:lnTo>
                    <a:pt x="68870" y="2546"/>
                  </a:lnTo>
                  <a:close/>
                  <a:moveTo>
                    <a:pt x="29067" y="3818"/>
                  </a:moveTo>
                  <a:lnTo>
                    <a:pt x="36304" y="23898"/>
                  </a:lnTo>
                  <a:lnTo>
                    <a:pt x="29465" y="29545"/>
                  </a:lnTo>
                  <a:lnTo>
                    <a:pt x="29067" y="3818"/>
                  </a:lnTo>
                  <a:close/>
                  <a:moveTo>
                    <a:pt x="91972" y="18252"/>
                  </a:moveTo>
                  <a:lnTo>
                    <a:pt x="114159" y="23501"/>
                  </a:lnTo>
                  <a:lnTo>
                    <a:pt x="115591" y="35072"/>
                  </a:lnTo>
                  <a:lnTo>
                    <a:pt x="91972" y="18252"/>
                  </a:lnTo>
                  <a:close/>
                  <a:moveTo>
                    <a:pt x="54754" y="9464"/>
                  </a:moveTo>
                  <a:lnTo>
                    <a:pt x="63064" y="11453"/>
                  </a:lnTo>
                  <a:lnTo>
                    <a:pt x="44336" y="44376"/>
                  </a:lnTo>
                  <a:lnTo>
                    <a:pt x="37060" y="24097"/>
                  </a:lnTo>
                  <a:lnTo>
                    <a:pt x="54754" y="9464"/>
                  </a:lnTo>
                  <a:close/>
                  <a:moveTo>
                    <a:pt x="28829" y="30857"/>
                  </a:moveTo>
                  <a:lnTo>
                    <a:pt x="29226" y="57935"/>
                  </a:lnTo>
                  <a:lnTo>
                    <a:pt x="21552" y="36901"/>
                  </a:lnTo>
                  <a:lnTo>
                    <a:pt x="28829" y="30857"/>
                  </a:lnTo>
                  <a:close/>
                  <a:moveTo>
                    <a:pt x="36543" y="24535"/>
                  </a:moveTo>
                  <a:lnTo>
                    <a:pt x="43938" y="45092"/>
                  </a:lnTo>
                  <a:lnTo>
                    <a:pt x="43740" y="45410"/>
                  </a:lnTo>
                  <a:lnTo>
                    <a:pt x="44098" y="45609"/>
                  </a:lnTo>
                  <a:lnTo>
                    <a:pt x="44137" y="45688"/>
                  </a:lnTo>
                  <a:lnTo>
                    <a:pt x="44257" y="45688"/>
                  </a:lnTo>
                  <a:lnTo>
                    <a:pt x="44296" y="45728"/>
                  </a:lnTo>
                  <a:lnTo>
                    <a:pt x="44296" y="45688"/>
                  </a:lnTo>
                  <a:lnTo>
                    <a:pt x="74755" y="49426"/>
                  </a:lnTo>
                  <a:lnTo>
                    <a:pt x="59883" y="74357"/>
                  </a:lnTo>
                  <a:lnTo>
                    <a:pt x="30022" y="59685"/>
                  </a:lnTo>
                  <a:lnTo>
                    <a:pt x="29942" y="59566"/>
                  </a:lnTo>
                  <a:lnTo>
                    <a:pt x="29902" y="59566"/>
                  </a:lnTo>
                  <a:lnTo>
                    <a:pt x="29465" y="30340"/>
                  </a:lnTo>
                  <a:lnTo>
                    <a:pt x="36543" y="24535"/>
                  </a:lnTo>
                  <a:close/>
                  <a:moveTo>
                    <a:pt x="28073" y="61474"/>
                  </a:moveTo>
                  <a:lnTo>
                    <a:pt x="13679" y="82111"/>
                  </a:lnTo>
                  <a:lnTo>
                    <a:pt x="1472" y="77936"/>
                  </a:lnTo>
                  <a:lnTo>
                    <a:pt x="28073" y="61474"/>
                  </a:lnTo>
                  <a:close/>
                  <a:moveTo>
                    <a:pt x="28391" y="1"/>
                  </a:moveTo>
                  <a:lnTo>
                    <a:pt x="28829" y="30062"/>
                  </a:lnTo>
                  <a:lnTo>
                    <a:pt x="20797" y="36702"/>
                  </a:lnTo>
                  <a:lnTo>
                    <a:pt x="29226" y="59764"/>
                  </a:lnTo>
                  <a:lnTo>
                    <a:pt x="28988" y="60162"/>
                  </a:lnTo>
                  <a:lnTo>
                    <a:pt x="1" y="78095"/>
                  </a:lnTo>
                  <a:lnTo>
                    <a:pt x="13918" y="82867"/>
                  </a:lnTo>
                  <a:lnTo>
                    <a:pt x="29425" y="60599"/>
                  </a:lnTo>
                  <a:lnTo>
                    <a:pt x="29902" y="60321"/>
                  </a:lnTo>
                  <a:lnTo>
                    <a:pt x="60122" y="75192"/>
                  </a:lnTo>
                  <a:lnTo>
                    <a:pt x="75828" y="48909"/>
                  </a:lnTo>
                  <a:lnTo>
                    <a:pt x="44654" y="45092"/>
                  </a:lnTo>
                  <a:lnTo>
                    <a:pt x="63701" y="11612"/>
                  </a:lnTo>
                  <a:lnTo>
                    <a:pt x="90341" y="17854"/>
                  </a:lnTo>
                  <a:lnTo>
                    <a:pt x="116426" y="36463"/>
                  </a:lnTo>
                  <a:lnTo>
                    <a:pt x="114756" y="22984"/>
                  </a:lnTo>
                  <a:lnTo>
                    <a:pt x="90620" y="17298"/>
                  </a:lnTo>
                  <a:lnTo>
                    <a:pt x="68671" y="1631"/>
                  </a:lnTo>
                  <a:lnTo>
                    <a:pt x="63422" y="10856"/>
                  </a:lnTo>
                  <a:lnTo>
                    <a:pt x="54595" y="8789"/>
                  </a:lnTo>
                  <a:lnTo>
                    <a:pt x="36821" y="23461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248"/>
            <p:cNvSpPr/>
            <p:nvPr/>
          </p:nvSpPr>
          <p:spPr>
            <a:xfrm>
              <a:off x="3486925" y="1242125"/>
              <a:ext cx="1707825" cy="1914600"/>
            </a:xfrm>
            <a:custGeom>
              <a:avLst/>
              <a:gdLst/>
              <a:ahLst/>
              <a:cxnLst/>
              <a:rect l="l" t="t" r="r" b="b"/>
              <a:pathLst>
                <a:path w="68313" h="76584" extrusionOk="0">
                  <a:moveTo>
                    <a:pt x="28033" y="0"/>
                  </a:moveTo>
                  <a:lnTo>
                    <a:pt x="20438" y="35111"/>
                  </a:lnTo>
                  <a:lnTo>
                    <a:pt x="0" y="76305"/>
                  </a:lnTo>
                  <a:lnTo>
                    <a:pt x="557" y="76584"/>
                  </a:lnTo>
                  <a:lnTo>
                    <a:pt x="21035" y="35350"/>
                  </a:lnTo>
                  <a:lnTo>
                    <a:pt x="21035" y="35310"/>
                  </a:lnTo>
                  <a:lnTo>
                    <a:pt x="28550" y="637"/>
                  </a:lnTo>
                  <a:lnTo>
                    <a:pt x="68312" y="835"/>
                  </a:lnTo>
                  <a:lnTo>
                    <a:pt x="68312" y="199"/>
                  </a:lnTo>
                  <a:lnTo>
                    <a:pt x="280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248"/>
            <p:cNvSpPr/>
            <p:nvPr/>
          </p:nvSpPr>
          <p:spPr>
            <a:xfrm>
              <a:off x="3775200" y="1242125"/>
              <a:ext cx="2600500" cy="2037875"/>
            </a:xfrm>
            <a:custGeom>
              <a:avLst/>
              <a:gdLst/>
              <a:ahLst/>
              <a:cxnLst/>
              <a:rect l="l" t="t" r="r" b="b"/>
              <a:pathLst>
                <a:path w="104020" h="81515" extrusionOk="0">
                  <a:moveTo>
                    <a:pt x="56543" y="995"/>
                  </a:moveTo>
                  <a:lnTo>
                    <a:pt x="61195" y="34435"/>
                  </a:lnTo>
                  <a:lnTo>
                    <a:pt x="32685" y="43382"/>
                  </a:lnTo>
                  <a:lnTo>
                    <a:pt x="42984" y="7754"/>
                  </a:lnTo>
                  <a:lnTo>
                    <a:pt x="56543" y="995"/>
                  </a:lnTo>
                  <a:close/>
                  <a:moveTo>
                    <a:pt x="99924" y="22944"/>
                  </a:moveTo>
                  <a:lnTo>
                    <a:pt x="63581" y="47040"/>
                  </a:lnTo>
                  <a:lnTo>
                    <a:pt x="61871" y="34872"/>
                  </a:lnTo>
                  <a:lnTo>
                    <a:pt x="99924" y="22944"/>
                  </a:lnTo>
                  <a:close/>
                  <a:moveTo>
                    <a:pt x="61275" y="35071"/>
                  </a:moveTo>
                  <a:lnTo>
                    <a:pt x="62984" y="47398"/>
                  </a:lnTo>
                  <a:lnTo>
                    <a:pt x="40956" y="59327"/>
                  </a:lnTo>
                  <a:lnTo>
                    <a:pt x="32725" y="44058"/>
                  </a:lnTo>
                  <a:lnTo>
                    <a:pt x="61275" y="35071"/>
                  </a:lnTo>
                  <a:close/>
                  <a:moveTo>
                    <a:pt x="40678" y="60201"/>
                  </a:moveTo>
                  <a:lnTo>
                    <a:pt x="47556" y="72925"/>
                  </a:lnTo>
                  <a:lnTo>
                    <a:pt x="3658" y="80282"/>
                  </a:lnTo>
                  <a:lnTo>
                    <a:pt x="3658" y="80282"/>
                  </a:lnTo>
                  <a:lnTo>
                    <a:pt x="40678" y="60201"/>
                  </a:lnTo>
                  <a:close/>
                  <a:moveTo>
                    <a:pt x="57060" y="0"/>
                  </a:moveTo>
                  <a:lnTo>
                    <a:pt x="42427" y="7317"/>
                  </a:lnTo>
                  <a:lnTo>
                    <a:pt x="31930" y="43620"/>
                  </a:lnTo>
                  <a:lnTo>
                    <a:pt x="31890" y="43620"/>
                  </a:lnTo>
                  <a:lnTo>
                    <a:pt x="9305" y="34912"/>
                  </a:lnTo>
                  <a:lnTo>
                    <a:pt x="9106" y="35509"/>
                  </a:lnTo>
                  <a:lnTo>
                    <a:pt x="31890" y="44296"/>
                  </a:lnTo>
                  <a:lnTo>
                    <a:pt x="32089" y="44217"/>
                  </a:lnTo>
                  <a:lnTo>
                    <a:pt x="40399" y="59645"/>
                  </a:lnTo>
                  <a:lnTo>
                    <a:pt x="0" y="81514"/>
                  </a:lnTo>
                  <a:lnTo>
                    <a:pt x="48511" y="73403"/>
                  </a:lnTo>
                  <a:lnTo>
                    <a:pt x="41234" y="59883"/>
                  </a:lnTo>
                  <a:lnTo>
                    <a:pt x="63064" y="48074"/>
                  </a:lnTo>
                  <a:lnTo>
                    <a:pt x="63064" y="48113"/>
                  </a:lnTo>
                  <a:lnTo>
                    <a:pt x="104019" y="20995"/>
                  </a:lnTo>
                  <a:lnTo>
                    <a:pt x="104019" y="20995"/>
                  </a:lnTo>
                  <a:lnTo>
                    <a:pt x="61791" y="34236"/>
                  </a:lnTo>
                  <a:lnTo>
                    <a:pt x="570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248"/>
            <p:cNvSpPr/>
            <p:nvPr/>
          </p:nvSpPr>
          <p:spPr>
            <a:xfrm>
              <a:off x="4215575" y="2341575"/>
              <a:ext cx="356875" cy="355900"/>
            </a:xfrm>
            <a:custGeom>
              <a:avLst/>
              <a:gdLst/>
              <a:ahLst/>
              <a:cxnLst/>
              <a:rect l="l" t="t" r="r" b="b"/>
              <a:pathLst>
                <a:path w="14275" h="14236" fill="none" extrusionOk="0">
                  <a:moveTo>
                    <a:pt x="14275" y="0"/>
                  </a:moveTo>
                  <a:lnTo>
                    <a:pt x="0" y="14235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248"/>
            <p:cNvSpPr/>
            <p:nvPr/>
          </p:nvSpPr>
          <p:spPr>
            <a:xfrm>
              <a:off x="4191700" y="1243125"/>
              <a:ext cx="2214825" cy="1835075"/>
            </a:xfrm>
            <a:custGeom>
              <a:avLst/>
              <a:gdLst/>
              <a:ahLst/>
              <a:cxnLst/>
              <a:rect l="l" t="t" r="r" b="b"/>
              <a:pathLst>
                <a:path w="88593" h="73403" extrusionOk="0">
                  <a:moveTo>
                    <a:pt x="200" y="0"/>
                  </a:moveTo>
                  <a:lnTo>
                    <a:pt x="1" y="597"/>
                  </a:lnTo>
                  <a:lnTo>
                    <a:pt x="25807" y="7794"/>
                  </a:lnTo>
                  <a:lnTo>
                    <a:pt x="46364" y="47676"/>
                  </a:lnTo>
                  <a:lnTo>
                    <a:pt x="46483" y="47914"/>
                  </a:lnTo>
                  <a:lnTo>
                    <a:pt x="85411" y="35111"/>
                  </a:lnTo>
                  <a:lnTo>
                    <a:pt x="85411" y="35111"/>
                  </a:lnTo>
                  <a:lnTo>
                    <a:pt x="31175" y="72885"/>
                  </a:lnTo>
                  <a:lnTo>
                    <a:pt x="31572" y="73402"/>
                  </a:lnTo>
                  <a:lnTo>
                    <a:pt x="88552" y="33719"/>
                  </a:lnTo>
                  <a:lnTo>
                    <a:pt x="88592" y="33640"/>
                  </a:lnTo>
                  <a:lnTo>
                    <a:pt x="88592" y="33520"/>
                  </a:lnTo>
                  <a:lnTo>
                    <a:pt x="88513" y="33480"/>
                  </a:lnTo>
                  <a:lnTo>
                    <a:pt x="88393" y="33441"/>
                  </a:lnTo>
                  <a:lnTo>
                    <a:pt x="46802" y="47159"/>
                  </a:lnTo>
                  <a:lnTo>
                    <a:pt x="26284" y="7237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248"/>
            <p:cNvSpPr/>
            <p:nvPr/>
          </p:nvSpPr>
          <p:spPr>
            <a:xfrm>
              <a:off x="4516775" y="2272975"/>
              <a:ext cx="128250" cy="128250"/>
            </a:xfrm>
            <a:custGeom>
              <a:avLst/>
              <a:gdLst/>
              <a:ahLst/>
              <a:cxnLst/>
              <a:rect l="l" t="t" r="r" b="b"/>
              <a:pathLst>
                <a:path w="5130" h="5130" extrusionOk="0">
                  <a:moveTo>
                    <a:pt x="2306" y="0"/>
                  </a:moveTo>
                  <a:lnTo>
                    <a:pt x="2028" y="40"/>
                  </a:lnTo>
                  <a:lnTo>
                    <a:pt x="1790" y="120"/>
                  </a:lnTo>
                  <a:lnTo>
                    <a:pt x="1551" y="199"/>
                  </a:lnTo>
                  <a:lnTo>
                    <a:pt x="1352" y="279"/>
                  </a:lnTo>
                  <a:lnTo>
                    <a:pt x="1114" y="438"/>
                  </a:lnTo>
                  <a:lnTo>
                    <a:pt x="756" y="756"/>
                  </a:lnTo>
                  <a:lnTo>
                    <a:pt x="438" y="1114"/>
                  </a:lnTo>
                  <a:lnTo>
                    <a:pt x="279" y="1352"/>
                  </a:lnTo>
                  <a:lnTo>
                    <a:pt x="199" y="1551"/>
                  </a:lnTo>
                  <a:lnTo>
                    <a:pt x="120" y="1790"/>
                  </a:lnTo>
                  <a:lnTo>
                    <a:pt x="40" y="2028"/>
                  </a:lnTo>
                  <a:lnTo>
                    <a:pt x="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40" y="3062"/>
                  </a:lnTo>
                  <a:lnTo>
                    <a:pt x="120" y="3341"/>
                  </a:lnTo>
                  <a:lnTo>
                    <a:pt x="199" y="3579"/>
                  </a:lnTo>
                  <a:lnTo>
                    <a:pt x="279" y="3778"/>
                  </a:lnTo>
                  <a:lnTo>
                    <a:pt x="438" y="4017"/>
                  </a:lnTo>
                  <a:lnTo>
                    <a:pt x="756" y="4374"/>
                  </a:lnTo>
                  <a:lnTo>
                    <a:pt x="1114" y="4692"/>
                  </a:lnTo>
                  <a:lnTo>
                    <a:pt x="1352" y="4812"/>
                  </a:lnTo>
                  <a:lnTo>
                    <a:pt x="1551" y="4931"/>
                  </a:lnTo>
                  <a:lnTo>
                    <a:pt x="1790" y="5011"/>
                  </a:lnTo>
                  <a:lnTo>
                    <a:pt x="2028" y="5090"/>
                  </a:lnTo>
                  <a:lnTo>
                    <a:pt x="2306" y="5130"/>
                  </a:lnTo>
                  <a:lnTo>
                    <a:pt x="2823" y="5130"/>
                  </a:lnTo>
                  <a:lnTo>
                    <a:pt x="3102" y="5090"/>
                  </a:lnTo>
                  <a:lnTo>
                    <a:pt x="3340" y="5011"/>
                  </a:lnTo>
                  <a:lnTo>
                    <a:pt x="3579" y="4931"/>
                  </a:lnTo>
                  <a:lnTo>
                    <a:pt x="3778" y="4812"/>
                  </a:lnTo>
                  <a:lnTo>
                    <a:pt x="4016" y="4692"/>
                  </a:lnTo>
                  <a:lnTo>
                    <a:pt x="4374" y="4374"/>
                  </a:lnTo>
                  <a:lnTo>
                    <a:pt x="4692" y="4017"/>
                  </a:lnTo>
                  <a:lnTo>
                    <a:pt x="4812" y="3778"/>
                  </a:lnTo>
                  <a:lnTo>
                    <a:pt x="4931" y="3579"/>
                  </a:lnTo>
                  <a:lnTo>
                    <a:pt x="5010" y="3341"/>
                  </a:lnTo>
                  <a:lnTo>
                    <a:pt x="5090" y="3062"/>
                  </a:lnTo>
                  <a:lnTo>
                    <a:pt x="5130" y="2824"/>
                  </a:lnTo>
                  <a:lnTo>
                    <a:pt x="5130" y="2545"/>
                  </a:lnTo>
                  <a:lnTo>
                    <a:pt x="5130" y="2307"/>
                  </a:lnTo>
                  <a:lnTo>
                    <a:pt x="5090" y="2028"/>
                  </a:lnTo>
                  <a:lnTo>
                    <a:pt x="5010" y="1790"/>
                  </a:lnTo>
                  <a:lnTo>
                    <a:pt x="4931" y="1551"/>
                  </a:lnTo>
                  <a:lnTo>
                    <a:pt x="4812" y="1352"/>
                  </a:lnTo>
                  <a:lnTo>
                    <a:pt x="4692" y="1114"/>
                  </a:lnTo>
                  <a:lnTo>
                    <a:pt x="4374" y="756"/>
                  </a:lnTo>
                  <a:lnTo>
                    <a:pt x="4016" y="438"/>
                  </a:lnTo>
                  <a:lnTo>
                    <a:pt x="3778" y="279"/>
                  </a:lnTo>
                  <a:lnTo>
                    <a:pt x="3579" y="199"/>
                  </a:lnTo>
                  <a:lnTo>
                    <a:pt x="3340" y="120"/>
                  </a:lnTo>
                  <a:lnTo>
                    <a:pt x="3102" y="40"/>
                  </a:lnTo>
                  <a:lnTo>
                    <a:pt x="28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248"/>
            <p:cNvSpPr/>
            <p:nvPr/>
          </p:nvSpPr>
          <p:spPr>
            <a:xfrm>
              <a:off x="4130075" y="26119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062" y="1"/>
                  </a:moveTo>
                  <a:lnTo>
                    <a:pt x="2744" y="80"/>
                  </a:lnTo>
                  <a:lnTo>
                    <a:pt x="2386" y="160"/>
                  </a:lnTo>
                  <a:lnTo>
                    <a:pt x="2108" y="279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33" y="796"/>
                  </a:lnTo>
                  <a:lnTo>
                    <a:pt x="995" y="995"/>
                  </a:lnTo>
                  <a:lnTo>
                    <a:pt x="796" y="1233"/>
                  </a:lnTo>
                  <a:lnTo>
                    <a:pt x="597" y="1512"/>
                  </a:lnTo>
                  <a:lnTo>
                    <a:pt x="39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062"/>
                  </a:lnTo>
                  <a:lnTo>
                    <a:pt x="1" y="3420"/>
                  </a:lnTo>
                  <a:lnTo>
                    <a:pt x="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3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386" y="6721"/>
                  </a:lnTo>
                  <a:lnTo>
                    <a:pt x="2744" y="6800"/>
                  </a:lnTo>
                  <a:lnTo>
                    <a:pt x="3062" y="6840"/>
                  </a:lnTo>
                  <a:lnTo>
                    <a:pt x="342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1"/>
                  </a:lnTo>
                  <a:lnTo>
                    <a:pt x="5050" y="6442"/>
                  </a:lnTo>
                  <a:lnTo>
                    <a:pt x="5329" y="6283"/>
                  </a:lnTo>
                  <a:lnTo>
                    <a:pt x="5607" y="6084"/>
                  </a:lnTo>
                  <a:lnTo>
                    <a:pt x="584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0" y="4454"/>
                  </a:lnTo>
                  <a:lnTo>
                    <a:pt x="6800" y="4136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062"/>
                  </a:lnTo>
                  <a:lnTo>
                    <a:pt x="6800" y="2744"/>
                  </a:lnTo>
                  <a:lnTo>
                    <a:pt x="6720" y="2426"/>
                  </a:lnTo>
                  <a:lnTo>
                    <a:pt x="6601" y="2108"/>
                  </a:lnTo>
                  <a:lnTo>
                    <a:pt x="6442" y="1790"/>
                  </a:lnTo>
                  <a:lnTo>
                    <a:pt x="6283" y="1512"/>
                  </a:lnTo>
                  <a:lnTo>
                    <a:pt x="6084" y="1233"/>
                  </a:lnTo>
                  <a:lnTo>
                    <a:pt x="5846" y="995"/>
                  </a:lnTo>
                  <a:lnTo>
                    <a:pt x="5607" y="796"/>
                  </a:lnTo>
                  <a:lnTo>
                    <a:pt x="5329" y="597"/>
                  </a:lnTo>
                  <a:lnTo>
                    <a:pt x="5050" y="398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248"/>
            <p:cNvSpPr/>
            <p:nvPr/>
          </p:nvSpPr>
          <p:spPr>
            <a:xfrm>
              <a:off x="4800075" y="1388250"/>
              <a:ext cx="85525" cy="85525"/>
            </a:xfrm>
            <a:custGeom>
              <a:avLst/>
              <a:gdLst/>
              <a:ahLst/>
              <a:cxnLst/>
              <a:rect l="l" t="t" r="r" b="b"/>
              <a:pathLst>
                <a:path w="3421" h="3421" extrusionOk="0">
                  <a:moveTo>
                    <a:pt x="1353" y="1"/>
                  </a:moveTo>
                  <a:lnTo>
                    <a:pt x="1034" y="120"/>
                  </a:lnTo>
                  <a:lnTo>
                    <a:pt x="756" y="279"/>
                  </a:lnTo>
                  <a:lnTo>
                    <a:pt x="478" y="478"/>
                  </a:lnTo>
                  <a:lnTo>
                    <a:pt x="279" y="756"/>
                  </a:lnTo>
                  <a:lnTo>
                    <a:pt x="120" y="1034"/>
                  </a:lnTo>
                  <a:lnTo>
                    <a:pt x="40" y="1353"/>
                  </a:lnTo>
                  <a:lnTo>
                    <a:pt x="1" y="1710"/>
                  </a:lnTo>
                  <a:lnTo>
                    <a:pt x="40" y="2028"/>
                  </a:lnTo>
                  <a:lnTo>
                    <a:pt x="120" y="2386"/>
                  </a:lnTo>
                  <a:lnTo>
                    <a:pt x="279" y="2665"/>
                  </a:lnTo>
                  <a:lnTo>
                    <a:pt x="478" y="2903"/>
                  </a:lnTo>
                  <a:lnTo>
                    <a:pt x="756" y="3142"/>
                  </a:lnTo>
                  <a:lnTo>
                    <a:pt x="1034" y="3301"/>
                  </a:lnTo>
                  <a:lnTo>
                    <a:pt x="1353" y="3380"/>
                  </a:lnTo>
                  <a:lnTo>
                    <a:pt x="1710" y="3420"/>
                  </a:lnTo>
                  <a:lnTo>
                    <a:pt x="2068" y="3380"/>
                  </a:lnTo>
                  <a:lnTo>
                    <a:pt x="2386" y="3301"/>
                  </a:lnTo>
                  <a:lnTo>
                    <a:pt x="2665" y="3142"/>
                  </a:lnTo>
                  <a:lnTo>
                    <a:pt x="2943" y="2903"/>
                  </a:lnTo>
                  <a:lnTo>
                    <a:pt x="3142" y="2665"/>
                  </a:lnTo>
                  <a:lnTo>
                    <a:pt x="3301" y="2386"/>
                  </a:lnTo>
                  <a:lnTo>
                    <a:pt x="3380" y="2028"/>
                  </a:lnTo>
                  <a:lnTo>
                    <a:pt x="3420" y="1710"/>
                  </a:lnTo>
                  <a:lnTo>
                    <a:pt x="3380" y="1353"/>
                  </a:lnTo>
                  <a:lnTo>
                    <a:pt x="3301" y="1034"/>
                  </a:lnTo>
                  <a:lnTo>
                    <a:pt x="3142" y="756"/>
                  </a:lnTo>
                  <a:lnTo>
                    <a:pt x="2943" y="478"/>
                  </a:lnTo>
                  <a:lnTo>
                    <a:pt x="2665" y="279"/>
                  </a:lnTo>
                  <a:lnTo>
                    <a:pt x="2386" y="120"/>
                  </a:lnTo>
                  <a:lnTo>
                    <a:pt x="206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248"/>
            <p:cNvSpPr/>
            <p:nvPr/>
          </p:nvSpPr>
          <p:spPr>
            <a:xfrm>
              <a:off x="5087375" y="1151675"/>
              <a:ext cx="214725" cy="214725"/>
            </a:xfrm>
            <a:custGeom>
              <a:avLst/>
              <a:gdLst/>
              <a:ahLst/>
              <a:cxnLst/>
              <a:rect l="l" t="t" r="r" b="b"/>
              <a:pathLst>
                <a:path w="8589" h="8589" extrusionOk="0">
                  <a:moveTo>
                    <a:pt x="3857" y="0"/>
                  </a:moveTo>
                  <a:lnTo>
                    <a:pt x="3459" y="80"/>
                  </a:lnTo>
                  <a:lnTo>
                    <a:pt x="3022" y="199"/>
                  </a:lnTo>
                  <a:lnTo>
                    <a:pt x="2624" y="318"/>
                  </a:lnTo>
                  <a:lnTo>
                    <a:pt x="2266" y="517"/>
                  </a:lnTo>
                  <a:lnTo>
                    <a:pt x="1909" y="716"/>
                  </a:lnTo>
                  <a:lnTo>
                    <a:pt x="1591" y="994"/>
                  </a:lnTo>
                  <a:lnTo>
                    <a:pt x="1272" y="1272"/>
                  </a:lnTo>
                  <a:lnTo>
                    <a:pt x="994" y="1551"/>
                  </a:lnTo>
                  <a:lnTo>
                    <a:pt x="756" y="1909"/>
                  </a:lnTo>
                  <a:lnTo>
                    <a:pt x="517" y="2227"/>
                  </a:lnTo>
                  <a:lnTo>
                    <a:pt x="358" y="2624"/>
                  </a:lnTo>
                  <a:lnTo>
                    <a:pt x="199" y="3022"/>
                  </a:lnTo>
                  <a:lnTo>
                    <a:pt x="80" y="3420"/>
                  </a:lnTo>
                  <a:lnTo>
                    <a:pt x="40" y="3857"/>
                  </a:lnTo>
                  <a:lnTo>
                    <a:pt x="0" y="4294"/>
                  </a:lnTo>
                  <a:lnTo>
                    <a:pt x="40" y="4732"/>
                  </a:lnTo>
                  <a:lnTo>
                    <a:pt x="80" y="5169"/>
                  </a:lnTo>
                  <a:lnTo>
                    <a:pt x="199" y="5567"/>
                  </a:lnTo>
                  <a:lnTo>
                    <a:pt x="358" y="5964"/>
                  </a:lnTo>
                  <a:lnTo>
                    <a:pt x="517" y="6322"/>
                  </a:lnTo>
                  <a:lnTo>
                    <a:pt x="756" y="6680"/>
                  </a:lnTo>
                  <a:lnTo>
                    <a:pt x="994" y="7038"/>
                  </a:lnTo>
                  <a:lnTo>
                    <a:pt x="1272" y="7316"/>
                  </a:lnTo>
                  <a:lnTo>
                    <a:pt x="1591" y="7595"/>
                  </a:lnTo>
                  <a:lnTo>
                    <a:pt x="1909" y="7833"/>
                  </a:lnTo>
                  <a:lnTo>
                    <a:pt x="2266" y="8072"/>
                  </a:lnTo>
                  <a:lnTo>
                    <a:pt x="2624" y="8231"/>
                  </a:lnTo>
                  <a:lnTo>
                    <a:pt x="3022" y="8390"/>
                  </a:lnTo>
                  <a:lnTo>
                    <a:pt x="3459" y="8509"/>
                  </a:lnTo>
                  <a:lnTo>
                    <a:pt x="3857" y="8549"/>
                  </a:lnTo>
                  <a:lnTo>
                    <a:pt x="4294" y="8589"/>
                  </a:lnTo>
                  <a:lnTo>
                    <a:pt x="4732" y="8549"/>
                  </a:lnTo>
                  <a:lnTo>
                    <a:pt x="5169" y="8509"/>
                  </a:lnTo>
                  <a:lnTo>
                    <a:pt x="5567" y="8390"/>
                  </a:lnTo>
                  <a:lnTo>
                    <a:pt x="5964" y="8231"/>
                  </a:lnTo>
                  <a:lnTo>
                    <a:pt x="6362" y="8072"/>
                  </a:lnTo>
                  <a:lnTo>
                    <a:pt x="6720" y="7833"/>
                  </a:lnTo>
                  <a:lnTo>
                    <a:pt x="7038" y="7595"/>
                  </a:lnTo>
                  <a:lnTo>
                    <a:pt x="7356" y="7316"/>
                  </a:lnTo>
                  <a:lnTo>
                    <a:pt x="7634" y="7038"/>
                  </a:lnTo>
                  <a:lnTo>
                    <a:pt x="7873" y="6680"/>
                  </a:lnTo>
                  <a:lnTo>
                    <a:pt x="8072" y="6322"/>
                  </a:lnTo>
                  <a:lnTo>
                    <a:pt x="8271" y="5964"/>
                  </a:lnTo>
                  <a:lnTo>
                    <a:pt x="8390" y="5567"/>
                  </a:lnTo>
                  <a:lnTo>
                    <a:pt x="8509" y="5169"/>
                  </a:lnTo>
                  <a:lnTo>
                    <a:pt x="8589" y="4732"/>
                  </a:lnTo>
                  <a:lnTo>
                    <a:pt x="8589" y="4294"/>
                  </a:lnTo>
                  <a:lnTo>
                    <a:pt x="8589" y="3857"/>
                  </a:lnTo>
                  <a:lnTo>
                    <a:pt x="8509" y="3420"/>
                  </a:lnTo>
                  <a:lnTo>
                    <a:pt x="8390" y="3022"/>
                  </a:lnTo>
                  <a:lnTo>
                    <a:pt x="8271" y="2624"/>
                  </a:lnTo>
                  <a:lnTo>
                    <a:pt x="8072" y="2227"/>
                  </a:lnTo>
                  <a:lnTo>
                    <a:pt x="7873" y="1909"/>
                  </a:lnTo>
                  <a:lnTo>
                    <a:pt x="7634" y="1551"/>
                  </a:lnTo>
                  <a:lnTo>
                    <a:pt x="7356" y="1272"/>
                  </a:lnTo>
                  <a:lnTo>
                    <a:pt x="7038" y="994"/>
                  </a:lnTo>
                  <a:lnTo>
                    <a:pt x="6720" y="716"/>
                  </a:lnTo>
                  <a:lnTo>
                    <a:pt x="6362" y="517"/>
                  </a:lnTo>
                  <a:lnTo>
                    <a:pt x="5964" y="318"/>
                  </a:lnTo>
                  <a:lnTo>
                    <a:pt x="5567" y="199"/>
                  </a:lnTo>
                  <a:lnTo>
                    <a:pt x="5169" y="80"/>
                  </a:lnTo>
                  <a:lnTo>
                    <a:pt x="47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248"/>
            <p:cNvSpPr/>
            <p:nvPr/>
          </p:nvSpPr>
          <p:spPr>
            <a:xfrm>
              <a:off x="4108200" y="1164575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1"/>
                  </a:moveTo>
                  <a:lnTo>
                    <a:pt x="2744" y="80"/>
                  </a:lnTo>
                  <a:lnTo>
                    <a:pt x="2426" y="160"/>
                  </a:lnTo>
                  <a:lnTo>
                    <a:pt x="2108" y="279"/>
                  </a:lnTo>
                  <a:lnTo>
                    <a:pt x="1790" y="399"/>
                  </a:lnTo>
                  <a:lnTo>
                    <a:pt x="1512" y="597"/>
                  </a:lnTo>
                  <a:lnTo>
                    <a:pt x="1273" y="796"/>
                  </a:lnTo>
                  <a:lnTo>
                    <a:pt x="995" y="995"/>
                  </a:lnTo>
                  <a:lnTo>
                    <a:pt x="796" y="1234"/>
                  </a:lnTo>
                  <a:lnTo>
                    <a:pt x="597" y="1512"/>
                  </a:lnTo>
                  <a:lnTo>
                    <a:pt x="43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5"/>
                  </a:lnTo>
                  <a:lnTo>
                    <a:pt x="41" y="3063"/>
                  </a:lnTo>
                  <a:lnTo>
                    <a:pt x="1" y="3421"/>
                  </a:lnTo>
                  <a:lnTo>
                    <a:pt x="4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438" y="5051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73" y="6085"/>
                  </a:lnTo>
                  <a:lnTo>
                    <a:pt x="1512" y="6283"/>
                  </a:lnTo>
                  <a:lnTo>
                    <a:pt x="1790" y="6443"/>
                  </a:lnTo>
                  <a:lnTo>
                    <a:pt x="2108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40"/>
                  </a:lnTo>
                  <a:lnTo>
                    <a:pt x="346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2"/>
                  </a:lnTo>
                  <a:lnTo>
                    <a:pt x="5090" y="6443"/>
                  </a:lnTo>
                  <a:lnTo>
                    <a:pt x="5369" y="6283"/>
                  </a:lnTo>
                  <a:lnTo>
                    <a:pt x="5647" y="6085"/>
                  </a:lnTo>
                  <a:lnTo>
                    <a:pt x="588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82" y="5051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6"/>
                  </a:lnTo>
                  <a:lnTo>
                    <a:pt x="6880" y="3778"/>
                  </a:lnTo>
                  <a:lnTo>
                    <a:pt x="6880" y="3421"/>
                  </a:lnTo>
                  <a:lnTo>
                    <a:pt x="6880" y="3063"/>
                  </a:lnTo>
                  <a:lnTo>
                    <a:pt x="6800" y="2745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82" y="1790"/>
                  </a:lnTo>
                  <a:lnTo>
                    <a:pt x="6283" y="1512"/>
                  </a:lnTo>
                  <a:lnTo>
                    <a:pt x="6084" y="1234"/>
                  </a:lnTo>
                  <a:lnTo>
                    <a:pt x="5886" y="995"/>
                  </a:lnTo>
                  <a:lnTo>
                    <a:pt x="5647" y="796"/>
                  </a:lnTo>
                  <a:lnTo>
                    <a:pt x="5369" y="597"/>
                  </a:lnTo>
                  <a:lnTo>
                    <a:pt x="5090" y="399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248"/>
            <p:cNvSpPr/>
            <p:nvPr/>
          </p:nvSpPr>
          <p:spPr>
            <a:xfrm>
              <a:off x="5272250" y="23455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0"/>
                  </a:moveTo>
                  <a:lnTo>
                    <a:pt x="2744" y="80"/>
                  </a:lnTo>
                  <a:lnTo>
                    <a:pt x="2426" y="159"/>
                  </a:lnTo>
                  <a:lnTo>
                    <a:pt x="2108" y="278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73" y="795"/>
                  </a:lnTo>
                  <a:lnTo>
                    <a:pt x="995" y="994"/>
                  </a:lnTo>
                  <a:lnTo>
                    <a:pt x="796" y="1233"/>
                  </a:lnTo>
                  <a:lnTo>
                    <a:pt x="597" y="1511"/>
                  </a:lnTo>
                  <a:lnTo>
                    <a:pt x="398" y="1789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41" y="3102"/>
                  </a:lnTo>
                  <a:lnTo>
                    <a:pt x="1" y="3420"/>
                  </a:lnTo>
                  <a:lnTo>
                    <a:pt x="41" y="3778"/>
                  </a:lnTo>
                  <a:lnTo>
                    <a:pt x="80" y="4135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8"/>
                  </a:lnTo>
                  <a:lnTo>
                    <a:pt x="796" y="5607"/>
                  </a:lnTo>
                  <a:lnTo>
                    <a:pt x="995" y="5885"/>
                  </a:lnTo>
                  <a:lnTo>
                    <a:pt x="127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426" y="6720"/>
                  </a:lnTo>
                  <a:lnTo>
                    <a:pt x="2744" y="6800"/>
                  </a:lnTo>
                  <a:lnTo>
                    <a:pt x="3102" y="6839"/>
                  </a:lnTo>
                  <a:lnTo>
                    <a:pt x="3420" y="6879"/>
                  </a:lnTo>
                  <a:lnTo>
                    <a:pt x="3778" y="6839"/>
                  </a:lnTo>
                  <a:lnTo>
                    <a:pt x="4136" y="6800"/>
                  </a:lnTo>
                  <a:lnTo>
                    <a:pt x="4454" y="6720"/>
                  </a:lnTo>
                  <a:lnTo>
                    <a:pt x="4772" y="6601"/>
                  </a:lnTo>
                  <a:lnTo>
                    <a:pt x="5090" y="6442"/>
                  </a:lnTo>
                  <a:lnTo>
                    <a:pt x="5369" y="6283"/>
                  </a:lnTo>
                  <a:lnTo>
                    <a:pt x="5607" y="6084"/>
                  </a:lnTo>
                  <a:lnTo>
                    <a:pt x="5886" y="5885"/>
                  </a:lnTo>
                  <a:lnTo>
                    <a:pt x="6085" y="5607"/>
                  </a:lnTo>
                  <a:lnTo>
                    <a:pt x="6283" y="5368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5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102"/>
                  </a:lnTo>
                  <a:lnTo>
                    <a:pt x="6800" y="2744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42" y="1789"/>
                  </a:lnTo>
                  <a:lnTo>
                    <a:pt x="6283" y="1511"/>
                  </a:lnTo>
                  <a:lnTo>
                    <a:pt x="6085" y="1233"/>
                  </a:lnTo>
                  <a:lnTo>
                    <a:pt x="5886" y="994"/>
                  </a:lnTo>
                  <a:lnTo>
                    <a:pt x="5607" y="795"/>
                  </a:lnTo>
                  <a:lnTo>
                    <a:pt x="5369" y="597"/>
                  </a:lnTo>
                  <a:lnTo>
                    <a:pt x="5090" y="398"/>
                  </a:lnTo>
                  <a:lnTo>
                    <a:pt x="4772" y="278"/>
                  </a:lnTo>
                  <a:lnTo>
                    <a:pt x="4454" y="159"/>
                  </a:lnTo>
                  <a:lnTo>
                    <a:pt x="4136" y="80"/>
                  </a:lnTo>
                  <a:lnTo>
                    <a:pt x="37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248"/>
            <p:cNvSpPr/>
            <p:nvPr/>
          </p:nvSpPr>
          <p:spPr>
            <a:xfrm>
              <a:off x="6332925" y="2049300"/>
              <a:ext cx="86500" cy="85525"/>
            </a:xfrm>
            <a:custGeom>
              <a:avLst/>
              <a:gdLst/>
              <a:ahLst/>
              <a:cxnLst/>
              <a:rect l="l" t="t" r="r" b="b"/>
              <a:pathLst>
                <a:path w="3460" h="3421" extrusionOk="0">
                  <a:moveTo>
                    <a:pt x="1710" y="1"/>
                  </a:moveTo>
                  <a:lnTo>
                    <a:pt x="1392" y="41"/>
                  </a:lnTo>
                  <a:lnTo>
                    <a:pt x="1074" y="120"/>
                  </a:lnTo>
                  <a:lnTo>
                    <a:pt x="756" y="279"/>
                  </a:lnTo>
                  <a:lnTo>
                    <a:pt x="518" y="518"/>
                  </a:lnTo>
                  <a:lnTo>
                    <a:pt x="319" y="756"/>
                  </a:lnTo>
                  <a:lnTo>
                    <a:pt x="160" y="1035"/>
                  </a:lnTo>
                  <a:lnTo>
                    <a:pt x="40" y="1353"/>
                  </a:lnTo>
                  <a:lnTo>
                    <a:pt x="1" y="1711"/>
                  </a:lnTo>
                  <a:lnTo>
                    <a:pt x="40" y="2069"/>
                  </a:lnTo>
                  <a:lnTo>
                    <a:pt x="160" y="2387"/>
                  </a:lnTo>
                  <a:lnTo>
                    <a:pt x="319" y="2665"/>
                  </a:lnTo>
                  <a:lnTo>
                    <a:pt x="518" y="2943"/>
                  </a:lnTo>
                  <a:lnTo>
                    <a:pt x="756" y="3142"/>
                  </a:lnTo>
                  <a:lnTo>
                    <a:pt x="1074" y="3301"/>
                  </a:lnTo>
                  <a:lnTo>
                    <a:pt x="1392" y="3381"/>
                  </a:lnTo>
                  <a:lnTo>
                    <a:pt x="1710" y="3420"/>
                  </a:lnTo>
                  <a:lnTo>
                    <a:pt x="2068" y="3381"/>
                  </a:lnTo>
                  <a:lnTo>
                    <a:pt x="2386" y="3301"/>
                  </a:lnTo>
                  <a:lnTo>
                    <a:pt x="2704" y="3142"/>
                  </a:lnTo>
                  <a:lnTo>
                    <a:pt x="2943" y="2943"/>
                  </a:lnTo>
                  <a:lnTo>
                    <a:pt x="3142" y="2665"/>
                  </a:lnTo>
                  <a:lnTo>
                    <a:pt x="3301" y="2387"/>
                  </a:lnTo>
                  <a:lnTo>
                    <a:pt x="3420" y="2069"/>
                  </a:lnTo>
                  <a:lnTo>
                    <a:pt x="3460" y="1711"/>
                  </a:lnTo>
                  <a:lnTo>
                    <a:pt x="3420" y="1353"/>
                  </a:lnTo>
                  <a:lnTo>
                    <a:pt x="3301" y="1035"/>
                  </a:lnTo>
                  <a:lnTo>
                    <a:pt x="3142" y="756"/>
                  </a:lnTo>
                  <a:lnTo>
                    <a:pt x="2943" y="518"/>
                  </a:lnTo>
                  <a:lnTo>
                    <a:pt x="2704" y="279"/>
                  </a:lnTo>
                  <a:lnTo>
                    <a:pt x="2386" y="120"/>
                  </a:lnTo>
                  <a:lnTo>
                    <a:pt x="2068" y="41"/>
                  </a:lnTo>
                  <a:lnTo>
                    <a:pt x="17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248"/>
            <p:cNvSpPr/>
            <p:nvPr/>
          </p:nvSpPr>
          <p:spPr>
            <a:xfrm>
              <a:off x="6251425" y="1692425"/>
              <a:ext cx="171975" cy="172000"/>
            </a:xfrm>
            <a:custGeom>
              <a:avLst/>
              <a:gdLst/>
              <a:ahLst/>
              <a:cxnLst/>
              <a:rect l="l" t="t" r="r" b="b"/>
              <a:pathLst>
                <a:path w="6879" h="6880" extrusionOk="0">
                  <a:moveTo>
                    <a:pt x="3459" y="1"/>
                  </a:moveTo>
                  <a:lnTo>
                    <a:pt x="3102" y="41"/>
                  </a:lnTo>
                  <a:lnTo>
                    <a:pt x="2744" y="81"/>
                  </a:lnTo>
                  <a:lnTo>
                    <a:pt x="2426" y="160"/>
                  </a:lnTo>
                  <a:lnTo>
                    <a:pt x="2107" y="279"/>
                  </a:lnTo>
                  <a:lnTo>
                    <a:pt x="1789" y="438"/>
                  </a:lnTo>
                  <a:lnTo>
                    <a:pt x="1511" y="597"/>
                  </a:lnTo>
                  <a:lnTo>
                    <a:pt x="1272" y="796"/>
                  </a:lnTo>
                  <a:lnTo>
                    <a:pt x="994" y="1035"/>
                  </a:lnTo>
                  <a:lnTo>
                    <a:pt x="795" y="1273"/>
                  </a:lnTo>
                  <a:lnTo>
                    <a:pt x="597" y="1512"/>
                  </a:lnTo>
                  <a:lnTo>
                    <a:pt x="437" y="1830"/>
                  </a:lnTo>
                  <a:lnTo>
                    <a:pt x="278" y="2108"/>
                  </a:lnTo>
                  <a:lnTo>
                    <a:pt x="159" y="2427"/>
                  </a:lnTo>
                  <a:lnTo>
                    <a:pt x="80" y="2745"/>
                  </a:lnTo>
                  <a:lnTo>
                    <a:pt x="40" y="3102"/>
                  </a:lnTo>
                  <a:lnTo>
                    <a:pt x="0" y="3460"/>
                  </a:lnTo>
                  <a:lnTo>
                    <a:pt x="40" y="3818"/>
                  </a:lnTo>
                  <a:lnTo>
                    <a:pt x="80" y="4136"/>
                  </a:lnTo>
                  <a:lnTo>
                    <a:pt x="159" y="4454"/>
                  </a:lnTo>
                  <a:lnTo>
                    <a:pt x="278" y="4773"/>
                  </a:lnTo>
                  <a:lnTo>
                    <a:pt x="437" y="5091"/>
                  </a:lnTo>
                  <a:lnTo>
                    <a:pt x="597" y="5369"/>
                  </a:lnTo>
                  <a:lnTo>
                    <a:pt x="795" y="5647"/>
                  </a:lnTo>
                  <a:lnTo>
                    <a:pt x="994" y="5886"/>
                  </a:lnTo>
                  <a:lnTo>
                    <a:pt x="1272" y="6085"/>
                  </a:lnTo>
                  <a:lnTo>
                    <a:pt x="1511" y="6284"/>
                  </a:lnTo>
                  <a:lnTo>
                    <a:pt x="1789" y="6482"/>
                  </a:lnTo>
                  <a:lnTo>
                    <a:pt x="2107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80"/>
                  </a:lnTo>
                  <a:lnTo>
                    <a:pt x="3778" y="6880"/>
                  </a:lnTo>
                  <a:lnTo>
                    <a:pt x="4135" y="6800"/>
                  </a:lnTo>
                  <a:lnTo>
                    <a:pt x="4453" y="6721"/>
                  </a:lnTo>
                  <a:lnTo>
                    <a:pt x="4772" y="6602"/>
                  </a:lnTo>
                  <a:lnTo>
                    <a:pt x="5090" y="6482"/>
                  </a:lnTo>
                  <a:lnTo>
                    <a:pt x="5368" y="6284"/>
                  </a:lnTo>
                  <a:lnTo>
                    <a:pt x="5646" y="6085"/>
                  </a:lnTo>
                  <a:lnTo>
                    <a:pt x="5885" y="5886"/>
                  </a:lnTo>
                  <a:lnTo>
                    <a:pt x="6084" y="5647"/>
                  </a:lnTo>
                  <a:lnTo>
                    <a:pt x="6283" y="5369"/>
                  </a:lnTo>
                  <a:lnTo>
                    <a:pt x="6481" y="5091"/>
                  </a:lnTo>
                  <a:lnTo>
                    <a:pt x="6601" y="4773"/>
                  </a:lnTo>
                  <a:lnTo>
                    <a:pt x="6720" y="4454"/>
                  </a:lnTo>
                  <a:lnTo>
                    <a:pt x="6799" y="4136"/>
                  </a:lnTo>
                  <a:lnTo>
                    <a:pt x="6879" y="3818"/>
                  </a:lnTo>
                  <a:lnTo>
                    <a:pt x="6879" y="3460"/>
                  </a:lnTo>
                  <a:lnTo>
                    <a:pt x="6879" y="3102"/>
                  </a:lnTo>
                  <a:lnTo>
                    <a:pt x="6799" y="2745"/>
                  </a:lnTo>
                  <a:lnTo>
                    <a:pt x="6720" y="2427"/>
                  </a:lnTo>
                  <a:lnTo>
                    <a:pt x="6601" y="2108"/>
                  </a:lnTo>
                  <a:lnTo>
                    <a:pt x="6481" y="1830"/>
                  </a:lnTo>
                  <a:lnTo>
                    <a:pt x="6283" y="1512"/>
                  </a:lnTo>
                  <a:lnTo>
                    <a:pt x="6084" y="1273"/>
                  </a:lnTo>
                  <a:lnTo>
                    <a:pt x="5885" y="1035"/>
                  </a:lnTo>
                  <a:lnTo>
                    <a:pt x="5646" y="796"/>
                  </a:lnTo>
                  <a:lnTo>
                    <a:pt x="5368" y="597"/>
                  </a:lnTo>
                  <a:lnTo>
                    <a:pt x="5090" y="438"/>
                  </a:lnTo>
                  <a:lnTo>
                    <a:pt x="4772" y="279"/>
                  </a:lnTo>
                  <a:lnTo>
                    <a:pt x="4453" y="160"/>
                  </a:lnTo>
                  <a:lnTo>
                    <a:pt x="4135" y="81"/>
                  </a:lnTo>
                  <a:lnTo>
                    <a:pt x="3778" y="41"/>
                  </a:lnTo>
                  <a:lnTo>
                    <a:pt x="34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248"/>
            <p:cNvSpPr/>
            <p:nvPr/>
          </p:nvSpPr>
          <p:spPr>
            <a:xfrm>
              <a:off x="4868675" y="2955900"/>
              <a:ext cx="214725" cy="214750"/>
            </a:xfrm>
            <a:custGeom>
              <a:avLst/>
              <a:gdLst/>
              <a:ahLst/>
              <a:cxnLst/>
              <a:rect l="l" t="t" r="r" b="b"/>
              <a:pathLst>
                <a:path w="8589" h="8590" extrusionOk="0">
                  <a:moveTo>
                    <a:pt x="3857" y="1"/>
                  </a:moveTo>
                  <a:lnTo>
                    <a:pt x="3420" y="80"/>
                  </a:lnTo>
                  <a:lnTo>
                    <a:pt x="3022" y="160"/>
                  </a:lnTo>
                  <a:lnTo>
                    <a:pt x="2625" y="319"/>
                  </a:lnTo>
                  <a:lnTo>
                    <a:pt x="2227" y="517"/>
                  </a:lnTo>
                  <a:lnTo>
                    <a:pt x="1909" y="716"/>
                  </a:lnTo>
                  <a:lnTo>
                    <a:pt x="1551" y="955"/>
                  </a:lnTo>
                  <a:lnTo>
                    <a:pt x="1273" y="1233"/>
                  </a:lnTo>
                  <a:lnTo>
                    <a:pt x="994" y="1551"/>
                  </a:lnTo>
                  <a:lnTo>
                    <a:pt x="716" y="1869"/>
                  </a:lnTo>
                  <a:lnTo>
                    <a:pt x="517" y="2227"/>
                  </a:lnTo>
                  <a:lnTo>
                    <a:pt x="318" y="2625"/>
                  </a:lnTo>
                  <a:lnTo>
                    <a:pt x="199" y="2983"/>
                  </a:lnTo>
                  <a:lnTo>
                    <a:pt x="80" y="3420"/>
                  </a:lnTo>
                  <a:lnTo>
                    <a:pt x="0" y="3858"/>
                  </a:lnTo>
                  <a:lnTo>
                    <a:pt x="0" y="4295"/>
                  </a:lnTo>
                  <a:lnTo>
                    <a:pt x="0" y="4732"/>
                  </a:lnTo>
                  <a:lnTo>
                    <a:pt x="80" y="5130"/>
                  </a:lnTo>
                  <a:lnTo>
                    <a:pt x="199" y="5567"/>
                  </a:lnTo>
                  <a:lnTo>
                    <a:pt x="318" y="5965"/>
                  </a:lnTo>
                  <a:lnTo>
                    <a:pt x="517" y="6323"/>
                  </a:lnTo>
                  <a:lnTo>
                    <a:pt x="716" y="6681"/>
                  </a:lnTo>
                  <a:lnTo>
                    <a:pt x="994" y="6999"/>
                  </a:lnTo>
                  <a:lnTo>
                    <a:pt x="1273" y="7317"/>
                  </a:lnTo>
                  <a:lnTo>
                    <a:pt x="1551" y="7595"/>
                  </a:lnTo>
                  <a:lnTo>
                    <a:pt x="1909" y="7834"/>
                  </a:lnTo>
                  <a:lnTo>
                    <a:pt x="2227" y="8072"/>
                  </a:lnTo>
                  <a:lnTo>
                    <a:pt x="2625" y="8231"/>
                  </a:lnTo>
                  <a:lnTo>
                    <a:pt x="3022" y="8390"/>
                  </a:lnTo>
                  <a:lnTo>
                    <a:pt x="3420" y="8470"/>
                  </a:lnTo>
                  <a:lnTo>
                    <a:pt x="3857" y="8550"/>
                  </a:lnTo>
                  <a:lnTo>
                    <a:pt x="4295" y="8589"/>
                  </a:lnTo>
                  <a:lnTo>
                    <a:pt x="4732" y="8550"/>
                  </a:lnTo>
                  <a:lnTo>
                    <a:pt x="5169" y="8470"/>
                  </a:lnTo>
                  <a:lnTo>
                    <a:pt x="5567" y="8390"/>
                  </a:lnTo>
                  <a:lnTo>
                    <a:pt x="5965" y="8231"/>
                  </a:lnTo>
                  <a:lnTo>
                    <a:pt x="6322" y="8072"/>
                  </a:lnTo>
                  <a:lnTo>
                    <a:pt x="6680" y="7834"/>
                  </a:lnTo>
                  <a:lnTo>
                    <a:pt x="7038" y="7595"/>
                  </a:lnTo>
                  <a:lnTo>
                    <a:pt x="7317" y="7317"/>
                  </a:lnTo>
                  <a:lnTo>
                    <a:pt x="7595" y="6999"/>
                  </a:lnTo>
                  <a:lnTo>
                    <a:pt x="7873" y="6681"/>
                  </a:lnTo>
                  <a:lnTo>
                    <a:pt x="8072" y="6323"/>
                  </a:lnTo>
                  <a:lnTo>
                    <a:pt x="8231" y="5965"/>
                  </a:lnTo>
                  <a:lnTo>
                    <a:pt x="8390" y="5567"/>
                  </a:lnTo>
                  <a:lnTo>
                    <a:pt x="8509" y="5130"/>
                  </a:lnTo>
                  <a:lnTo>
                    <a:pt x="8549" y="4732"/>
                  </a:lnTo>
                  <a:lnTo>
                    <a:pt x="8589" y="4295"/>
                  </a:lnTo>
                  <a:lnTo>
                    <a:pt x="8549" y="3858"/>
                  </a:lnTo>
                  <a:lnTo>
                    <a:pt x="8509" y="3420"/>
                  </a:lnTo>
                  <a:lnTo>
                    <a:pt x="8390" y="2983"/>
                  </a:lnTo>
                  <a:lnTo>
                    <a:pt x="8231" y="2625"/>
                  </a:lnTo>
                  <a:lnTo>
                    <a:pt x="8072" y="2227"/>
                  </a:lnTo>
                  <a:lnTo>
                    <a:pt x="7873" y="1869"/>
                  </a:lnTo>
                  <a:lnTo>
                    <a:pt x="7595" y="1551"/>
                  </a:lnTo>
                  <a:lnTo>
                    <a:pt x="7317" y="1233"/>
                  </a:lnTo>
                  <a:lnTo>
                    <a:pt x="7038" y="955"/>
                  </a:lnTo>
                  <a:lnTo>
                    <a:pt x="6680" y="716"/>
                  </a:lnTo>
                  <a:lnTo>
                    <a:pt x="6322" y="517"/>
                  </a:lnTo>
                  <a:lnTo>
                    <a:pt x="5965" y="319"/>
                  </a:lnTo>
                  <a:lnTo>
                    <a:pt x="5567" y="160"/>
                  </a:lnTo>
                  <a:lnTo>
                    <a:pt x="5169" y="80"/>
                  </a:lnTo>
                  <a:lnTo>
                    <a:pt x="47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248"/>
            <p:cNvSpPr/>
            <p:nvPr/>
          </p:nvSpPr>
          <p:spPr>
            <a:xfrm>
              <a:off x="1862600" y="3088100"/>
              <a:ext cx="2253575" cy="2372875"/>
            </a:xfrm>
            <a:custGeom>
              <a:avLst/>
              <a:gdLst/>
              <a:ahLst/>
              <a:cxnLst/>
              <a:rect l="l" t="t" r="r" b="b"/>
              <a:pathLst>
                <a:path w="90143" h="94915" extrusionOk="0">
                  <a:moveTo>
                    <a:pt x="43024" y="30141"/>
                  </a:moveTo>
                  <a:lnTo>
                    <a:pt x="50301" y="41792"/>
                  </a:lnTo>
                  <a:lnTo>
                    <a:pt x="45171" y="40002"/>
                  </a:lnTo>
                  <a:lnTo>
                    <a:pt x="43024" y="30141"/>
                  </a:lnTo>
                  <a:close/>
                  <a:moveTo>
                    <a:pt x="1432" y="717"/>
                  </a:moveTo>
                  <a:lnTo>
                    <a:pt x="64973" y="2904"/>
                  </a:lnTo>
                  <a:lnTo>
                    <a:pt x="83980" y="43780"/>
                  </a:lnTo>
                  <a:lnTo>
                    <a:pt x="50738" y="65172"/>
                  </a:lnTo>
                  <a:lnTo>
                    <a:pt x="45330" y="40718"/>
                  </a:lnTo>
                  <a:lnTo>
                    <a:pt x="51812" y="43024"/>
                  </a:lnTo>
                  <a:lnTo>
                    <a:pt x="51812" y="43024"/>
                  </a:lnTo>
                  <a:lnTo>
                    <a:pt x="41593" y="26682"/>
                  </a:lnTo>
                  <a:lnTo>
                    <a:pt x="44456" y="39724"/>
                  </a:lnTo>
                  <a:lnTo>
                    <a:pt x="30777" y="34873"/>
                  </a:lnTo>
                  <a:lnTo>
                    <a:pt x="1432" y="717"/>
                  </a:lnTo>
                  <a:close/>
                  <a:moveTo>
                    <a:pt x="84218" y="44853"/>
                  </a:moveTo>
                  <a:lnTo>
                    <a:pt x="89427" y="76783"/>
                  </a:lnTo>
                  <a:lnTo>
                    <a:pt x="57736" y="93523"/>
                  </a:lnTo>
                  <a:lnTo>
                    <a:pt x="84218" y="44853"/>
                  </a:lnTo>
                  <a:close/>
                  <a:moveTo>
                    <a:pt x="1" y="1"/>
                  </a:moveTo>
                  <a:lnTo>
                    <a:pt x="30380" y="35350"/>
                  </a:lnTo>
                  <a:lnTo>
                    <a:pt x="30419" y="35430"/>
                  </a:lnTo>
                  <a:lnTo>
                    <a:pt x="44615" y="40480"/>
                  </a:lnTo>
                  <a:lnTo>
                    <a:pt x="50301" y="66206"/>
                  </a:lnTo>
                  <a:lnTo>
                    <a:pt x="83542" y="44814"/>
                  </a:lnTo>
                  <a:lnTo>
                    <a:pt x="56384" y="94716"/>
                  </a:lnTo>
                  <a:lnTo>
                    <a:pt x="56384" y="94796"/>
                  </a:lnTo>
                  <a:lnTo>
                    <a:pt x="56424" y="94875"/>
                  </a:lnTo>
                  <a:lnTo>
                    <a:pt x="56464" y="94915"/>
                  </a:lnTo>
                  <a:lnTo>
                    <a:pt x="56543" y="94875"/>
                  </a:lnTo>
                  <a:lnTo>
                    <a:pt x="90143" y="77141"/>
                  </a:lnTo>
                  <a:lnTo>
                    <a:pt x="84735" y="43939"/>
                  </a:lnTo>
                  <a:lnTo>
                    <a:pt x="85252" y="42945"/>
                  </a:lnTo>
                  <a:lnTo>
                    <a:pt x="84536" y="43422"/>
                  </a:lnTo>
                  <a:lnTo>
                    <a:pt x="65371" y="23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248"/>
            <p:cNvSpPr/>
            <p:nvPr/>
          </p:nvSpPr>
          <p:spPr>
            <a:xfrm>
              <a:off x="1589250" y="3124900"/>
              <a:ext cx="2383800" cy="2334100"/>
            </a:xfrm>
            <a:custGeom>
              <a:avLst/>
              <a:gdLst/>
              <a:ahLst/>
              <a:cxnLst/>
              <a:rect l="l" t="t" r="r" b="b"/>
              <a:pathLst>
                <a:path w="95352" h="93364" extrusionOk="0">
                  <a:moveTo>
                    <a:pt x="74515" y="6561"/>
                  </a:moveTo>
                  <a:lnTo>
                    <a:pt x="66563" y="40837"/>
                  </a:lnTo>
                  <a:lnTo>
                    <a:pt x="62428" y="40638"/>
                  </a:lnTo>
                  <a:lnTo>
                    <a:pt x="74515" y="6561"/>
                  </a:lnTo>
                  <a:close/>
                  <a:moveTo>
                    <a:pt x="74436" y="2505"/>
                  </a:moveTo>
                  <a:lnTo>
                    <a:pt x="52726" y="26721"/>
                  </a:lnTo>
                  <a:lnTo>
                    <a:pt x="52845" y="26800"/>
                  </a:lnTo>
                  <a:lnTo>
                    <a:pt x="41393" y="33361"/>
                  </a:lnTo>
                  <a:lnTo>
                    <a:pt x="4136" y="45091"/>
                  </a:lnTo>
                  <a:lnTo>
                    <a:pt x="4136" y="45091"/>
                  </a:lnTo>
                  <a:lnTo>
                    <a:pt x="74436" y="2505"/>
                  </a:lnTo>
                  <a:close/>
                  <a:moveTo>
                    <a:pt x="75271" y="2545"/>
                  </a:moveTo>
                  <a:lnTo>
                    <a:pt x="61553" y="41234"/>
                  </a:lnTo>
                  <a:lnTo>
                    <a:pt x="66404" y="41433"/>
                  </a:lnTo>
                  <a:lnTo>
                    <a:pt x="61115" y="64217"/>
                  </a:lnTo>
                  <a:lnTo>
                    <a:pt x="67438" y="92329"/>
                  </a:lnTo>
                  <a:lnTo>
                    <a:pt x="67438" y="92329"/>
                  </a:lnTo>
                  <a:lnTo>
                    <a:pt x="18251" y="73005"/>
                  </a:lnTo>
                  <a:lnTo>
                    <a:pt x="27397" y="66563"/>
                  </a:lnTo>
                  <a:lnTo>
                    <a:pt x="54237" y="26005"/>
                  </a:lnTo>
                  <a:lnTo>
                    <a:pt x="75271" y="2545"/>
                  </a:lnTo>
                  <a:close/>
                  <a:moveTo>
                    <a:pt x="76702" y="0"/>
                  </a:moveTo>
                  <a:lnTo>
                    <a:pt x="75907" y="875"/>
                  </a:lnTo>
                  <a:lnTo>
                    <a:pt x="80" y="46801"/>
                  </a:lnTo>
                  <a:lnTo>
                    <a:pt x="0" y="46881"/>
                  </a:lnTo>
                  <a:lnTo>
                    <a:pt x="40" y="46960"/>
                  </a:lnTo>
                  <a:lnTo>
                    <a:pt x="80" y="47000"/>
                  </a:lnTo>
                  <a:lnTo>
                    <a:pt x="159" y="47000"/>
                  </a:lnTo>
                  <a:lnTo>
                    <a:pt x="41632" y="33958"/>
                  </a:lnTo>
                  <a:lnTo>
                    <a:pt x="41672" y="33958"/>
                  </a:lnTo>
                  <a:lnTo>
                    <a:pt x="52248" y="27914"/>
                  </a:lnTo>
                  <a:lnTo>
                    <a:pt x="26920" y="66126"/>
                  </a:lnTo>
                  <a:lnTo>
                    <a:pt x="16939" y="73164"/>
                  </a:lnTo>
                  <a:lnTo>
                    <a:pt x="68352" y="93363"/>
                  </a:lnTo>
                  <a:lnTo>
                    <a:pt x="61752" y="64217"/>
                  </a:lnTo>
                  <a:lnTo>
                    <a:pt x="67040" y="41473"/>
                  </a:lnTo>
                  <a:lnTo>
                    <a:pt x="95311" y="42745"/>
                  </a:lnTo>
                  <a:lnTo>
                    <a:pt x="95351" y="42109"/>
                  </a:lnTo>
                  <a:lnTo>
                    <a:pt x="67199" y="40837"/>
                  </a:lnTo>
                  <a:lnTo>
                    <a:pt x="76424" y="1233"/>
                  </a:lnTo>
                  <a:lnTo>
                    <a:pt x="76702" y="398"/>
                  </a:lnTo>
                  <a:lnTo>
                    <a:pt x="76702" y="398"/>
                  </a:lnTo>
                  <a:lnTo>
                    <a:pt x="76583" y="477"/>
                  </a:lnTo>
                  <a:lnTo>
                    <a:pt x="76583" y="477"/>
                  </a:lnTo>
                  <a:lnTo>
                    <a:pt x="767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248"/>
            <p:cNvSpPr/>
            <p:nvPr/>
          </p:nvSpPr>
          <p:spPr>
            <a:xfrm>
              <a:off x="1620050" y="3054325"/>
              <a:ext cx="1676025" cy="2386775"/>
            </a:xfrm>
            <a:custGeom>
              <a:avLst/>
              <a:gdLst/>
              <a:ahLst/>
              <a:cxnLst/>
              <a:rect l="l" t="t" r="r" b="b"/>
              <a:pathLst>
                <a:path w="67041" h="95471" extrusionOk="0">
                  <a:moveTo>
                    <a:pt x="10140" y="3778"/>
                  </a:moveTo>
                  <a:lnTo>
                    <a:pt x="14673" y="59923"/>
                  </a:lnTo>
                  <a:lnTo>
                    <a:pt x="717" y="48869"/>
                  </a:lnTo>
                  <a:lnTo>
                    <a:pt x="10140" y="3778"/>
                  </a:lnTo>
                  <a:close/>
                  <a:moveTo>
                    <a:pt x="40360" y="37178"/>
                  </a:moveTo>
                  <a:lnTo>
                    <a:pt x="59645" y="66722"/>
                  </a:lnTo>
                  <a:lnTo>
                    <a:pt x="26443" y="68829"/>
                  </a:lnTo>
                  <a:lnTo>
                    <a:pt x="26443" y="68829"/>
                  </a:lnTo>
                  <a:lnTo>
                    <a:pt x="40360" y="37178"/>
                  </a:lnTo>
                  <a:close/>
                  <a:moveTo>
                    <a:pt x="1472" y="50260"/>
                  </a:moveTo>
                  <a:lnTo>
                    <a:pt x="14753" y="60758"/>
                  </a:lnTo>
                  <a:lnTo>
                    <a:pt x="15866" y="74476"/>
                  </a:lnTo>
                  <a:lnTo>
                    <a:pt x="15866" y="74476"/>
                  </a:lnTo>
                  <a:lnTo>
                    <a:pt x="1472" y="50260"/>
                  </a:lnTo>
                  <a:close/>
                  <a:moveTo>
                    <a:pt x="10299" y="0"/>
                  </a:moveTo>
                  <a:lnTo>
                    <a:pt x="10260" y="80"/>
                  </a:lnTo>
                  <a:lnTo>
                    <a:pt x="1" y="49147"/>
                  </a:lnTo>
                  <a:lnTo>
                    <a:pt x="80" y="49187"/>
                  </a:lnTo>
                  <a:lnTo>
                    <a:pt x="16741" y="77180"/>
                  </a:lnTo>
                  <a:lnTo>
                    <a:pt x="15429" y="61314"/>
                  </a:lnTo>
                  <a:lnTo>
                    <a:pt x="25051" y="68909"/>
                  </a:lnTo>
                  <a:lnTo>
                    <a:pt x="24773" y="68909"/>
                  </a:lnTo>
                  <a:lnTo>
                    <a:pt x="66683" y="95471"/>
                  </a:lnTo>
                  <a:lnTo>
                    <a:pt x="67041" y="94954"/>
                  </a:lnTo>
                  <a:lnTo>
                    <a:pt x="26801" y="69426"/>
                  </a:lnTo>
                  <a:lnTo>
                    <a:pt x="60758" y="67318"/>
                  </a:lnTo>
                  <a:lnTo>
                    <a:pt x="40241" y="35826"/>
                  </a:lnTo>
                  <a:lnTo>
                    <a:pt x="25807" y="68670"/>
                  </a:lnTo>
                  <a:lnTo>
                    <a:pt x="15389" y="60440"/>
                  </a:lnTo>
                  <a:lnTo>
                    <a:pt x="10458" y="80"/>
                  </a:lnTo>
                  <a:lnTo>
                    <a:pt x="10458" y="40"/>
                  </a:lnTo>
                  <a:lnTo>
                    <a:pt x="103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248"/>
            <p:cNvSpPr/>
            <p:nvPr/>
          </p:nvSpPr>
          <p:spPr>
            <a:xfrm>
              <a:off x="2866625" y="3743200"/>
              <a:ext cx="100425" cy="100425"/>
            </a:xfrm>
            <a:custGeom>
              <a:avLst/>
              <a:gdLst/>
              <a:ahLst/>
              <a:cxnLst/>
              <a:rect l="l" t="t" r="r" b="b"/>
              <a:pathLst>
                <a:path w="4017" h="4017" extrusionOk="0">
                  <a:moveTo>
                    <a:pt x="1750" y="1"/>
                  </a:moveTo>
                  <a:lnTo>
                    <a:pt x="1392" y="80"/>
                  </a:lnTo>
                  <a:lnTo>
                    <a:pt x="1034" y="239"/>
                  </a:lnTo>
                  <a:lnTo>
                    <a:pt x="716" y="438"/>
                  </a:lnTo>
                  <a:lnTo>
                    <a:pt x="438" y="716"/>
                  </a:lnTo>
                  <a:lnTo>
                    <a:pt x="239" y="1074"/>
                  </a:lnTo>
                  <a:lnTo>
                    <a:pt x="80" y="1432"/>
                  </a:lnTo>
                  <a:lnTo>
                    <a:pt x="0" y="1830"/>
                  </a:lnTo>
                  <a:lnTo>
                    <a:pt x="0" y="2227"/>
                  </a:lnTo>
                  <a:lnTo>
                    <a:pt x="80" y="2625"/>
                  </a:lnTo>
                  <a:lnTo>
                    <a:pt x="239" y="2983"/>
                  </a:lnTo>
                  <a:lnTo>
                    <a:pt x="477" y="3301"/>
                  </a:lnTo>
                  <a:lnTo>
                    <a:pt x="756" y="3579"/>
                  </a:lnTo>
                  <a:lnTo>
                    <a:pt x="1074" y="3778"/>
                  </a:lnTo>
                  <a:lnTo>
                    <a:pt x="1471" y="3937"/>
                  </a:lnTo>
                  <a:lnTo>
                    <a:pt x="1869" y="4017"/>
                  </a:lnTo>
                  <a:lnTo>
                    <a:pt x="2267" y="4017"/>
                  </a:lnTo>
                  <a:lnTo>
                    <a:pt x="2625" y="3937"/>
                  </a:lnTo>
                  <a:lnTo>
                    <a:pt x="2982" y="3778"/>
                  </a:lnTo>
                  <a:lnTo>
                    <a:pt x="3301" y="3540"/>
                  </a:lnTo>
                  <a:lnTo>
                    <a:pt x="3579" y="3261"/>
                  </a:lnTo>
                  <a:lnTo>
                    <a:pt x="3817" y="2943"/>
                  </a:lnTo>
                  <a:lnTo>
                    <a:pt x="3937" y="2545"/>
                  </a:lnTo>
                  <a:lnTo>
                    <a:pt x="4016" y="2148"/>
                  </a:lnTo>
                  <a:lnTo>
                    <a:pt x="4016" y="1750"/>
                  </a:lnTo>
                  <a:lnTo>
                    <a:pt x="3937" y="1392"/>
                  </a:lnTo>
                  <a:lnTo>
                    <a:pt x="3778" y="1035"/>
                  </a:lnTo>
                  <a:lnTo>
                    <a:pt x="3539" y="716"/>
                  </a:lnTo>
                  <a:lnTo>
                    <a:pt x="3261" y="438"/>
                  </a:lnTo>
                  <a:lnTo>
                    <a:pt x="2943" y="199"/>
                  </a:lnTo>
                  <a:lnTo>
                    <a:pt x="258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248"/>
            <p:cNvSpPr/>
            <p:nvPr/>
          </p:nvSpPr>
          <p:spPr>
            <a:xfrm>
              <a:off x="3896475" y="4102075"/>
              <a:ext cx="168025" cy="168000"/>
            </a:xfrm>
            <a:custGeom>
              <a:avLst/>
              <a:gdLst/>
              <a:ahLst/>
              <a:cxnLst/>
              <a:rect l="l" t="t" r="r" b="b"/>
              <a:pathLst>
                <a:path w="6721" h="6720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8" y="278"/>
                  </a:lnTo>
                  <a:lnTo>
                    <a:pt x="1710" y="398"/>
                  </a:lnTo>
                  <a:lnTo>
                    <a:pt x="1472" y="596"/>
                  </a:lnTo>
                  <a:lnTo>
                    <a:pt x="1193" y="795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7" y="1511"/>
                  </a:lnTo>
                  <a:lnTo>
                    <a:pt x="398" y="1789"/>
                  </a:lnTo>
                  <a:lnTo>
                    <a:pt x="239" y="2107"/>
                  </a:lnTo>
                  <a:lnTo>
                    <a:pt x="120" y="2426"/>
                  </a:lnTo>
                  <a:lnTo>
                    <a:pt x="40" y="2783"/>
                  </a:lnTo>
                  <a:lnTo>
                    <a:pt x="0" y="3102"/>
                  </a:lnTo>
                  <a:lnTo>
                    <a:pt x="0" y="3420"/>
                  </a:lnTo>
                  <a:lnTo>
                    <a:pt x="40" y="3778"/>
                  </a:lnTo>
                  <a:lnTo>
                    <a:pt x="80" y="4096"/>
                  </a:lnTo>
                  <a:lnTo>
                    <a:pt x="159" y="4414"/>
                  </a:lnTo>
                  <a:lnTo>
                    <a:pt x="279" y="4692"/>
                  </a:lnTo>
                  <a:lnTo>
                    <a:pt x="438" y="4970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4" y="5766"/>
                  </a:lnTo>
                  <a:lnTo>
                    <a:pt x="1233" y="5964"/>
                  </a:lnTo>
                  <a:lnTo>
                    <a:pt x="1511" y="6163"/>
                  </a:lnTo>
                  <a:lnTo>
                    <a:pt x="1790" y="6322"/>
                  </a:lnTo>
                  <a:lnTo>
                    <a:pt x="2108" y="6481"/>
                  </a:lnTo>
                  <a:lnTo>
                    <a:pt x="2426" y="6601"/>
                  </a:lnTo>
                  <a:lnTo>
                    <a:pt x="2784" y="6680"/>
                  </a:lnTo>
                  <a:lnTo>
                    <a:pt x="3102" y="6720"/>
                  </a:lnTo>
                  <a:lnTo>
                    <a:pt x="3420" y="6720"/>
                  </a:lnTo>
                  <a:lnTo>
                    <a:pt x="3778" y="6680"/>
                  </a:lnTo>
                  <a:lnTo>
                    <a:pt x="4096" y="6640"/>
                  </a:lnTo>
                  <a:lnTo>
                    <a:pt x="4414" y="6561"/>
                  </a:lnTo>
                  <a:lnTo>
                    <a:pt x="4692" y="6442"/>
                  </a:lnTo>
                  <a:lnTo>
                    <a:pt x="5010" y="6283"/>
                  </a:lnTo>
                  <a:lnTo>
                    <a:pt x="5249" y="6124"/>
                  </a:lnTo>
                  <a:lnTo>
                    <a:pt x="5527" y="5925"/>
                  </a:lnTo>
                  <a:lnTo>
                    <a:pt x="5766" y="572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23" y="4931"/>
                  </a:lnTo>
                  <a:lnTo>
                    <a:pt x="6482" y="4613"/>
                  </a:lnTo>
                  <a:lnTo>
                    <a:pt x="6601" y="4294"/>
                  </a:lnTo>
                  <a:lnTo>
                    <a:pt x="6680" y="3937"/>
                  </a:lnTo>
                  <a:lnTo>
                    <a:pt x="6720" y="3618"/>
                  </a:lnTo>
                  <a:lnTo>
                    <a:pt x="6720" y="3261"/>
                  </a:lnTo>
                  <a:lnTo>
                    <a:pt x="6680" y="2942"/>
                  </a:lnTo>
                  <a:lnTo>
                    <a:pt x="6641" y="2624"/>
                  </a:lnTo>
                  <a:lnTo>
                    <a:pt x="6561" y="2306"/>
                  </a:lnTo>
                  <a:lnTo>
                    <a:pt x="6442" y="202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5" y="1193"/>
                  </a:lnTo>
                  <a:lnTo>
                    <a:pt x="5726" y="954"/>
                  </a:lnTo>
                  <a:lnTo>
                    <a:pt x="5488" y="756"/>
                  </a:lnTo>
                  <a:lnTo>
                    <a:pt x="5209" y="557"/>
                  </a:lnTo>
                  <a:lnTo>
                    <a:pt x="4931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248"/>
            <p:cNvSpPr/>
            <p:nvPr/>
          </p:nvSpPr>
          <p:spPr>
            <a:xfrm>
              <a:off x="3261275" y="5409275"/>
              <a:ext cx="67600" cy="67600"/>
            </a:xfrm>
            <a:custGeom>
              <a:avLst/>
              <a:gdLst/>
              <a:ahLst/>
              <a:cxnLst/>
              <a:rect l="l" t="t" r="r" b="b"/>
              <a:pathLst>
                <a:path w="2704" h="2704" extrusionOk="0">
                  <a:moveTo>
                    <a:pt x="1431" y="0"/>
                  </a:moveTo>
                  <a:lnTo>
                    <a:pt x="1193" y="40"/>
                  </a:lnTo>
                  <a:lnTo>
                    <a:pt x="915" y="80"/>
                  </a:lnTo>
                  <a:lnTo>
                    <a:pt x="676" y="199"/>
                  </a:lnTo>
                  <a:lnTo>
                    <a:pt x="477" y="318"/>
                  </a:lnTo>
                  <a:lnTo>
                    <a:pt x="278" y="517"/>
                  </a:lnTo>
                  <a:lnTo>
                    <a:pt x="159" y="756"/>
                  </a:lnTo>
                  <a:lnTo>
                    <a:pt x="40" y="994"/>
                  </a:lnTo>
                  <a:lnTo>
                    <a:pt x="0" y="1273"/>
                  </a:lnTo>
                  <a:lnTo>
                    <a:pt x="0" y="1511"/>
                  </a:lnTo>
                  <a:lnTo>
                    <a:pt x="80" y="1789"/>
                  </a:lnTo>
                  <a:lnTo>
                    <a:pt x="159" y="2028"/>
                  </a:lnTo>
                  <a:lnTo>
                    <a:pt x="318" y="2227"/>
                  </a:lnTo>
                  <a:lnTo>
                    <a:pt x="517" y="2426"/>
                  </a:lnTo>
                  <a:lnTo>
                    <a:pt x="716" y="2545"/>
                  </a:lnTo>
                  <a:lnTo>
                    <a:pt x="954" y="2664"/>
                  </a:lnTo>
                  <a:lnTo>
                    <a:pt x="1233" y="2704"/>
                  </a:lnTo>
                  <a:lnTo>
                    <a:pt x="1511" y="2704"/>
                  </a:lnTo>
                  <a:lnTo>
                    <a:pt x="1750" y="2624"/>
                  </a:lnTo>
                  <a:lnTo>
                    <a:pt x="1988" y="2545"/>
                  </a:lnTo>
                  <a:lnTo>
                    <a:pt x="2227" y="2386"/>
                  </a:lnTo>
                  <a:lnTo>
                    <a:pt x="2386" y="2187"/>
                  </a:lnTo>
                  <a:lnTo>
                    <a:pt x="2545" y="1988"/>
                  </a:lnTo>
                  <a:lnTo>
                    <a:pt x="2624" y="1750"/>
                  </a:lnTo>
                  <a:lnTo>
                    <a:pt x="2704" y="1471"/>
                  </a:lnTo>
                  <a:lnTo>
                    <a:pt x="2664" y="1193"/>
                  </a:lnTo>
                  <a:lnTo>
                    <a:pt x="2624" y="954"/>
                  </a:lnTo>
                  <a:lnTo>
                    <a:pt x="2505" y="716"/>
                  </a:lnTo>
                  <a:lnTo>
                    <a:pt x="2386" y="477"/>
                  </a:lnTo>
                  <a:lnTo>
                    <a:pt x="2187" y="318"/>
                  </a:lnTo>
                  <a:lnTo>
                    <a:pt x="1948" y="159"/>
                  </a:lnTo>
                  <a:lnTo>
                    <a:pt x="1710" y="80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248"/>
            <p:cNvSpPr/>
            <p:nvPr/>
          </p:nvSpPr>
          <p:spPr>
            <a:xfrm>
              <a:off x="4049550" y="495200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546" y="0"/>
                  </a:moveTo>
                  <a:lnTo>
                    <a:pt x="2068" y="40"/>
                  </a:lnTo>
                  <a:lnTo>
                    <a:pt x="1631" y="120"/>
                  </a:lnTo>
                  <a:lnTo>
                    <a:pt x="1194" y="318"/>
                  </a:lnTo>
                  <a:lnTo>
                    <a:pt x="836" y="557"/>
                  </a:lnTo>
                  <a:lnTo>
                    <a:pt x="518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1" y="1949"/>
                  </a:lnTo>
                  <a:lnTo>
                    <a:pt x="1" y="2187"/>
                  </a:lnTo>
                  <a:lnTo>
                    <a:pt x="1" y="2625"/>
                  </a:lnTo>
                  <a:lnTo>
                    <a:pt x="120" y="3102"/>
                  </a:lnTo>
                  <a:lnTo>
                    <a:pt x="279" y="3499"/>
                  </a:lnTo>
                  <a:lnTo>
                    <a:pt x="557" y="3857"/>
                  </a:lnTo>
                  <a:lnTo>
                    <a:pt x="876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1" y="4613"/>
                  </a:lnTo>
                  <a:lnTo>
                    <a:pt x="1949" y="4692"/>
                  </a:lnTo>
                  <a:lnTo>
                    <a:pt x="2625" y="4692"/>
                  </a:lnTo>
                  <a:lnTo>
                    <a:pt x="3063" y="4613"/>
                  </a:lnTo>
                  <a:lnTo>
                    <a:pt x="3500" y="4414"/>
                  </a:lnTo>
                  <a:lnTo>
                    <a:pt x="3858" y="4175"/>
                  </a:lnTo>
                  <a:lnTo>
                    <a:pt x="4176" y="3817"/>
                  </a:lnTo>
                  <a:lnTo>
                    <a:pt x="4454" y="3460"/>
                  </a:lnTo>
                  <a:lnTo>
                    <a:pt x="4534" y="3221"/>
                  </a:lnTo>
                  <a:lnTo>
                    <a:pt x="4613" y="3022"/>
                  </a:lnTo>
                  <a:lnTo>
                    <a:pt x="4653" y="278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574" y="1631"/>
                  </a:lnTo>
                  <a:lnTo>
                    <a:pt x="4414" y="1233"/>
                  </a:lnTo>
                  <a:lnTo>
                    <a:pt x="413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2" y="159"/>
                  </a:lnTo>
                  <a:lnTo>
                    <a:pt x="2983" y="8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248"/>
            <p:cNvSpPr/>
            <p:nvPr/>
          </p:nvSpPr>
          <p:spPr>
            <a:xfrm>
              <a:off x="3039575" y="46498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56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8" y="1511"/>
                  </a:lnTo>
                  <a:lnTo>
                    <a:pt x="399" y="1790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1" y="3738"/>
                  </a:lnTo>
                  <a:lnTo>
                    <a:pt x="80" y="4056"/>
                  </a:lnTo>
                  <a:lnTo>
                    <a:pt x="160" y="4374"/>
                  </a:lnTo>
                  <a:lnTo>
                    <a:pt x="279" y="4692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5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790" y="6323"/>
                  </a:lnTo>
                  <a:lnTo>
                    <a:pt x="2108" y="6482"/>
                  </a:lnTo>
                  <a:lnTo>
                    <a:pt x="2426" y="6561"/>
                  </a:lnTo>
                  <a:lnTo>
                    <a:pt x="2784" y="6641"/>
                  </a:lnTo>
                  <a:lnTo>
                    <a:pt x="3102" y="6681"/>
                  </a:lnTo>
                  <a:lnTo>
                    <a:pt x="3460" y="6720"/>
                  </a:lnTo>
                  <a:lnTo>
                    <a:pt x="3778" y="6681"/>
                  </a:lnTo>
                  <a:lnTo>
                    <a:pt x="4097" y="6641"/>
                  </a:lnTo>
                  <a:lnTo>
                    <a:pt x="4415" y="6561"/>
                  </a:lnTo>
                  <a:lnTo>
                    <a:pt x="4693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55"/>
                  </a:lnTo>
                  <a:lnTo>
                    <a:pt x="6681" y="3937"/>
                  </a:lnTo>
                  <a:lnTo>
                    <a:pt x="6721" y="3619"/>
                  </a:lnTo>
                  <a:lnTo>
                    <a:pt x="6721" y="3261"/>
                  </a:lnTo>
                  <a:lnTo>
                    <a:pt x="6721" y="2943"/>
                  </a:lnTo>
                  <a:lnTo>
                    <a:pt x="6641" y="2625"/>
                  </a:lnTo>
                  <a:lnTo>
                    <a:pt x="6562" y="2307"/>
                  </a:lnTo>
                  <a:lnTo>
                    <a:pt x="6443" y="198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6" y="1193"/>
                  </a:lnTo>
                  <a:lnTo>
                    <a:pt x="5727" y="955"/>
                  </a:lnTo>
                  <a:lnTo>
                    <a:pt x="5488" y="716"/>
                  </a:lnTo>
                  <a:lnTo>
                    <a:pt x="5210" y="517"/>
                  </a:lnTo>
                  <a:lnTo>
                    <a:pt x="4932" y="358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248"/>
            <p:cNvSpPr/>
            <p:nvPr/>
          </p:nvSpPr>
          <p:spPr>
            <a:xfrm>
              <a:off x="1572350" y="4220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1"/>
                  </a:moveTo>
                  <a:lnTo>
                    <a:pt x="1631" y="80"/>
                  </a:lnTo>
                  <a:lnTo>
                    <a:pt x="1193" y="279"/>
                  </a:lnTo>
                  <a:lnTo>
                    <a:pt x="835" y="518"/>
                  </a:lnTo>
                  <a:lnTo>
                    <a:pt x="517" y="876"/>
                  </a:lnTo>
                  <a:lnTo>
                    <a:pt x="279" y="1233"/>
                  </a:lnTo>
                  <a:lnTo>
                    <a:pt x="159" y="1472"/>
                  </a:lnTo>
                  <a:lnTo>
                    <a:pt x="80" y="1671"/>
                  </a:lnTo>
                  <a:lnTo>
                    <a:pt x="40" y="1909"/>
                  </a:lnTo>
                  <a:lnTo>
                    <a:pt x="0" y="2148"/>
                  </a:lnTo>
                  <a:lnTo>
                    <a:pt x="0" y="2625"/>
                  </a:lnTo>
                  <a:lnTo>
                    <a:pt x="120" y="3063"/>
                  </a:lnTo>
                  <a:lnTo>
                    <a:pt x="279" y="3460"/>
                  </a:lnTo>
                  <a:lnTo>
                    <a:pt x="557" y="3858"/>
                  </a:lnTo>
                  <a:lnTo>
                    <a:pt x="875" y="4176"/>
                  </a:lnTo>
                  <a:lnTo>
                    <a:pt x="1273" y="441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53"/>
                  </a:lnTo>
                  <a:lnTo>
                    <a:pt x="2187" y="4693"/>
                  </a:lnTo>
                  <a:lnTo>
                    <a:pt x="2625" y="4693"/>
                  </a:lnTo>
                  <a:lnTo>
                    <a:pt x="3102" y="4574"/>
                  </a:lnTo>
                  <a:lnTo>
                    <a:pt x="3499" y="4375"/>
                  </a:lnTo>
                  <a:lnTo>
                    <a:pt x="3857" y="4136"/>
                  </a:lnTo>
                  <a:lnTo>
                    <a:pt x="4175" y="3818"/>
                  </a:lnTo>
                  <a:lnTo>
                    <a:pt x="4454" y="3420"/>
                  </a:lnTo>
                  <a:lnTo>
                    <a:pt x="4533" y="3222"/>
                  </a:lnTo>
                  <a:lnTo>
                    <a:pt x="4613" y="2983"/>
                  </a:lnTo>
                  <a:lnTo>
                    <a:pt x="4653" y="2744"/>
                  </a:lnTo>
                  <a:lnTo>
                    <a:pt x="4692" y="2506"/>
                  </a:lnTo>
                  <a:lnTo>
                    <a:pt x="4692" y="2068"/>
                  </a:lnTo>
                  <a:lnTo>
                    <a:pt x="4573" y="1591"/>
                  </a:lnTo>
                  <a:lnTo>
                    <a:pt x="4414" y="1194"/>
                  </a:lnTo>
                  <a:lnTo>
                    <a:pt x="4175" y="836"/>
                  </a:lnTo>
                  <a:lnTo>
                    <a:pt x="3817" y="518"/>
                  </a:lnTo>
                  <a:lnTo>
                    <a:pt x="3460" y="239"/>
                  </a:lnTo>
                  <a:lnTo>
                    <a:pt x="3221" y="160"/>
                  </a:lnTo>
                  <a:lnTo>
                    <a:pt x="2982" y="8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248"/>
            <p:cNvSpPr/>
            <p:nvPr/>
          </p:nvSpPr>
          <p:spPr>
            <a:xfrm>
              <a:off x="1968975" y="4893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0"/>
                  </a:moveTo>
                  <a:lnTo>
                    <a:pt x="1631" y="120"/>
                  </a:lnTo>
                  <a:lnTo>
                    <a:pt x="1233" y="279"/>
                  </a:lnTo>
                  <a:lnTo>
                    <a:pt x="836" y="557"/>
                  </a:lnTo>
                  <a:lnTo>
                    <a:pt x="517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0" y="1949"/>
                  </a:lnTo>
                  <a:lnTo>
                    <a:pt x="1" y="2187"/>
                  </a:lnTo>
                  <a:lnTo>
                    <a:pt x="40" y="2625"/>
                  </a:lnTo>
                  <a:lnTo>
                    <a:pt x="120" y="3062"/>
                  </a:lnTo>
                  <a:lnTo>
                    <a:pt x="319" y="3499"/>
                  </a:lnTo>
                  <a:lnTo>
                    <a:pt x="557" y="3857"/>
                  </a:lnTo>
                  <a:lnTo>
                    <a:pt x="875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0" y="4613"/>
                  </a:lnTo>
                  <a:lnTo>
                    <a:pt x="1949" y="4652"/>
                  </a:lnTo>
                  <a:lnTo>
                    <a:pt x="2188" y="4692"/>
                  </a:lnTo>
                  <a:lnTo>
                    <a:pt x="2625" y="4692"/>
                  </a:lnTo>
                  <a:lnTo>
                    <a:pt x="3102" y="4573"/>
                  </a:lnTo>
                  <a:lnTo>
                    <a:pt x="3500" y="4414"/>
                  </a:lnTo>
                  <a:lnTo>
                    <a:pt x="3858" y="4136"/>
                  </a:lnTo>
                  <a:lnTo>
                    <a:pt x="4176" y="3817"/>
                  </a:lnTo>
                  <a:lnTo>
                    <a:pt x="4454" y="3420"/>
                  </a:lnTo>
                  <a:lnTo>
                    <a:pt x="4534" y="3221"/>
                  </a:lnTo>
                  <a:lnTo>
                    <a:pt x="4613" y="2982"/>
                  </a:lnTo>
                  <a:lnTo>
                    <a:pt x="4693" y="274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193"/>
                  </a:lnTo>
                  <a:lnTo>
                    <a:pt x="417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1" y="159"/>
                  </a:lnTo>
                  <a:lnTo>
                    <a:pt x="3023" y="80"/>
                  </a:lnTo>
                  <a:lnTo>
                    <a:pt x="2784" y="40"/>
                  </a:lnTo>
                  <a:lnTo>
                    <a:pt x="25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248"/>
            <p:cNvSpPr/>
            <p:nvPr/>
          </p:nvSpPr>
          <p:spPr>
            <a:xfrm>
              <a:off x="2182700" y="46985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83" y="1"/>
                  </a:moveTo>
                  <a:lnTo>
                    <a:pt x="2625" y="80"/>
                  </a:lnTo>
                  <a:lnTo>
                    <a:pt x="2347" y="160"/>
                  </a:lnTo>
                  <a:lnTo>
                    <a:pt x="2028" y="279"/>
                  </a:lnTo>
                  <a:lnTo>
                    <a:pt x="1750" y="398"/>
                  </a:lnTo>
                  <a:lnTo>
                    <a:pt x="1472" y="597"/>
                  </a:lnTo>
                  <a:lnTo>
                    <a:pt x="1193" y="796"/>
                  </a:lnTo>
                  <a:lnTo>
                    <a:pt x="955" y="995"/>
                  </a:lnTo>
                  <a:lnTo>
                    <a:pt x="756" y="1233"/>
                  </a:lnTo>
                  <a:lnTo>
                    <a:pt x="557" y="1512"/>
                  </a:lnTo>
                  <a:lnTo>
                    <a:pt x="398" y="1790"/>
                  </a:lnTo>
                  <a:lnTo>
                    <a:pt x="23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0" y="3738"/>
                  </a:lnTo>
                  <a:lnTo>
                    <a:pt x="80" y="4096"/>
                  </a:lnTo>
                  <a:lnTo>
                    <a:pt x="160" y="4375"/>
                  </a:lnTo>
                  <a:lnTo>
                    <a:pt x="279" y="4693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8"/>
                  </a:lnTo>
                  <a:lnTo>
                    <a:pt x="1034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830" y="6323"/>
                  </a:lnTo>
                  <a:lnTo>
                    <a:pt x="2108" y="6482"/>
                  </a:lnTo>
                  <a:lnTo>
                    <a:pt x="2466" y="6601"/>
                  </a:lnTo>
                  <a:lnTo>
                    <a:pt x="2784" y="6641"/>
                  </a:lnTo>
                  <a:lnTo>
                    <a:pt x="3102" y="6721"/>
                  </a:lnTo>
                  <a:lnTo>
                    <a:pt x="3460" y="6721"/>
                  </a:lnTo>
                  <a:lnTo>
                    <a:pt x="3778" y="6681"/>
                  </a:lnTo>
                  <a:lnTo>
                    <a:pt x="4096" y="6641"/>
                  </a:lnTo>
                  <a:lnTo>
                    <a:pt x="4414" y="6562"/>
                  </a:lnTo>
                  <a:lnTo>
                    <a:pt x="4732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6" y="5687"/>
                  </a:lnTo>
                  <a:lnTo>
                    <a:pt x="6005" y="5448"/>
                  </a:lnTo>
                  <a:lnTo>
                    <a:pt x="6204" y="5210"/>
                  </a:lnTo>
                  <a:lnTo>
                    <a:pt x="6363" y="4892"/>
                  </a:lnTo>
                  <a:lnTo>
                    <a:pt x="6482" y="4613"/>
                  </a:lnTo>
                  <a:lnTo>
                    <a:pt x="6601" y="4255"/>
                  </a:lnTo>
                  <a:lnTo>
                    <a:pt x="6681" y="3937"/>
                  </a:lnTo>
                  <a:lnTo>
                    <a:pt x="6720" y="3619"/>
                  </a:lnTo>
                  <a:lnTo>
                    <a:pt x="6720" y="3261"/>
                  </a:lnTo>
                  <a:lnTo>
                    <a:pt x="6720" y="2943"/>
                  </a:lnTo>
                  <a:lnTo>
                    <a:pt x="6641" y="2625"/>
                  </a:lnTo>
                  <a:lnTo>
                    <a:pt x="6561" y="2307"/>
                  </a:lnTo>
                  <a:lnTo>
                    <a:pt x="6442" y="1989"/>
                  </a:lnTo>
                  <a:lnTo>
                    <a:pt x="6323" y="1711"/>
                  </a:lnTo>
                  <a:lnTo>
                    <a:pt x="6124" y="1432"/>
                  </a:lnTo>
                  <a:lnTo>
                    <a:pt x="5965" y="1194"/>
                  </a:lnTo>
                  <a:lnTo>
                    <a:pt x="5726" y="955"/>
                  </a:lnTo>
                  <a:lnTo>
                    <a:pt x="5488" y="716"/>
                  </a:lnTo>
                  <a:lnTo>
                    <a:pt x="5209" y="557"/>
                  </a:lnTo>
                  <a:lnTo>
                    <a:pt x="4931" y="359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77" y="40"/>
                  </a:lnTo>
                  <a:lnTo>
                    <a:pt x="3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248"/>
            <p:cNvSpPr/>
            <p:nvPr/>
          </p:nvSpPr>
          <p:spPr>
            <a:xfrm>
              <a:off x="3068425" y="4078200"/>
              <a:ext cx="139175" cy="140200"/>
            </a:xfrm>
            <a:custGeom>
              <a:avLst/>
              <a:gdLst/>
              <a:ahLst/>
              <a:cxnLst/>
              <a:rect l="l" t="t" r="r" b="b"/>
              <a:pathLst>
                <a:path w="5567" h="5608" extrusionOk="0">
                  <a:moveTo>
                    <a:pt x="2704" y="1"/>
                  </a:moveTo>
                  <a:lnTo>
                    <a:pt x="2426" y="40"/>
                  </a:lnTo>
                  <a:lnTo>
                    <a:pt x="2187" y="80"/>
                  </a:lnTo>
                  <a:lnTo>
                    <a:pt x="1909" y="160"/>
                  </a:lnTo>
                  <a:lnTo>
                    <a:pt x="1670" y="239"/>
                  </a:lnTo>
                  <a:lnTo>
                    <a:pt x="1432" y="359"/>
                  </a:lnTo>
                  <a:lnTo>
                    <a:pt x="1193" y="518"/>
                  </a:lnTo>
                  <a:lnTo>
                    <a:pt x="994" y="677"/>
                  </a:lnTo>
                  <a:lnTo>
                    <a:pt x="795" y="836"/>
                  </a:lnTo>
                  <a:lnTo>
                    <a:pt x="597" y="1035"/>
                  </a:lnTo>
                  <a:lnTo>
                    <a:pt x="437" y="1273"/>
                  </a:lnTo>
                  <a:lnTo>
                    <a:pt x="318" y="1512"/>
                  </a:lnTo>
                  <a:lnTo>
                    <a:pt x="199" y="1750"/>
                  </a:lnTo>
                  <a:lnTo>
                    <a:pt x="8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42"/>
                  </a:lnTo>
                  <a:lnTo>
                    <a:pt x="40" y="3420"/>
                  </a:lnTo>
                  <a:lnTo>
                    <a:pt x="119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375"/>
                  </a:lnTo>
                  <a:lnTo>
                    <a:pt x="636" y="4613"/>
                  </a:lnTo>
                  <a:lnTo>
                    <a:pt x="835" y="4812"/>
                  </a:lnTo>
                  <a:lnTo>
                    <a:pt x="1034" y="4971"/>
                  </a:lnTo>
                  <a:lnTo>
                    <a:pt x="1233" y="5130"/>
                  </a:lnTo>
                  <a:lnTo>
                    <a:pt x="1471" y="5289"/>
                  </a:lnTo>
                  <a:lnTo>
                    <a:pt x="1750" y="5408"/>
                  </a:lnTo>
                  <a:lnTo>
                    <a:pt x="2028" y="5488"/>
                  </a:lnTo>
                  <a:lnTo>
                    <a:pt x="2306" y="5568"/>
                  </a:lnTo>
                  <a:lnTo>
                    <a:pt x="2585" y="5607"/>
                  </a:lnTo>
                  <a:lnTo>
                    <a:pt x="2863" y="5607"/>
                  </a:lnTo>
                  <a:lnTo>
                    <a:pt x="3102" y="5568"/>
                  </a:lnTo>
                  <a:lnTo>
                    <a:pt x="3380" y="5528"/>
                  </a:lnTo>
                  <a:lnTo>
                    <a:pt x="3658" y="5448"/>
                  </a:lnTo>
                  <a:lnTo>
                    <a:pt x="3897" y="5369"/>
                  </a:lnTo>
                  <a:lnTo>
                    <a:pt x="4135" y="5249"/>
                  </a:lnTo>
                  <a:lnTo>
                    <a:pt x="4374" y="5090"/>
                  </a:lnTo>
                  <a:lnTo>
                    <a:pt x="4573" y="4931"/>
                  </a:lnTo>
                  <a:lnTo>
                    <a:pt x="4772" y="4772"/>
                  </a:lnTo>
                  <a:lnTo>
                    <a:pt x="4970" y="4573"/>
                  </a:lnTo>
                  <a:lnTo>
                    <a:pt x="5129" y="4335"/>
                  </a:lnTo>
                  <a:lnTo>
                    <a:pt x="5249" y="4096"/>
                  </a:lnTo>
                  <a:lnTo>
                    <a:pt x="5368" y="3858"/>
                  </a:lnTo>
                  <a:lnTo>
                    <a:pt x="5448" y="3579"/>
                  </a:lnTo>
                  <a:lnTo>
                    <a:pt x="5527" y="3301"/>
                  </a:lnTo>
                  <a:lnTo>
                    <a:pt x="5567" y="3023"/>
                  </a:lnTo>
                  <a:lnTo>
                    <a:pt x="5567" y="2744"/>
                  </a:lnTo>
                  <a:lnTo>
                    <a:pt x="5567" y="2466"/>
                  </a:lnTo>
                  <a:lnTo>
                    <a:pt x="5487" y="2188"/>
                  </a:lnTo>
                  <a:lnTo>
                    <a:pt x="5448" y="1949"/>
                  </a:lnTo>
                  <a:lnTo>
                    <a:pt x="5328" y="1711"/>
                  </a:lnTo>
                  <a:lnTo>
                    <a:pt x="5209" y="1432"/>
                  </a:lnTo>
                  <a:lnTo>
                    <a:pt x="5090" y="1233"/>
                  </a:lnTo>
                  <a:lnTo>
                    <a:pt x="4931" y="995"/>
                  </a:lnTo>
                  <a:lnTo>
                    <a:pt x="4732" y="796"/>
                  </a:lnTo>
                  <a:lnTo>
                    <a:pt x="4533" y="637"/>
                  </a:lnTo>
                  <a:lnTo>
                    <a:pt x="4294" y="478"/>
                  </a:lnTo>
                  <a:lnTo>
                    <a:pt x="4056" y="319"/>
                  </a:lnTo>
                  <a:lnTo>
                    <a:pt x="3817" y="200"/>
                  </a:lnTo>
                  <a:lnTo>
                    <a:pt x="3539" y="120"/>
                  </a:lnTo>
                  <a:lnTo>
                    <a:pt x="3261" y="40"/>
                  </a:lnTo>
                  <a:lnTo>
                    <a:pt x="2982" y="40"/>
                  </a:lnTo>
                  <a:lnTo>
                    <a:pt x="27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248"/>
            <p:cNvSpPr/>
            <p:nvPr/>
          </p:nvSpPr>
          <p:spPr>
            <a:xfrm>
              <a:off x="2567400" y="3906225"/>
              <a:ext cx="117325" cy="118325"/>
            </a:xfrm>
            <a:custGeom>
              <a:avLst/>
              <a:gdLst/>
              <a:ahLst/>
              <a:cxnLst/>
              <a:rect l="l" t="t" r="r" b="b"/>
              <a:pathLst>
                <a:path w="4693" h="4733" extrusionOk="0">
                  <a:moveTo>
                    <a:pt x="2546" y="1"/>
                  </a:moveTo>
                  <a:lnTo>
                    <a:pt x="2068" y="41"/>
                  </a:lnTo>
                  <a:lnTo>
                    <a:pt x="1631" y="120"/>
                  </a:lnTo>
                  <a:lnTo>
                    <a:pt x="1233" y="319"/>
                  </a:lnTo>
                  <a:lnTo>
                    <a:pt x="836" y="557"/>
                  </a:lnTo>
                  <a:lnTo>
                    <a:pt x="518" y="876"/>
                  </a:lnTo>
                  <a:lnTo>
                    <a:pt x="279" y="1273"/>
                  </a:lnTo>
                  <a:lnTo>
                    <a:pt x="160" y="1512"/>
                  </a:lnTo>
                  <a:lnTo>
                    <a:pt x="80" y="1711"/>
                  </a:lnTo>
                  <a:lnTo>
                    <a:pt x="40" y="1949"/>
                  </a:lnTo>
                  <a:lnTo>
                    <a:pt x="1" y="2188"/>
                  </a:lnTo>
                  <a:lnTo>
                    <a:pt x="40" y="2665"/>
                  </a:lnTo>
                  <a:lnTo>
                    <a:pt x="120" y="3102"/>
                  </a:lnTo>
                  <a:lnTo>
                    <a:pt x="319" y="3500"/>
                  </a:lnTo>
                  <a:lnTo>
                    <a:pt x="557" y="3898"/>
                  </a:lnTo>
                  <a:lnTo>
                    <a:pt x="875" y="4216"/>
                  </a:lnTo>
                  <a:lnTo>
                    <a:pt x="1273" y="445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93"/>
                  </a:lnTo>
                  <a:lnTo>
                    <a:pt x="2188" y="4733"/>
                  </a:lnTo>
                  <a:lnTo>
                    <a:pt x="2665" y="4693"/>
                  </a:lnTo>
                  <a:lnTo>
                    <a:pt x="3102" y="4613"/>
                  </a:lnTo>
                  <a:lnTo>
                    <a:pt x="3500" y="4414"/>
                  </a:lnTo>
                  <a:lnTo>
                    <a:pt x="3858" y="4176"/>
                  </a:lnTo>
                  <a:lnTo>
                    <a:pt x="4176" y="3858"/>
                  </a:lnTo>
                  <a:lnTo>
                    <a:pt x="4454" y="3460"/>
                  </a:lnTo>
                  <a:lnTo>
                    <a:pt x="4534" y="3261"/>
                  </a:lnTo>
                  <a:lnTo>
                    <a:pt x="4613" y="3023"/>
                  </a:lnTo>
                  <a:lnTo>
                    <a:pt x="4693" y="2784"/>
                  </a:lnTo>
                  <a:lnTo>
                    <a:pt x="4693" y="2546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233"/>
                  </a:lnTo>
                  <a:lnTo>
                    <a:pt x="4176" y="836"/>
                  </a:lnTo>
                  <a:lnTo>
                    <a:pt x="3858" y="518"/>
                  </a:lnTo>
                  <a:lnTo>
                    <a:pt x="3460" y="279"/>
                  </a:lnTo>
                  <a:lnTo>
                    <a:pt x="3221" y="200"/>
                  </a:lnTo>
                  <a:lnTo>
                    <a:pt x="3023" y="120"/>
                  </a:lnTo>
                  <a:lnTo>
                    <a:pt x="2784" y="41"/>
                  </a:lnTo>
                  <a:lnTo>
                    <a:pt x="25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248"/>
            <p:cNvSpPr/>
            <p:nvPr/>
          </p:nvSpPr>
          <p:spPr>
            <a:xfrm>
              <a:off x="3448150" y="3110975"/>
              <a:ext cx="92475" cy="92475"/>
            </a:xfrm>
            <a:custGeom>
              <a:avLst/>
              <a:gdLst/>
              <a:ahLst/>
              <a:cxnLst/>
              <a:rect l="l" t="t" r="r" b="b"/>
              <a:pathLst>
                <a:path w="3699" h="3699" extrusionOk="0">
                  <a:moveTo>
                    <a:pt x="1829" y="1"/>
                  </a:moveTo>
                  <a:lnTo>
                    <a:pt x="1472" y="40"/>
                  </a:lnTo>
                  <a:lnTo>
                    <a:pt x="1114" y="160"/>
                  </a:lnTo>
                  <a:lnTo>
                    <a:pt x="796" y="319"/>
                  </a:lnTo>
                  <a:lnTo>
                    <a:pt x="517" y="557"/>
                  </a:lnTo>
                  <a:lnTo>
                    <a:pt x="319" y="796"/>
                  </a:lnTo>
                  <a:lnTo>
                    <a:pt x="120" y="1114"/>
                  </a:lnTo>
                  <a:lnTo>
                    <a:pt x="0" y="1472"/>
                  </a:lnTo>
                  <a:lnTo>
                    <a:pt x="0" y="1869"/>
                  </a:lnTo>
                  <a:lnTo>
                    <a:pt x="0" y="2227"/>
                  </a:lnTo>
                  <a:lnTo>
                    <a:pt x="120" y="2585"/>
                  </a:lnTo>
                  <a:lnTo>
                    <a:pt x="319" y="2903"/>
                  </a:lnTo>
                  <a:lnTo>
                    <a:pt x="517" y="3182"/>
                  </a:lnTo>
                  <a:lnTo>
                    <a:pt x="796" y="3380"/>
                  </a:lnTo>
                  <a:lnTo>
                    <a:pt x="1114" y="3579"/>
                  </a:lnTo>
                  <a:lnTo>
                    <a:pt x="1472" y="3659"/>
                  </a:lnTo>
                  <a:lnTo>
                    <a:pt x="1829" y="3698"/>
                  </a:lnTo>
                  <a:lnTo>
                    <a:pt x="2227" y="3659"/>
                  </a:lnTo>
                  <a:lnTo>
                    <a:pt x="2585" y="3579"/>
                  </a:lnTo>
                  <a:lnTo>
                    <a:pt x="2863" y="3380"/>
                  </a:lnTo>
                  <a:lnTo>
                    <a:pt x="3142" y="3182"/>
                  </a:lnTo>
                  <a:lnTo>
                    <a:pt x="3380" y="2903"/>
                  </a:lnTo>
                  <a:lnTo>
                    <a:pt x="3539" y="2585"/>
                  </a:lnTo>
                  <a:lnTo>
                    <a:pt x="3659" y="2227"/>
                  </a:lnTo>
                  <a:lnTo>
                    <a:pt x="3698" y="1869"/>
                  </a:lnTo>
                  <a:lnTo>
                    <a:pt x="3659" y="1472"/>
                  </a:lnTo>
                  <a:lnTo>
                    <a:pt x="3539" y="1114"/>
                  </a:lnTo>
                  <a:lnTo>
                    <a:pt x="3380" y="796"/>
                  </a:lnTo>
                  <a:lnTo>
                    <a:pt x="3142" y="557"/>
                  </a:lnTo>
                  <a:lnTo>
                    <a:pt x="2863" y="319"/>
                  </a:lnTo>
                  <a:lnTo>
                    <a:pt x="2585" y="160"/>
                  </a:lnTo>
                  <a:lnTo>
                    <a:pt x="2227" y="40"/>
                  </a:lnTo>
                  <a:lnTo>
                    <a:pt x="18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248"/>
            <p:cNvSpPr/>
            <p:nvPr/>
          </p:nvSpPr>
          <p:spPr>
            <a:xfrm>
              <a:off x="3764250" y="3208400"/>
              <a:ext cx="112375" cy="112350"/>
            </a:xfrm>
            <a:custGeom>
              <a:avLst/>
              <a:gdLst/>
              <a:ahLst/>
              <a:cxnLst/>
              <a:rect l="l" t="t" r="r" b="b"/>
              <a:pathLst>
                <a:path w="4495" h="4494" extrusionOk="0">
                  <a:moveTo>
                    <a:pt x="2267" y="0"/>
                  </a:moveTo>
                  <a:lnTo>
                    <a:pt x="1790" y="40"/>
                  </a:lnTo>
                  <a:lnTo>
                    <a:pt x="1393" y="199"/>
                  </a:lnTo>
                  <a:lnTo>
                    <a:pt x="995" y="398"/>
                  </a:lnTo>
                  <a:lnTo>
                    <a:pt x="677" y="676"/>
                  </a:lnTo>
                  <a:lnTo>
                    <a:pt x="399" y="994"/>
                  </a:lnTo>
                  <a:lnTo>
                    <a:pt x="200" y="1392"/>
                  </a:lnTo>
                  <a:lnTo>
                    <a:pt x="41" y="1790"/>
                  </a:lnTo>
                  <a:lnTo>
                    <a:pt x="1" y="2267"/>
                  </a:lnTo>
                  <a:lnTo>
                    <a:pt x="41" y="2704"/>
                  </a:lnTo>
                  <a:lnTo>
                    <a:pt x="200" y="3142"/>
                  </a:lnTo>
                  <a:lnTo>
                    <a:pt x="399" y="3499"/>
                  </a:lnTo>
                  <a:lnTo>
                    <a:pt x="677" y="3857"/>
                  </a:lnTo>
                  <a:lnTo>
                    <a:pt x="995" y="4136"/>
                  </a:lnTo>
                  <a:lnTo>
                    <a:pt x="1393" y="4334"/>
                  </a:lnTo>
                  <a:lnTo>
                    <a:pt x="1790" y="4454"/>
                  </a:lnTo>
                  <a:lnTo>
                    <a:pt x="2267" y="4493"/>
                  </a:lnTo>
                  <a:lnTo>
                    <a:pt x="2705" y="4454"/>
                  </a:lnTo>
                  <a:lnTo>
                    <a:pt x="3142" y="4334"/>
                  </a:lnTo>
                  <a:lnTo>
                    <a:pt x="3500" y="4136"/>
                  </a:lnTo>
                  <a:lnTo>
                    <a:pt x="3858" y="3857"/>
                  </a:lnTo>
                  <a:lnTo>
                    <a:pt x="4136" y="3499"/>
                  </a:lnTo>
                  <a:lnTo>
                    <a:pt x="4335" y="3142"/>
                  </a:lnTo>
                  <a:lnTo>
                    <a:pt x="4454" y="2704"/>
                  </a:lnTo>
                  <a:lnTo>
                    <a:pt x="4494" y="2267"/>
                  </a:lnTo>
                  <a:lnTo>
                    <a:pt x="4454" y="1790"/>
                  </a:lnTo>
                  <a:lnTo>
                    <a:pt x="4335" y="1392"/>
                  </a:lnTo>
                  <a:lnTo>
                    <a:pt x="4136" y="994"/>
                  </a:lnTo>
                  <a:lnTo>
                    <a:pt x="3858" y="676"/>
                  </a:lnTo>
                  <a:lnTo>
                    <a:pt x="3500" y="398"/>
                  </a:lnTo>
                  <a:lnTo>
                    <a:pt x="3142" y="199"/>
                  </a:lnTo>
                  <a:lnTo>
                    <a:pt x="2705" y="40"/>
                  </a:lnTo>
                  <a:lnTo>
                    <a:pt x="22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248"/>
            <p:cNvSpPr/>
            <p:nvPr/>
          </p:nvSpPr>
          <p:spPr>
            <a:xfrm>
              <a:off x="1820850" y="3036425"/>
              <a:ext cx="118325" cy="119300"/>
            </a:xfrm>
            <a:custGeom>
              <a:avLst/>
              <a:gdLst/>
              <a:ahLst/>
              <a:cxnLst/>
              <a:rect l="l" t="t" r="r" b="b"/>
              <a:pathLst>
                <a:path w="4733" h="4772" extrusionOk="0">
                  <a:moveTo>
                    <a:pt x="2546" y="0"/>
                  </a:moveTo>
                  <a:lnTo>
                    <a:pt x="2069" y="40"/>
                  </a:lnTo>
                  <a:lnTo>
                    <a:pt x="1631" y="120"/>
                  </a:lnTo>
                  <a:lnTo>
                    <a:pt x="1234" y="318"/>
                  </a:lnTo>
                  <a:lnTo>
                    <a:pt x="836" y="557"/>
                  </a:lnTo>
                  <a:lnTo>
                    <a:pt x="518" y="915"/>
                  </a:lnTo>
                  <a:lnTo>
                    <a:pt x="240" y="1312"/>
                  </a:lnTo>
                  <a:lnTo>
                    <a:pt x="160" y="1511"/>
                  </a:lnTo>
                  <a:lnTo>
                    <a:pt x="80" y="1750"/>
                  </a:lnTo>
                  <a:lnTo>
                    <a:pt x="41" y="1988"/>
                  </a:lnTo>
                  <a:lnTo>
                    <a:pt x="1" y="2227"/>
                  </a:lnTo>
                  <a:lnTo>
                    <a:pt x="1" y="2704"/>
                  </a:lnTo>
                  <a:lnTo>
                    <a:pt x="120" y="3142"/>
                  </a:lnTo>
                  <a:lnTo>
                    <a:pt x="279" y="3539"/>
                  </a:lnTo>
                  <a:lnTo>
                    <a:pt x="558" y="3937"/>
                  </a:lnTo>
                  <a:lnTo>
                    <a:pt x="876" y="4255"/>
                  </a:lnTo>
                  <a:lnTo>
                    <a:pt x="1273" y="4494"/>
                  </a:lnTo>
                  <a:lnTo>
                    <a:pt x="1472" y="4613"/>
                  </a:lnTo>
                  <a:lnTo>
                    <a:pt x="1711" y="4692"/>
                  </a:lnTo>
                  <a:lnTo>
                    <a:pt x="1949" y="4732"/>
                  </a:lnTo>
                  <a:lnTo>
                    <a:pt x="2188" y="4772"/>
                  </a:lnTo>
                  <a:lnTo>
                    <a:pt x="2665" y="4772"/>
                  </a:lnTo>
                  <a:lnTo>
                    <a:pt x="3102" y="4653"/>
                  </a:lnTo>
                  <a:lnTo>
                    <a:pt x="3540" y="4494"/>
                  </a:lnTo>
                  <a:lnTo>
                    <a:pt x="3898" y="4215"/>
                  </a:lnTo>
                  <a:lnTo>
                    <a:pt x="4216" y="3897"/>
                  </a:lnTo>
                  <a:lnTo>
                    <a:pt x="4494" y="3499"/>
                  </a:lnTo>
                  <a:lnTo>
                    <a:pt x="4574" y="3301"/>
                  </a:lnTo>
                  <a:lnTo>
                    <a:pt x="4653" y="3062"/>
                  </a:lnTo>
                  <a:lnTo>
                    <a:pt x="4733" y="2823"/>
                  </a:lnTo>
                  <a:lnTo>
                    <a:pt x="4733" y="2585"/>
                  </a:lnTo>
                  <a:lnTo>
                    <a:pt x="4733" y="2108"/>
                  </a:lnTo>
                  <a:lnTo>
                    <a:pt x="4653" y="1670"/>
                  </a:lnTo>
                  <a:lnTo>
                    <a:pt x="4454" y="1233"/>
                  </a:lnTo>
                  <a:lnTo>
                    <a:pt x="4216" y="875"/>
                  </a:lnTo>
                  <a:lnTo>
                    <a:pt x="3858" y="557"/>
                  </a:lnTo>
                  <a:lnTo>
                    <a:pt x="3460" y="279"/>
                  </a:lnTo>
                  <a:lnTo>
                    <a:pt x="3261" y="199"/>
                  </a:lnTo>
                  <a:lnTo>
                    <a:pt x="3023" y="12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248"/>
            <p:cNvSpPr/>
            <p:nvPr/>
          </p:nvSpPr>
          <p:spPr>
            <a:xfrm>
              <a:off x="3957100" y="2074150"/>
              <a:ext cx="95475" cy="95475"/>
            </a:xfrm>
            <a:custGeom>
              <a:avLst/>
              <a:gdLst/>
              <a:ahLst/>
              <a:cxnLst/>
              <a:rect l="l" t="t" r="r" b="b"/>
              <a:pathLst>
                <a:path w="3819" h="3819" extrusionOk="0">
                  <a:moveTo>
                    <a:pt x="1909" y="1"/>
                  </a:moveTo>
                  <a:lnTo>
                    <a:pt x="1552" y="41"/>
                  </a:lnTo>
                  <a:lnTo>
                    <a:pt x="1194" y="160"/>
                  </a:lnTo>
                  <a:lnTo>
                    <a:pt x="876" y="359"/>
                  </a:lnTo>
                  <a:lnTo>
                    <a:pt x="597" y="558"/>
                  </a:lnTo>
                  <a:lnTo>
                    <a:pt x="359" y="876"/>
                  </a:lnTo>
                  <a:lnTo>
                    <a:pt x="160" y="1194"/>
                  </a:lnTo>
                  <a:lnTo>
                    <a:pt x="41" y="1552"/>
                  </a:lnTo>
                  <a:lnTo>
                    <a:pt x="1" y="1910"/>
                  </a:lnTo>
                  <a:lnTo>
                    <a:pt x="41" y="2307"/>
                  </a:lnTo>
                  <a:lnTo>
                    <a:pt x="160" y="2665"/>
                  </a:lnTo>
                  <a:lnTo>
                    <a:pt x="359" y="2983"/>
                  </a:lnTo>
                  <a:lnTo>
                    <a:pt x="597" y="3261"/>
                  </a:lnTo>
                  <a:lnTo>
                    <a:pt x="876" y="3500"/>
                  </a:lnTo>
                  <a:lnTo>
                    <a:pt x="1194" y="3699"/>
                  </a:lnTo>
                  <a:lnTo>
                    <a:pt x="1552" y="3778"/>
                  </a:lnTo>
                  <a:lnTo>
                    <a:pt x="1909" y="3818"/>
                  </a:lnTo>
                  <a:lnTo>
                    <a:pt x="2307" y="3778"/>
                  </a:lnTo>
                  <a:lnTo>
                    <a:pt x="2665" y="3699"/>
                  </a:lnTo>
                  <a:lnTo>
                    <a:pt x="2983" y="3500"/>
                  </a:lnTo>
                  <a:lnTo>
                    <a:pt x="3261" y="3261"/>
                  </a:lnTo>
                  <a:lnTo>
                    <a:pt x="3500" y="2983"/>
                  </a:lnTo>
                  <a:lnTo>
                    <a:pt x="3699" y="2665"/>
                  </a:lnTo>
                  <a:lnTo>
                    <a:pt x="3778" y="2307"/>
                  </a:lnTo>
                  <a:lnTo>
                    <a:pt x="3818" y="1910"/>
                  </a:lnTo>
                  <a:lnTo>
                    <a:pt x="3778" y="1552"/>
                  </a:lnTo>
                  <a:lnTo>
                    <a:pt x="3699" y="1194"/>
                  </a:lnTo>
                  <a:lnTo>
                    <a:pt x="3500" y="876"/>
                  </a:lnTo>
                  <a:lnTo>
                    <a:pt x="3261" y="558"/>
                  </a:lnTo>
                  <a:lnTo>
                    <a:pt x="2983" y="359"/>
                  </a:lnTo>
                  <a:lnTo>
                    <a:pt x="2665" y="160"/>
                  </a:lnTo>
                  <a:lnTo>
                    <a:pt x="2307" y="41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7" name="Google Shape;8207;p248"/>
          <p:cNvGrpSpPr/>
          <p:nvPr/>
        </p:nvGrpSpPr>
        <p:grpSpPr>
          <a:xfrm rot="-2700000">
            <a:off x="11566" y="3977770"/>
            <a:ext cx="1755181" cy="1699685"/>
            <a:chOff x="1196600" y="239100"/>
            <a:chExt cx="2608450" cy="2525975"/>
          </a:xfrm>
        </p:grpSpPr>
        <p:sp>
          <p:nvSpPr>
            <p:cNvPr id="8208" name="Google Shape;8208;p248"/>
            <p:cNvSpPr/>
            <p:nvPr/>
          </p:nvSpPr>
          <p:spPr>
            <a:xfrm>
              <a:off x="1213475" y="271900"/>
              <a:ext cx="2059750" cy="2462350"/>
            </a:xfrm>
            <a:custGeom>
              <a:avLst/>
              <a:gdLst/>
              <a:ahLst/>
              <a:cxnLst/>
              <a:rect l="l" t="t" r="r" b="b"/>
              <a:pathLst>
                <a:path w="82390" h="98494" extrusionOk="0">
                  <a:moveTo>
                    <a:pt x="14037" y="1035"/>
                  </a:moveTo>
                  <a:lnTo>
                    <a:pt x="35827" y="10975"/>
                  </a:lnTo>
                  <a:lnTo>
                    <a:pt x="17019" y="26801"/>
                  </a:lnTo>
                  <a:lnTo>
                    <a:pt x="14037" y="1035"/>
                  </a:lnTo>
                  <a:close/>
                  <a:moveTo>
                    <a:pt x="16542" y="28034"/>
                  </a:moveTo>
                  <a:lnTo>
                    <a:pt x="17457" y="36185"/>
                  </a:lnTo>
                  <a:lnTo>
                    <a:pt x="2466" y="39883"/>
                  </a:lnTo>
                  <a:lnTo>
                    <a:pt x="16542" y="28034"/>
                  </a:lnTo>
                  <a:close/>
                  <a:moveTo>
                    <a:pt x="41513" y="54158"/>
                  </a:moveTo>
                  <a:lnTo>
                    <a:pt x="46523" y="56305"/>
                  </a:lnTo>
                  <a:lnTo>
                    <a:pt x="48074" y="66246"/>
                  </a:lnTo>
                  <a:lnTo>
                    <a:pt x="48074" y="66246"/>
                  </a:lnTo>
                  <a:lnTo>
                    <a:pt x="41513" y="54158"/>
                  </a:lnTo>
                  <a:close/>
                  <a:moveTo>
                    <a:pt x="42467" y="30698"/>
                  </a:moveTo>
                  <a:lnTo>
                    <a:pt x="46404" y="55550"/>
                  </a:lnTo>
                  <a:lnTo>
                    <a:pt x="40082" y="52885"/>
                  </a:lnTo>
                  <a:lnTo>
                    <a:pt x="49307" y="69785"/>
                  </a:lnTo>
                  <a:lnTo>
                    <a:pt x="47199" y="56583"/>
                  </a:lnTo>
                  <a:lnTo>
                    <a:pt x="60559" y="62230"/>
                  </a:lnTo>
                  <a:lnTo>
                    <a:pt x="81196" y="97738"/>
                  </a:lnTo>
                  <a:lnTo>
                    <a:pt x="24614" y="92131"/>
                  </a:lnTo>
                  <a:lnTo>
                    <a:pt x="18172" y="36662"/>
                  </a:lnTo>
                  <a:lnTo>
                    <a:pt x="42467" y="30698"/>
                  </a:lnTo>
                  <a:close/>
                  <a:moveTo>
                    <a:pt x="13282" y="1"/>
                  </a:moveTo>
                  <a:lnTo>
                    <a:pt x="16423" y="27278"/>
                  </a:lnTo>
                  <a:lnTo>
                    <a:pt x="1" y="41116"/>
                  </a:lnTo>
                  <a:lnTo>
                    <a:pt x="17536" y="36821"/>
                  </a:lnTo>
                  <a:lnTo>
                    <a:pt x="24057" y="92688"/>
                  </a:lnTo>
                  <a:lnTo>
                    <a:pt x="82389" y="98493"/>
                  </a:lnTo>
                  <a:lnTo>
                    <a:pt x="61037" y="61832"/>
                  </a:lnTo>
                  <a:lnTo>
                    <a:pt x="60997" y="61753"/>
                  </a:lnTo>
                  <a:lnTo>
                    <a:pt x="47080" y="55828"/>
                  </a:lnTo>
                  <a:lnTo>
                    <a:pt x="42984" y="29942"/>
                  </a:lnTo>
                  <a:lnTo>
                    <a:pt x="18093" y="36026"/>
                  </a:lnTo>
                  <a:lnTo>
                    <a:pt x="17099" y="27557"/>
                  </a:lnTo>
                  <a:lnTo>
                    <a:pt x="37020" y="10816"/>
                  </a:lnTo>
                  <a:lnTo>
                    <a:pt x="132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248"/>
            <p:cNvSpPr/>
            <p:nvPr/>
          </p:nvSpPr>
          <p:spPr>
            <a:xfrm>
              <a:off x="1242325" y="534350"/>
              <a:ext cx="2532900" cy="2075650"/>
            </a:xfrm>
            <a:custGeom>
              <a:avLst/>
              <a:gdLst/>
              <a:ahLst/>
              <a:cxnLst/>
              <a:rect l="l" t="t" r="r" b="b"/>
              <a:pathLst>
                <a:path w="101316" h="83026" extrusionOk="0">
                  <a:moveTo>
                    <a:pt x="35349" y="41950"/>
                  </a:moveTo>
                  <a:lnTo>
                    <a:pt x="39206" y="43222"/>
                  </a:lnTo>
                  <a:lnTo>
                    <a:pt x="25090" y="76583"/>
                  </a:lnTo>
                  <a:lnTo>
                    <a:pt x="35349" y="41950"/>
                  </a:lnTo>
                  <a:close/>
                  <a:moveTo>
                    <a:pt x="35707" y="756"/>
                  </a:moveTo>
                  <a:lnTo>
                    <a:pt x="91414" y="7436"/>
                  </a:lnTo>
                  <a:lnTo>
                    <a:pt x="75748" y="19484"/>
                  </a:lnTo>
                  <a:lnTo>
                    <a:pt x="75708" y="19524"/>
                  </a:lnTo>
                  <a:lnTo>
                    <a:pt x="46483" y="58372"/>
                  </a:lnTo>
                  <a:lnTo>
                    <a:pt x="24096" y="80560"/>
                  </a:lnTo>
                  <a:lnTo>
                    <a:pt x="40081" y="42825"/>
                  </a:lnTo>
                  <a:lnTo>
                    <a:pt x="35548" y="41314"/>
                  </a:lnTo>
                  <a:lnTo>
                    <a:pt x="41910" y="19842"/>
                  </a:lnTo>
                  <a:lnTo>
                    <a:pt x="35707" y="756"/>
                  </a:lnTo>
                  <a:close/>
                  <a:moveTo>
                    <a:pt x="97617" y="42348"/>
                  </a:moveTo>
                  <a:lnTo>
                    <a:pt x="24931" y="80639"/>
                  </a:lnTo>
                  <a:lnTo>
                    <a:pt x="48033" y="57736"/>
                  </a:lnTo>
                  <a:lnTo>
                    <a:pt x="47954" y="57656"/>
                  </a:lnTo>
                  <a:lnTo>
                    <a:pt x="59724" y="51811"/>
                  </a:lnTo>
                  <a:lnTo>
                    <a:pt x="97617" y="42348"/>
                  </a:lnTo>
                  <a:close/>
                  <a:moveTo>
                    <a:pt x="34792" y="0"/>
                  </a:moveTo>
                  <a:lnTo>
                    <a:pt x="41234" y="19842"/>
                  </a:lnTo>
                  <a:lnTo>
                    <a:pt x="34912" y="41115"/>
                  </a:lnTo>
                  <a:lnTo>
                    <a:pt x="199" y="29703"/>
                  </a:lnTo>
                  <a:lnTo>
                    <a:pt x="0" y="30300"/>
                  </a:lnTo>
                  <a:lnTo>
                    <a:pt x="34753" y="41751"/>
                  </a:lnTo>
                  <a:lnTo>
                    <a:pt x="22864" y="81792"/>
                  </a:lnTo>
                  <a:lnTo>
                    <a:pt x="22546" y="82588"/>
                  </a:lnTo>
                  <a:lnTo>
                    <a:pt x="22665" y="82548"/>
                  </a:lnTo>
                  <a:lnTo>
                    <a:pt x="22506" y="83025"/>
                  </a:lnTo>
                  <a:lnTo>
                    <a:pt x="23381" y="82150"/>
                  </a:lnTo>
                  <a:lnTo>
                    <a:pt x="101236" y="41155"/>
                  </a:lnTo>
                  <a:lnTo>
                    <a:pt x="101315" y="41115"/>
                  </a:lnTo>
                  <a:lnTo>
                    <a:pt x="101315" y="41036"/>
                  </a:lnTo>
                  <a:lnTo>
                    <a:pt x="101315" y="40916"/>
                  </a:lnTo>
                  <a:lnTo>
                    <a:pt x="101236" y="40837"/>
                  </a:lnTo>
                  <a:lnTo>
                    <a:pt x="101196" y="40797"/>
                  </a:lnTo>
                  <a:lnTo>
                    <a:pt x="101117" y="40797"/>
                  </a:lnTo>
                  <a:lnTo>
                    <a:pt x="59525" y="51175"/>
                  </a:lnTo>
                  <a:lnTo>
                    <a:pt x="48590" y="56623"/>
                  </a:lnTo>
                  <a:lnTo>
                    <a:pt x="76185" y="19961"/>
                  </a:lnTo>
                  <a:lnTo>
                    <a:pt x="93045" y="6999"/>
                  </a:lnTo>
                  <a:lnTo>
                    <a:pt x="347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248"/>
            <p:cNvSpPr/>
            <p:nvPr/>
          </p:nvSpPr>
          <p:spPr>
            <a:xfrm>
              <a:off x="2120075" y="537325"/>
              <a:ext cx="1637250" cy="2199900"/>
            </a:xfrm>
            <a:custGeom>
              <a:avLst/>
              <a:gdLst/>
              <a:ahLst/>
              <a:cxnLst/>
              <a:rect l="l" t="t" r="r" b="b"/>
              <a:pathLst>
                <a:path w="65490" h="87996" extrusionOk="0">
                  <a:moveTo>
                    <a:pt x="57259" y="8907"/>
                  </a:moveTo>
                  <a:lnTo>
                    <a:pt x="64655" y="40439"/>
                  </a:lnTo>
                  <a:lnTo>
                    <a:pt x="54078" y="31016"/>
                  </a:lnTo>
                  <a:lnTo>
                    <a:pt x="57259" y="8907"/>
                  </a:lnTo>
                  <a:close/>
                  <a:moveTo>
                    <a:pt x="40320" y="19962"/>
                  </a:moveTo>
                  <a:lnTo>
                    <a:pt x="24494" y="50698"/>
                  </a:lnTo>
                  <a:lnTo>
                    <a:pt x="6999" y="20041"/>
                  </a:lnTo>
                  <a:lnTo>
                    <a:pt x="40320" y="19962"/>
                  </a:lnTo>
                  <a:close/>
                  <a:moveTo>
                    <a:pt x="53998" y="31771"/>
                  </a:moveTo>
                  <a:lnTo>
                    <a:pt x="64734" y="41354"/>
                  </a:lnTo>
                  <a:lnTo>
                    <a:pt x="46324" y="85212"/>
                  </a:lnTo>
                  <a:lnTo>
                    <a:pt x="53998" y="31771"/>
                  </a:lnTo>
                  <a:close/>
                  <a:moveTo>
                    <a:pt x="239" y="1"/>
                  </a:moveTo>
                  <a:lnTo>
                    <a:pt x="1" y="597"/>
                  </a:lnTo>
                  <a:lnTo>
                    <a:pt x="39564" y="19325"/>
                  </a:lnTo>
                  <a:lnTo>
                    <a:pt x="5925" y="19405"/>
                  </a:lnTo>
                  <a:lnTo>
                    <a:pt x="24534" y="52050"/>
                  </a:lnTo>
                  <a:lnTo>
                    <a:pt x="40916" y="20121"/>
                  </a:lnTo>
                  <a:lnTo>
                    <a:pt x="53402" y="31254"/>
                  </a:lnTo>
                  <a:lnTo>
                    <a:pt x="45330" y="87638"/>
                  </a:lnTo>
                  <a:lnTo>
                    <a:pt x="45330" y="87757"/>
                  </a:lnTo>
                  <a:lnTo>
                    <a:pt x="45409" y="87837"/>
                  </a:lnTo>
                  <a:lnTo>
                    <a:pt x="45489" y="87916"/>
                  </a:lnTo>
                  <a:lnTo>
                    <a:pt x="45568" y="87956"/>
                  </a:lnTo>
                  <a:lnTo>
                    <a:pt x="45688" y="87996"/>
                  </a:lnTo>
                  <a:lnTo>
                    <a:pt x="45767" y="87956"/>
                  </a:lnTo>
                  <a:lnTo>
                    <a:pt x="45887" y="87876"/>
                  </a:lnTo>
                  <a:lnTo>
                    <a:pt x="45926" y="87797"/>
                  </a:lnTo>
                  <a:lnTo>
                    <a:pt x="65450" y="41274"/>
                  </a:lnTo>
                  <a:lnTo>
                    <a:pt x="65490" y="41274"/>
                  </a:lnTo>
                  <a:lnTo>
                    <a:pt x="65490" y="41235"/>
                  </a:lnTo>
                  <a:lnTo>
                    <a:pt x="65490" y="41195"/>
                  </a:lnTo>
                  <a:lnTo>
                    <a:pt x="65490" y="41155"/>
                  </a:lnTo>
                  <a:lnTo>
                    <a:pt x="57100" y="5448"/>
                  </a:lnTo>
                  <a:lnTo>
                    <a:pt x="53521" y="30499"/>
                  </a:lnTo>
                  <a:lnTo>
                    <a:pt x="41672" y="19922"/>
                  </a:lnTo>
                  <a:lnTo>
                    <a:pt x="42387" y="19922"/>
                  </a:lnTo>
                  <a:lnTo>
                    <a:pt x="40877" y="19246"/>
                  </a:lnTo>
                  <a:lnTo>
                    <a:pt x="40717" y="19087"/>
                  </a:lnTo>
                  <a:lnTo>
                    <a:pt x="40717" y="19166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248"/>
            <p:cNvSpPr/>
            <p:nvPr/>
          </p:nvSpPr>
          <p:spPr>
            <a:xfrm>
              <a:off x="3218525" y="2685525"/>
              <a:ext cx="79550" cy="79550"/>
            </a:xfrm>
            <a:custGeom>
              <a:avLst/>
              <a:gdLst/>
              <a:ahLst/>
              <a:cxnLst/>
              <a:rect l="l" t="t" r="r" b="b"/>
              <a:pathLst>
                <a:path w="3182" h="3182" extrusionOk="0">
                  <a:moveTo>
                    <a:pt x="1511" y="0"/>
                  </a:moveTo>
                  <a:lnTo>
                    <a:pt x="1193" y="40"/>
                  </a:lnTo>
                  <a:lnTo>
                    <a:pt x="915" y="159"/>
                  </a:lnTo>
                  <a:lnTo>
                    <a:pt x="636" y="318"/>
                  </a:lnTo>
                  <a:lnTo>
                    <a:pt x="438" y="517"/>
                  </a:lnTo>
                  <a:lnTo>
                    <a:pt x="239" y="756"/>
                  </a:lnTo>
                  <a:lnTo>
                    <a:pt x="120" y="1074"/>
                  </a:lnTo>
                  <a:lnTo>
                    <a:pt x="40" y="1392"/>
                  </a:lnTo>
                  <a:lnTo>
                    <a:pt x="0" y="1710"/>
                  </a:lnTo>
                  <a:lnTo>
                    <a:pt x="80" y="1988"/>
                  </a:lnTo>
                  <a:lnTo>
                    <a:pt x="159" y="2267"/>
                  </a:lnTo>
                  <a:lnTo>
                    <a:pt x="318" y="2545"/>
                  </a:lnTo>
                  <a:lnTo>
                    <a:pt x="517" y="2783"/>
                  </a:lnTo>
                  <a:lnTo>
                    <a:pt x="795" y="2942"/>
                  </a:lnTo>
                  <a:lnTo>
                    <a:pt x="1074" y="3102"/>
                  </a:lnTo>
                  <a:lnTo>
                    <a:pt x="1392" y="3181"/>
                  </a:lnTo>
                  <a:lnTo>
                    <a:pt x="1710" y="3181"/>
                  </a:lnTo>
                  <a:lnTo>
                    <a:pt x="1988" y="3141"/>
                  </a:lnTo>
                  <a:lnTo>
                    <a:pt x="2306" y="3022"/>
                  </a:lnTo>
                  <a:lnTo>
                    <a:pt x="2545" y="2863"/>
                  </a:lnTo>
                  <a:lnTo>
                    <a:pt x="2784" y="2664"/>
                  </a:lnTo>
                  <a:lnTo>
                    <a:pt x="2982" y="2426"/>
                  </a:lnTo>
                  <a:lnTo>
                    <a:pt x="3102" y="2107"/>
                  </a:lnTo>
                  <a:lnTo>
                    <a:pt x="3181" y="1829"/>
                  </a:lnTo>
                  <a:lnTo>
                    <a:pt x="3181" y="1511"/>
                  </a:lnTo>
                  <a:lnTo>
                    <a:pt x="3141" y="1193"/>
                  </a:lnTo>
                  <a:lnTo>
                    <a:pt x="3022" y="915"/>
                  </a:lnTo>
                  <a:lnTo>
                    <a:pt x="2863" y="636"/>
                  </a:lnTo>
                  <a:lnTo>
                    <a:pt x="2664" y="437"/>
                  </a:lnTo>
                  <a:lnTo>
                    <a:pt x="2426" y="239"/>
                  </a:lnTo>
                  <a:lnTo>
                    <a:pt x="2147" y="80"/>
                  </a:lnTo>
                  <a:lnTo>
                    <a:pt x="18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248"/>
            <p:cNvSpPr/>
            <p:nvPr/>
          </p:nvSpPr>
          <p:spPr>
            <a:xfrm>
              <a:off x="1196600" y="1236150"/>
              <a:ext cx="95450" cy="95475"/>
            </a:xfrm>
            <a:custGeom>
              <a:avLst/>
              <a:gdLst/>
              <a:ahLst/>
              <a:cxnLst/>
              <a:rect l="l" t="t" r="r" b="b"/>
              <a:pathLst>
                <a:path w="3818" h="3819" extrusionOk="0">
                  <a:moveTo>
                    <a:pt x="1789" y="1"/>
                  </a:moveTo>
                  <a:lnTo>
                    <a:pt x="1431" y="41"/>
                  </a:lnTo>
                  <a:lnTo>
                    <a:pt x="1074" y="200"/>
                  </a:lnTo>
                  <a:lnTo>
                    <a:pt x="795" y="359"/>
                  </a:lnTo>
                  <a:lnTo>
                    <a:pt x="517" y="637"/>
                  </a:lnTo>
                  <a:lnTo>
                    <a:pt x="278" y="915"/>
                  </a:lnTo>
                  <a:lnTo>
                    <a:pt x="119" y="1273"/>
                  </a:lnTo>
                  <a:lnTo>
                    <a:pt x="40" y="1631"/>
                  </a:lnTo>
                  <a:lnTo>
                    <a:pt x="0" y="2029"/>
                  </a:lnTo>
                  <a:lnTo>
                    <a:pt x="80" y="2387"/>
                  </a:lnTo>
                  <a:lnTo>
                    <a:pt x="199" y="2744"/>
                  </a:lnTo>
                  <a:lnTo>
                    <a:pt x="398" y="3023"/>
                  </a:lnTo>
                  <a:lnTo>
                    <a:pt x="636" y="3301"/>
                  </a:lnTo>
                  <a:lnTo>
                    <a:pt x="915" y="3540"/>
                  </a:lnTo>
                  <a:lnTo>
                    <a:pt x="1272" y="3699"/>
                  </a:lnTo>
                  <a:lnTo>
                    <a:pt x="1670" y="3778"/>
                  </a:lnTo>
                  <a:lnTo>
                    <a:pt x="2028" y="3818"/>
                  </a:lnTo>
                  <a:lnTo>
                    <a:pt x="2386" y="3739"/>
                  </a:lnTo>
                  <a:lnTo>
                    <a:pt x="2744" y="3619"/>
                  </a:lnTo>
                  <a:lnTo>
                    <a:pt x="3062" y="3420"/>
                  </a:lnTo>
                  <a:lnTo>
                    <a:pt x="3340" y="3182"/>
                  </a:lnTo>
                  <a:lnTo>
                    <a:pt x="3539" y="2904"/>
                  </a:lnTo>
                  <a:lnTo>
                    <a:pt x="3698" y="2546"/>
                  </a:lnTo>
                  <a:lnTo>
                    <a:pt x="3817" y="2148"/>
                  </a:lnTo>
                  <a:lnTo>
                    <a:pt x="3817" y="1790"/>
                  </a:lnTo>
                  <a:lnTo>
                    <a:pt x="3777" y="1432"/>
                  </a:lnTo>
                  <a:lnTo>
                    <a:pt x="3618" y="1074"/>
                  </a:lnTo>
                  <a:lnTo>
                    <a:pt x="3459" y="756"/>
                  </a:lnTo>
                  <a:lnTo>
                    <a:pt x="3181" y="478"/>
                  </a:lnTo>
                  <a:lnTo>
                    <a:pt x="2903" y="279"/>
                  </a:lnTo>
                  <a:lnTo>
                    <a:pt x="2545" y="120"/>
                  </a:lnTo>
                  <a:lnTo>
                    <a:pt x="218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248"/>
            <p:cNvSpPr/>
            <p:nvPr/>
          </p:nvSpPr>
          <p:spPr>
            <a:xfrm>
              <a:off x="1750275" y="2517525"/>
              <a:ext cx="137225" cy="137200"/>
            </a:xfrm>
            <a:custGeom>
              <a:avLst/>
              <a:gdLst/>
              <a:ahLst/>
              <a:cxnLst/>
              <a:rect l="l" t="t" r="r" b="b"/>
              <a:pathLst>
                <a:path w="5489" h="5488" extrusionOk="0">
                  <a:moveTo>
                    <a:pt x="2546" y="0"/>
                  </a:moveTo>
                  <a:lnTo>
                    <a:pt x="2307" y="40"/>
                  </a:lnTo>
                  <a:lnTo>
                    <a:pt x="2029" y="80"/>
                  </a:lnTo>
                  <a:lnTo>
                    <a:pt x="1790" y="159"/>
                  </a:lnTo>
                  <a:lnTo>
                    <a:pt x="1552" y="278"/>
                  </a:lnTo>
                  <a:lnTo>
                    <a:pt x="1313" y="398"/>
                  </a:lnTo>
                  <a:lnTo>
                    <a:pt x="1114" y="557"/>
                  </a:lnTo>
                  <a:lnTo>
                    <a:pt x="876" y="716"/>
                  </a:lnTo>
                  <a:lnTo>
                    <a:pt x="717" y="915"/>
                  </a:lnTo>
                  <a:lnTo>
                    <a:pt x="518" y="1113"/>
                  </a:lnTo>
                  <a:lnTo>
                    <a:pt x="398" y="1312"/>
                  </a:lnTo>
                  <a:lnTo>
                    <a:pt x="239" y="1591"/>
                  </a:lnTo>
                  <a:lnTo>
                    <a:pt x="160" y="1829"/>
                  </a:lnTo>
                  <a:lnTo>
                    <a:pt x="80" y="2108"/>
                  </a:lnTo>
                  <a:lnTo>
                    <a:pt x="1" y="2386"/>
                  </a:lnTo>
                  <a:lnTo>
                    <a:pt x="1" y="2624"/>
                  </a:lnTo>
                  <a:lnTo>
                    <a:pt x="1" y="2903"/>
                  </a:lnTo>
                  <a:lnTo>
                    <a:pt x="41" y="3181"/>
                  </a:lnTo>
                  <a:lnTo>
                    <a:pt x="80" y="3420"/>
                  </a:lnTo>
                  <a:lnTo>
                    <a:pt x="160" y="3698"/>
                  </a:lnTo>
                  <a:lnTo>
                    <a:pt x="239" y="3937"/>
                  </a:lnTo>
                  <a:lnTo>
                    <a:pt x="398" y="4175"/>
                  </a:lnTo>
                  <a:lnTo>
                    <a:pt x="518" y="4374"/>
                  </a:lnTo>
                  <a:lnTo>
                    <a:pt x="717" y="4573"/>
                  </a:lnTo>
                  <a:lnTo>
                    <a:pt x="876" y="4772"/>
                  </a:lnTo>
                  <a:lnTo>
                    <a:pt x="1074" y="4931"/>
                  </a:lnTo>
                  <a:lnTo>
                    <a:pt x="1313" y="5090"/>
                  </a:lnTo>
                  <a:lnTo>
                    <a:pt x="1552" y="5209"/>
                  </a:lnTo>
                  <a:lnTo>
                    <a:pt x="1830" y="5328"/>
                  </a:lnTo>
                  <a:lnTo>
                    <a:pt x="2108" y="5408"/>
                  </a:lnTo>
                  <a:lnTo>
                    <a:pt x="2347" y="5448"/>
                  </a:lnTo>
                  <a:lnTo>
                    <a:pt x="2625" y="5487"/>
                  </a:lnTo>
                  <a:lnTo>
                    <a:pt x="2903" y="5487"/>
                  </a:lnTo>
                  <a:lnTo>
                    <a:pt x="3182" y="5448"/>
                  </a:lnTo>
                  <a:lnTo>
                    <a:pt x="3420" y="5408"/>
                  </a:lnTo>
                  <a:lnTo>
                    <a:pt x="3659" y="5328"/>
                  </a:lnTo>
                  <a:lnTo>
                    <a:pt x="3937" y="5209"/>
                  </a:lnTo>
                  <a:lnTo>
                    <a:pt x="4136" y="5090"/>
                  </a:lnTo>
                  <a:lnTo>
                    <a:pt x="4375" y="4931"/>
                  </a:lnTo>
                  <a:lnTo>
                    <a:pt x="4574" y="4772"/>
                  </a:lnTo>
                  <a:lnTo>
                    <a:pt x="4772" y="4573"/>
                  </a:lnTo>
                  <a:lnTo>
                    <a:pt x="4931" y="4374"/>
                  </a:lnTo>
                  <a:lnTo>
                    <a:pt x="5090" y="4175"/>
                  </a:lnTo>
                  <a:lnTo>
                    <a:pt x="5210" y="3897"/>
                  </a:lnTo>
                  <a:lnTo>
                    <a:pt x="5329" y="3658"/>
                  </a:lnTo>
                  <a:lnTo>
                    <a:pt x="5409" y="3380"/>
                  </a:lnTo>
                  <a:lnTo>
                    <a:pt x="5448" y="3102"/>
                  </a:lnTo>
                  <a:lnTo>
                    <a:pt x="5488" y="2863"/>
                  </a:lnTo>
                  <a:lnTo>
                    <a:pt x="5488" y="2585"/>
                  </a:lnTo>
                  <a:lnTo>
                    <a:pt x="5448" y="2306"/>
                  </a:lnTo>
                  <a:lnTo>
                    <a:pt x="5369" y="2068"/>
                  </a:lnTo>
                  <a:lnTo>
                    <a:pt x="5289" y="1789"/>
                  </a:lnTo>
                  <a:lnTo>
                    <a:pt x="5210" y="1551"/>
                  </a:lnTo>
                  <a:lnTo>
                    <a:pt x="5090" y="1312"/>
                  </a:lnTo>
                  <a:lnTo>
                    <a:pt x="4931" y="1113"/>
                  </a:lnTo>
                  <a:lnTo>
                    <a:pt x="4772" y="915"/>
                  </a:lnTo>
                  <a:lnTo>
                    <a:pt x="4574" y="716"/>
                  </a:lnTo>
                  <a:lnTo>
                    <a:pt x="4375" y="557"/>
                  </a:lnTo>
                  <a:lnTo>
                    <a:pt x="4136" y="398"/>
                  </a:lnTo>
                  <a:lnTo>
                    <a:pt x="3898" y="278"/>
                  </a:lnTo>
                  <a:lnTo>
                    <a:pt x="3659" y="159"/>
                  </a:lnTo>
                  <a:lnTo>
                    <a:pt x="3381" y="80"/>
                  </a:lnTo>
                  <a:lnTo>
                    <a:pt x="3102" y="40"/>
                  </a:lnTo>
                  <a:lnTo>
                    <a:pt x="28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248"/>
            <p:cNvSpPr/>
            <p:nvPr/>
          </p:nvSpPr>
          <p:spPr>
            <a:xfrm>
              <a:off x="2386475" y="1930025"/>
              <a:ext cx="94475" cy="95450"/>
            </a:xfrm>
            <a:custGeom>
              <a:avLst/>
              <a:gdLst/>
              <a:ahLst/>
              <a:cxnLst/>
              <a:rect l="l" t="t" r="r" b="b"/>
              <a:pathLst>
                <a:path w="3779" h="3818" extrusionOk="0">
                  <a:moveTo>
                    <a:pt x="1790" y="0"/>
                  </a:moveTo>
                  <a:lnTo>
                    <a:pt x="1393" y="40"/>
                  </a:lnTo>
                  <a:lnTo>
                    <a:pt x="1074" y="199"/>
                  </a:lnTo>
                  <a:lnTo>
                    <a:pt x="756" y="358"/>
                  </a:lnTo>
                  <a:lnTo>
                    <a:pt x="478" y="597"/>
                  </a:lnTo>
                  <a:lnTo>
                    <a:pt x="239" y="915"/>
                  </a:lnTo>
                  <a:lnTo>
                    <a:pt x="80" y="1273"/>
                  </a:lnTo>
                  <a:lnTo>
                    <a:pt x="1" y="1631"/>
                  </a:lnTo>
                  <a:lnTo>
                    <a:pt x="1" y="2028"/>
                  </a:lnTo>
                  <a:lnTo>
                    <a:pt x="41" y="2386"/>
                  </a:lnTo>
                  <a:lnTo>
                    <a:pt x="160" y="2744"/>
                  </a:lnTo>
                  <a:lnTo>
                    <a:pt x="359" y="3022"/>
                  </a:lnTo>
                  <a:lnTo>
                    <a:pt x="597" y="3301"/>
                  </a:lnTo>
                  <a:lnTo>
                    <a:pt x="915" y="3539"/>
                  </a:lnTo>
                  <a:lnTo>
                    <a:pt x="1273" y="3698"/>
                  </a:lnTo>
                  <a:lnTo>
                    <a:pt x="1631" y="3778"/>
                  </a:lnTo>
                  <a:lnTo>
                    <a:pt x="1989" y="3818"/>
                  </a:lnTo>
                  <a:lnTo>
                    <a:pt x="2387" y="3738"/>
                  </a:lnTo>
                  <a:lnTo>
                    <a:pt x="2705" y="3619"/>
                  </a:lnTo>
                  <a:lnTo>
                    <a:pt x="3023" y="3420"/>
                  </a:lnTo>
                  <a:lnTo>
                    <a:pt x="3301" y="3181"/>
                  </a:lnTo>
                  <a:lnTo>
                    <a:pt x="3540" y="2903"/>
                  </a:lnTo>
                  <a:lnTo>
                    <a:pt x="3699" y="2545"/>
                  </a:lnTo>
                  <a:lnTo>
                    <a:pt x="3778" y="2147"/>
                  </a:lnTo>
                  <a:lnTo>
                    <a:pt x="3778" y="1790"/>
                  </a:lnTo>
                  <a:lnTo>
                    <a:pt x="3739" y="143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2" y="477"/>
                  </a:lnTo>
                  <a:lnTo>
                    <a:pt x="2864" y="279"/>
                  </a:lnTo>
                  <a:lnTo>
                    <a:pt x="2506" y="120"/>
                  </a:lnTo>
                  <a:lnTo>
                    <a:pt x="21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248"/>
            <p:cNvSpPr/>
            <p:nvPr/>
          </p:nvSpPr>
          <p:spPr>
            <a:xfrm>
              <a:off x="2236375" y="978700"/>
              <a:ext cx="94475" cy="95450"/>
            </a:xfrm>
            <a:custGeom>
              <a:avLst/>
              <a:gdLst/>
              <a:ahLst/>
              <a:cxnLst/>
              <a:rect l="l" t="t" r="r" b="b"/>
              <a:pathLst>
                <a:path w="3779" h="3818" extrusionOk="0">
                  <a:moveTo>
                    <a:pt x="1790" y="0"/>
                  </a:moveTo>
                  <a:lnTo>
                    <a:pt x="1392" y="80"/>
                  </a:lnTo>
                  <a:lnTo>
                    <a:pt x="1074" y="199"/>
                  </a:lnTo>
                  <a:lnTo>
                    <a:pt x="756" y="398"/>
                  </a:lnTo>
                  <a:lnTo>
                    <a:pt x="478" y="636"/>
                  </a:lnTo>
                  <a:lnTo>
                    <a:pt x="239" y="915"/>
                  </a:lnTo>
                  <a:lnTo>
                    <a:pt x="80" y="1273"/>
                  </a:lnTo>
                  <a:lnTo>
                    <a:pt x="1" y="1670"/>
                  </a:lnTo>
                  <a:lnTo>
                    <a:pt x="1" y="2028"/>
                  </a:lnTo>
                  <a:lnTo>
                    <a:pt x="40" y="2386"/>
                  </a:lnTo>
                  <a:lnTo>
                    <a:pt x="160" y="2744"/>
                  </a:lnTo>
                  <a:lnTo>
                    <a:pt x="359" y="3062"/>
                  </a:lnTo>
                  <a:lnTo>
                    <a:pt x="597" y="3340"/>
                  </a:lnTo>
                  <a:lnTo>
                    <a:pt x="915" y="3539"/>
                  </a:lnTo>
                  <a:lnTo>
                    <a:pt x="1273" y="3698"/>
                  </a:lnTo>
                  <a:lnTo>
                    <a:pt x="1631" y="3818"/>
                  </a:lnTo>
                  <a:lnTo>
                    <a:pt x="2029" y="3818"/>
                  </a:lnTo>
                  <a:lnTo>
                    <a:pt x="2386" y="3778"/>
                  </a:lnTo>
                  <a:lnTo>
                    <a:pt x="2705" y="3619"/>
                  </a:lnTo>
                  <a:lnTo>
                    <a:pt x="3023" y="3460"/>
                  </a:lnTo>
                  <a:lnTo>
                    <a:pt x="3301" y="3181"/>
                  </a:lnTo>
                  <a:lnTo>
                    <a:pt x="3540" y="2903"/>
                  </a:lnTo>
                  <a:lnTo>
                    <a:pt x="3699" y="2545"/>
                  </a:lnTo>
                  <a:lnTo>
                    <a:pt x="3778" y="2187"/>
                  </a:lnTo>
                  <a:lnTo>
                    <a:pt x="3778" y="1790"/>
                  </a:lnTo>
                  <a:lnTo>
                    <a:pt x="3738" y="1432"/>
                  </a:lnTo>
                  <a:lnTo>
                    <a:pt x="3619" y="1074"/>
                  </a:lnTo>
                  <a:lnTo>
                    <a:pt x="3420" y="796"/>
                  </a:lnTo>
                  <a:lnTo>
                    <a:pt x="3182" y="517"/>
                  </a:lnTo>
                  <a:lnTo>
                    <a:pt x="2864" y="279"/>
                  </a:lnTo>
                  <a:lnTo>
                    <a:pt x="2546" y="120"/>
                  </a:lnTo>
                  <a:lnTo>
                    <a:pt x="2148" y="40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248"/>
            <p:cNvSpPr/>
            <p:nvPr/>
          </p:nvSpPr>
          <p:spPr>
            <a:xfrm>
              <a:off x="2175750" y="1551275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187" y="1"/>
                  </a:moveTo>
                  <a:lnTo>
                    <a:pt x="1750" y="40"/>
                  </a:lnTo>
                  <a:lnTo>
                    <a:pt x="1312" y="199"/>
                  </a:lnTo>
                  <a:lnTo>
                    <a:pt x="955" y="438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53"/>
                  </a:lnTo>
                  <a:lnTo>
                    <a:pt x="119" y="1551"/>
                  </a:lnTo>
                  <a:lnTo>
                    <a:pt x="40" y="1790"/>
                  </a:lnTo>
                  <a:lnTo>
                    <a:pt x="0" y="2029"/>
                  </a:lnTo>
                  <a:lnTo>
                    <a:pt x="0" y="2466"/>
                  </a:lnTo>
                  <a:lnTo>
                    <a:pt x="80" y="2943"/>
                  </a:lnTo>
                  <a:lnTo>
                    <a:pt x="239" y="3381"/>
                  </a:lnTo>
                  <a:lnTo>
                    <a:pt x="438" y="3738"/>
                  </a:lnTo>
                  <a:lnTo>
                    <a:pt x="756" y="4096"/>
                  </a:lnTo>
                  <a:lnTo>
                    <a:pt x="1114" y="4375"/>
                  </a:lnTo>
                  <a:lnTo>
                    <a:pt x="1352" y="4494"/>
                  </a:lnTo>
                  <a:lnTo>
                    <a:pt x="1551" y="4573"/>
                  </a:lnTo>
                  <a:lnTo>
                    <a:pt x="1790" y="4653"/>
                  </a:lnTo>
                  <a:lnTo>
                    <a:pt x="2028" y="4693"/>
                  </a:lnTo>
                  <a:lnTo>
                    <a:pt x="2505" y="4693"/>
                  </a:lnTo>
                  <a:lnTo>
                    <a:pt x="2943" y="4613"/>
                  </a:lnTo>
                  <a:lnTo>
                    <a:pt x="3380" y="4454"/>
                  </a:lnTo>
                  <a:lnTo>
                    <a:pt x="3738" y="4216"/>
                  </a:lnTo>
                  <a:lnTo>
                    <a:pt x="4096" y="3937"/>
                  </a:lnTo>
                  <a:lnTo>
                    <a:pt x="4374" y="3540"/>
                  </a:lnTo>
                  <a:lnTo>
                    <a:pt x="4493" y="3341"/>
                  </a:lnTo>
                  <a:lnTo>
                    <a:pt x="4573" y="3142"/>
                  </a:lnTo>
                  <a:lnTo>
                    <a:pt x="4652" y="2903"/>
                  </a:lnTo>
                  <a:lnTo>
                    <a:pt x="4692" y="2665"/>
                  </a:lnTo>
                  <a:lnTo>
                    <a:pt x="4692" y="2188"/>
                  </a:lnTo>
                  <a:lnTo>
                    <a:pt x="4613" y="1750"/>
                  </a:lnTo>
                  <a:lnTo>
                    <a:pt x="4493" y="1313"/>
                  </a:lnTo>
                  <a:lnTo>
                    <a:pt x="4255" y="915"/>
                  </a:lnTo>
                  <a:lnTo>
                    <a:pt x="3937" y="597"/>
                  </a:lnTo>
                  <a:lnTo>
                    <a:pt x="3579" y="319"/>
                  </a:lnTo>
                  <a:lnTo>
                    <a:pt x="3340" y="199"/>
                  </a:lnTo>
                  <a:lnTo>
                    <a:pt x="3141" y="120"/>
                  </a:lnTo>
                  <a:lnTo>
                    <a:pt x="2903" y="40"/>
                  </a:lnTo>
                  <a:lnTo>
                    <a:pt x="26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248"/>
            <p:cNvSpPr/>
            <p:nvPr/>
          </p:nvSpPr>
          <p:spPr>
            <a:xfrm>
              <a:off x="3687725" y="1511525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187" y="0"/>
                  </a:moveTo>
                  <a:lnTo>
                    <a:pt x="1750" y="40"/>
                  </a:lnTo>
                  <a:lnTo>
                    <a:pt x="1312" y="199"/>
                  </a:lnTo>
                  <a:lnTo>
                    <a:pt x="955" y="438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12"/>
                  </a:lnTo>
                  <a:lnTo>
                    <a:pt x="119" y="1551"/>
                  </a:lnTo>
                  <a:lnTo>
                    <a:pt x="40" y="1789"/>
                  </a:lnTo>
                  <a:lnTo>
                    <a:pt x="0" y="2028"/>
                  </a:lnTo>
                  <a:lnTo>
                    <a:pt x="0" y="2465"/>
                  </a:lnTo>
                  <a:lnTo>
                    <a:pt x="80" y="2943"/>
                  </a:lnTo>
                  <a:lnTo>
                    <a:pt x="199" y="3340"/>
                  </a:lnTo>
                  <a:lnTo>
                    <a:pt x="438" y="3738"/>
                  </a:lnTo>
                  <a:lnTo>
                    <a:pt x="756" y="4056"/>
                  </a:lnTo>
                  <a:lnTo>
                    <a:pt x="1114" y="4334"/>
                  </a:lnTo>
                  <a:lnTo>
                    <a:pt x="1352" y="4454"/>
                  </a:lnTo>
                  <a:lnTo>
                    <a:pt x="1551" y="4533"/>
                  </a:lnTo>
                  <a:lnTo>
                    <a:pt x="1790" y="4613"/>
                  </a:lnTo>
                  <a:lnTo>
                    <a:pt x="2028" y="4652"/>
                  </a:lnTo>
                  <a:lnTo>
                    <a:pt x="2465" y="4692"/>
                  </a:lnTo>
                  <a:lnTo>
                    <a:pt x="2943" y="4613"/>
                  </a:lnTo>
                  <a:lnTo>
                    <a:pt x="3340" y="4454"/>
                  </a:lnTo>
                  <a:lnTo>
                    <a:pt x="3738" y="4215"/>
                  </a:lnTo>
                  <a:lnTo>
                    <a:pt x="4096" y="3897"/>
                  </a:lnTo>
                  <a:lnTo>
                    <a:pt x="4374" y="3539"/>
                  </a:lnTo>
                  <a:lnTo>
                    <a:pt x="4454" y="3340"/>
                  </a:lnTo>
                  <a:lnTo>
                    <a:pt x="4573" y="3102"/>
                  </a:lnTo>
                  <a:lnTo>
                    <a:pt x="4613" y="2863"/>
                  </a:lnTo>
                  <a:lnTo>
                    <a:pt x="4692" y="2664"/>
                  </a:lnTo>
                  <a:lnTo>
                    <a:pt x="4692" y="2187"/>
                  </a:lnTo>
                  <a:lnTo>
                    <a:pt x="4613" y="1750"/>
                  </a:lnTo>
                  <a:lnTo>
                    <a:pt x="4454" y="1312"/>
                  </a:lnTo>
                  <a:lnTo>
                    <a:pt x="4215" y="915"/>
                  </a:lnTo>
                  <a:lnTo>
                    <a:pt x="3937" y="597"/>
                  </a:lnTo>
                  <a:lnTo>
                    <a:pt x="3539" y="318"/>
                  </a:lnTo>
                  <a:lnTo>
                    <a:pt x="3340" y="199"/>
                  </a:lnTo>
                  <a:lnTo>
                    <a:pt x="3141" y="119"/>
                  </a:lnTo>
                  <a:lnTo>
                    <a:pt x="2903" y="40"/>
                  </a:lnTo>
                  <a:lnTo>
                    <a:pt x="26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248"/>
            <p:cNvSpPr/>
            <p:nvPr/>
          </p:nvSpPr>
          <p:spPr>
            <a:xfrm>
              <a:off x="2675750" y="176400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188" y="1"/>
                  </a:moveTo>
                  <a:lnTo>
                    <a:pt x="1750" y="80"/>
                  </a:lnTo>
                  <a:lnTo>
                    <a:pt x="1313" y="239"/>
                  </a:lnTo>
                  <a:lnTo>
                    <a:pt x="915" y="478"/>
                  </a:lnTo>
                  <a:lnTo>
                    <a:pt x="597" y="796"/>
                  </a:lnTo>
                  <a:lnTo>
                    <a:pt x="319" y="1154"/>
                  </a:lnTo>
                  <a:lnTo>
                    <a:pt x="200" y="1353"/>
                  </a:lnTo>
                  <a:lnTo>
                    <a:pt x="120" y="1591"/>
                  </a:lnTo>
                  <a:lnTo>
                    <a:pt x="41" y="1830"/>
                  </a:lnTo>
                  <a:lnTo>
                    <a:pt x="1" y="2029"/>
                  </a:lnTo>
                  <a:lnTo>
                    <a:pt x="1" y="2506"/>
                  </a:lnTo>
                  <a:lnTo>
                    <a:pt x="41" y="2943"/>
                  </a:lnTo>
                  <a:lnTo>
                    <a:pt x="200" y="3381"/>
                  </a:lnTo>
                  <a:lnTo>
                    <a:pt x="438" y="3778"/>
                  </a:lnTo>
                  <a:lnTo>
                    <a:pt x="756" y="4096"/>
                  </a:lnTo>
                  <a:lnTo>
                    <a:pt x="1114" y="4375"/>
                  </a:lnTo>
                  <a:lnTo>
                    <a:pt x="1313" y="4494"/>
                  </a:lnTo>
                  <a:lnTo>
                    <a:pt x="1552" y="4574"/>
                  </a:lnTo>
                  <a:lnTo>
                    <a:pt x="1790" y="4653"/>
                  </a:lnTo>
                  <a:lnTo>
                    <a:pt x="2029" y="4693"/>
                  </a:lnTo>
                  <a:lnTo>
                    <a:pt x="2466" y="4693"/>
                  </a:lnTo>
                  <a:lnTo>
                    <a:pt x="2943" y="4653"/>
                  </a:lnTo>
                  <a:lnTo>
                    <a:pt x="3341" y="4494"/>
                  </a:lnTo>
                  <a:lnTo>
                    <a:pt x="3739" y="4256"/>
                  </a:lnTo>
                  <a:lnTo>
                    <a:pt x="4057" y="3937"/>
                  </a:lnTo>
                  <a:lnTo>
                    <a:pt x="4335" y="3580"/>
                  </a:lnTo>
                  <a:lnTo>
                    <a:pt x="4454" y="3381"/>
                  </a:lnTo>
                  <a:lnTo>
                    <a:pt x="4534" y="3142"/>
                  </a:lnTo>
                  <a:lnTo>
                    <a:pt x="4613" y="2904"/>
                  </a:lnTo>
                  <a:lnTo>
                    <a:pt x="4653" y="2665"/>
                  </a:lnTo>
                  <a:lnTo>
                    <a:pt x="4693" y="2228"/>
                  </a:lnTo>
                  <a:lnTo>
                    <a:pt x="4613" y="1750"/>
                  </a:lnTo>
                  <a:lnTo>
                    <a:pt x="4454" y="1353"/>
                  </a:lnTo>
                  <a:lnTo>
                    <a:pt x="4216" y="955"/>
                  </a:lnTo>
                  <a:lnTo>
                    <a:pt x="3898" y="637"/>
                  </a:lnTo>
                  <a:lnTo>
                    <a:pt x="3540" y="359"/>
                  </a:lnTo>
                  <a:lnTo>
                    <a:pt x="3341" y="239"/>
                  </a:lnTo>
                  <a:lnTo>
                    <a:pt x="3102" y="160"/>
                  </a:lnTo>
                  <a:lnTo>
                    <a:pt x="2864" y="80"/>
                  </a:lnTo>
                  <a:lnTo>
                    <a:pt x="2665" y="41"/>
                  </a:lnTo>
                  <a:lnTo>
                    <a:pt x="218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248"/>
            <p:cNvSpPr/>
            <p:nvPr/>
          </p:nvSpPr>
          <p:spPr>
            <a:xfrm>
              <a:off x="2067400" y="484650"/>
              <a:ext cx="115325" cy="116325"/>
            </a:xfrm>
            <a:custGeom>
              <a:avLst/>
              <a:gdLst/>
              <a:ahLst/>
              <a:cxnLst/>
              <a:rect l="l" t="t" r="r" b="b"/>
              <a:pathLst>
                <a:path w="4613" h="4653" extrusionOk="0">
                  <a:moveTo>
                    <a:pt x="2147" y="0"/>
                  </a:moveTo>
                  <a:lnTo>
                    <a:pt x="1710" y="80"/>
                  </a:lnTo>
                  <a:lnTo>
                    <a:pt x="1312" y="239"/>
                  </a:lnTo>
                  <a:lnTo>
                    <a:pt x="915" y="477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52"/>
                  </a:lnTo>
                  <a:lnTo>
                    <a:pt x="119" y="1551"/>
                  </a:lnTo>
                  <a:lnTo>
                    <a:pt x="40" y="1790"/>
                  </a:lnTo>
                  <a:lnTo>
                    <a:pt x="0" y="2028"/>
                  </a:lnTo>
                  <a:lnTo>
                    <a:pt x="0" y="2465"/>
                  </a:lnTo>
                  <a:lnTo>
                    <a:pt x="80" y="2903"/>
                  </a:lnTo>
                  <a:lnTo>
                    <a:pt x="239" y="3340"/>
                  </a:lnTo>
                  <a:lnTo>
                    <a:pt x="437" y="3698"/>
                  </a:lnTo>
                  <a:lnTo>
                    <a:pt x="756" y="4056"/>
                  </a:lnTo>
                  <a:lnTo>
                    <a:pt x="1113" y="4295"/>
                  </a:lnTo>
                  <a:lnTo>
                    <a:pt x="1312" y="4414"/>
                  </a:lnTo>
                  <a:lnTo>
                    <a:pt x="1551" y="4493"/>
                  </a:lnTo>
                  <a:lnTo>
                    <a:pt x="1750" y="4573"/>
                  </a:lnTo>
                  <a:lnTo>
                    <a:pt x="1988" y="4613"/>
                  </a:lnTo>
                  <a:lnTo>
                    <a:pt x="2465" y="4652"/>
                  </a:lnTo>
                  <a:lnTo>
                    <a:pt x="2903" y="4573"/>
                  </a:lnTo>
                  <a:lnTo>
                    <a:pt x="3300" y="4414"/>
                  </a:lnTo>
                  <a:lnTo>
                    <a:pt x="3698" y="4175"/>
                  </a:lnTo>
                  <a:lnTo>
                    <a:pt x="4016" y="3897"/>
                  </a:lnTo>
                  <a:lnTo>
                    <a:pt x="4294" y="3499"/>
                  </a:lnTo>
                  <a:lnTo>
                    <a:pt x="4414" y="3300"/>
                  </a:lnTo>
                  <a:lnTo>
                    <a:pt x="4493" y="3102"/>
                  </a:lnTo>
                  <a:lnTo>
                    <a:pt x="4573" y="2863"/>
                  </a:lnTo>
                  <a:lnTo>
                    <a:pt x="4613" y="2625"/>
                  </a:lnTo>
                  <a:lnTo>
                    <a:pt x="4613" y="2187"/>
                  </a:lnTo>
                  <a:lnTo>
                    <a:pt x="4533" y="1750"/>
                  </a:lnTo>
                  <a:lnTo>
                    <a:pt x="4374" y="1312"/>
                  </a:lnTo>
                  <a:lnTo>
                    <a:pt x="4175" y="954"/>
                  </a:lnTo>
                  <a:lnTo>
                    <a:pt x="3857" y="597"/>
                  </a:lnTo>
                  <a:lnTo>
                    <a:pt x="3499" y="358"/>
                  </a:lnTo>
                  <a:lnTo>
                    <a:pt x="3300" y="239"/>
                  </a:lnTo>
                  <a:lnTo>
                    <a:pt x="3062" y="159"/>
                  </a:lnTo>
                  <a:lnTo>
                    <a:pt x="2863" y="80"/>
                  </a:lnTo>
                  <a:lnTo>
                    <a:pt x="2624" y="40"/>
                  </a:lnTo>
                  <a:lnTo>
                    <a:pt x="21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248"/>
            <p:cNvSpPr/>
            <p:nvPr/>
          </p:nvSpPr>
          <p:spPr>
            <a:xfrm>
              <a:off x="3489900" y="655625"/>
              <a:ext cx="119300" cy="119300"/>
            </a:xfrm>
            <a:custGeom>
              <a:avLst/>
              <a:gdLst/>
              <a:ahLst/>
              <a:cxnLst/>
              <a:rect l="l" t="t" r="r" b="b"/>
              <a:pathLst>
                <a:path w="4772" h="4772" extrusionOk="0">
                  <a:moveTo>
                    <a:pt x="2227" y="0"/>
                  </a:moveTo>
                  <a:lnTo>
                    <a:pt x="1790" y="80"/>
                  </a:lnTo>
                  <a:lnTo>
                    <a:pt x="1352" y="239"/>
                  </a:lnTo>
                  <a:lnTo>
                    <a:pt x="955" y="438"/>
                  </a:lnTo>
                  <a:lnTo>
                    <a:pt x="637" y="756"/>
                  </a:lnTo>
                  <a:lnTo>
                    <a:pt x="358" y="1154"/>
                  </a:lnTo>
                  <a:lnTo>
                    <a:pt x="239" y="1352"/>
                  </a:lnTo>
                  <a:lnTo>
                    <a:pt x="120" y="1591"/>
                  </a:lnTo>
                  <a:lnTo>
                    <a:pt x="80" y="1829"/>
                  </a:lnTo>
                  <a:lnTo>
                    <a:pt x="40" y="2068"/>
                  </a:lnTo>
                  <a:lnTo>
                    <a:pt x="0" y="2505"/>
                  </a:lnTo>
                  <a:lnTo>
                    <a:pt x="80" y="2983"/>
                  </a:lnTo>
                  <a:lnTo>
                    <a:pt x="239" y="3420"/>
                  </a:lnTo>
                  <a:lnTo>
                    <a:pt x="478" y="3778"/>
                  </a:lnTo>
                  <a:lnTo>
                    <a:pt x="796" y="4136"/>
                  </a:lnTo>
                  <a:lnTo>
                    <a:pt x="1154" y="4414"/>
                  </a:lnTo>
                  <a:lnTo>
                    <a:pt x="1352" y="4533"/>
                  </a:lnTo>
                  <a:lnTo>
                    <a:pt x="1591" y="4613"/>
                  </a:lnTo>
                  <a:lnTo>
                    <a:pt x="1830" y="4692"/>
                  </a:lnTo>
                  <a:lnTo>
                    <a:pt x="2068" y="4732"/>
                  </a:lnTo>
                  <a:lnTo>
                    <a:pt x="2545" y="4772"/>
                  </a:lnTo>
                  <a:lnTo>
                    <a:pt x="2983" y="4692"/>
                  </a:lnTo>
                  <a:lnTo>
                    <a:pt x="3420" y="4533"/>
                  </a:lnTo>
                  <a:lnTo>
                    <a:pt x="3818" y="4295"/>
                  </a:lnTo>
                  <a:lnTo>
                    <a:pt x="4136" y="3977"/>
                  </a:lnTo>
                  <a:lnTo>
                    <a:pt x="4414" y="3619"/>
                  </a:lnTo>
                  <a:lnTo>
                    <a:pt x="4533" y="3380"/>
                  </a:lnTo>
                  <a:lnTo>
                    <a:pt x="4653" y="3181"/>
                  </a:lnTo>
                  <a:lnTo>
                    <a:pt x="4692" y="2943"/>
                  </a:lnTo>
                  <a:lnTo>
                    <a:pt x="4732" y="2704"/>
                  </a:lnTo>
                  <a:lnTo>
                    <a:pt x="4772" y="2227"/>
                  </a:lnTo>
                  <a:lnTo>
                    <a:pt x="4692" y="1790"/>
                  </a:lnTo>
                  <a:lnTo>
                    <a:pt x="4533" y="1352"/>
                  </a:lnTo>
                  <a:lnTo>
                    <a:pt x="4295" y="955"/>
                  </a:lnTo>
                  <a:lnTo>
                    <a:pt x="3977" y="597"/>
                  </a:lnTo>
                  <a:lnTo>
                    <a:pt x="3619" y="318"/>
                  </a:lnTo>
                  <a:lnTo>
                    <a:pt x="3420" y="199"/>
                  </a:lnTo>
                  <a:lnTo>
                    <a:pt x="3181" y="120"/>
                  </a:lnTo>
                  <a:lnTo>
                    <a:pt x="2943" y="40"/>
                  </a:lnTo>
                  <a:lnTo>
                    <a:pt x="27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248"/>
            <p:cNvSpPr/>
            <p:nvPr/>
          </p:nvSpPr>
          <p:spPr>
            <a:xfrm>
              <a:off x="3094250" y="981675"/>
              <a:ext cx="95475" cy="95450"/>
            </a:xfrm>
            <a:custGeom>
              <a:avLst/>
              <a:gdLst/>
              <a:ahLst/>
              <a:cxnLst/>
              <a:rect l="l" t="t" r="r" b="b"/>
              <a:pathLst>
                <a:path w="3819" h="3818" extrusionOk="0">
                  <a:moveTo>
                    <a:pt x="1790" y="1"/>
                  </a:moveTo>
                  <a:lnTo>
                    <a:pt x="1432" y="40"/>
                  </a:lnTo>
                  <a:lnTo>
                    <a:pt x="1074" y="160"/>
                  </a:lnTo>
                  <a:lnTo>
                    <a:pt x="756" y="358"/>
                  </a:lnTo>
                  <a:lnTo>
                    <a:pt x="478" y="597"/>
                  </a:lnTo>
                  <a:lnTo>
                    <a:pt x="279" y="915"/>
                  </a:lnTo>
                  <a:lnTo>
                    <a:pt x="80" y="1273"/>
                  </a:lnTo>
                  <a:lnTo>
                    <a:pt x="1" y="1631"/>
                  </a:lnTo>
                  <a:lnTo>
                    <a:pt x="1" y="2028"/>
                  </a:lnTo>
                  <a:lnTo>
                    <a:pt x="41" y="2386"/>
                  </a:lnTo>
                  <a:lnTo>
                    <a:pt x="160" y="2744"/>
                  </a:lnTo>
                  <a:lnTo>
                    <a:pt x="359" y="3023"/>
                  </a:lnTo>
                  <a:lnTo>
                    <a:pt x="597" y="3301"/>
                  </a:lnTo>
                  <a:lnTo>
                    <a:pt x="915" y="3539"/>
                  </a:lnTo>
                  <a:lnTo>
                    <a:pt x="1273" y="3699"/>
                  </a:lnTo>
                  <a:lnTo>
                    <a:pt x="1631" y="3778"/>
                  </a:lnTo>
                  <a:lnTo>
                    <a:pt x="2029" y="3818"/>
                  </a:lnTo>
                  <a:lnTo>
                    <a:pt x="2387" y="3738"/>
                  </a:lnTo>
                  <a:lnTo>
                    <a:pt x="2705" y="3619"/>
                  </a:lnTo>
                  <a:lnTo>
                    <a:pt x="3023" y="3420"/>
                  </a:lnTo>
                  <a:lnTo>
                    <a:pt x="3301" y="3182"/>
                  </a:lnTo>
                  <a:lnTo>
                    <a:pt x="3540" y="2864"/>
                  </a:lnTo>
                  <a:lnTo>
                    <a:pt x="3699" y="2545"/>
                  </a:lnTo>
                  <a:lnTo>
                    <a:pt x="3778" y="2148"/>
                  </a:lnTo>
                  <a:lnTo>
                    <a:pt x="3818" y="1790"/>
                  </a:lnTo>
                  <a:lnTo>
                    <a:pt x="3739" y="143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2" y="478"/>
                  </a:lnTo>
                  <a:lnTo>
                    <a:pt x="2864" y="279"/>
                  </a:lnTo>
                  <a:lnTo>
                    <a:pt x="2546" y="120"/>
                  </a:lnTo>
                  <a:lnTo>
                    <a:pt x="214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248"/>
            <p:cNvSpPr/>
            <p:nvPr/>
          </p:nvSpPr>
          <p:spPr>
            <a:xfrm>
              <a:off x="1505750" y="239100"/>
              <a:ext cx="95450" cy="94475"/>
            </a:xfrm>
            <a:custGeom>
              <a:avLst/>
              <a:gdLst/>
              <a:ahLst/>
              <a:cxnLst/>
              <a:rect l="l" t="t" r="r" b="b"/>
              <a:pathLst>
                <a:path w="3818" h="3779" extrusionOk="0">
                  <a:moveTo>
                    <a:pt x="1790" y="1"/>
                  </a:moveTo>
                  <a:lnTo>
                    <a:pt x="1432" y="41"/>
                  </a:lnTo>
                  <a:lnTo>
                    <a:pt x="1074" y="160"/>
                  </a:lnTo>
                  <a:lnTo>
                    <a:pt x="756" y="359"/>
                  </a:lnTo>
                  <a:lnTo>
                    <a:pt x="477" y="597"/>
                  </a:lnTo>
                  <a:lnTo>
                    <a:pt x="279" y="915"/>
                  </a:lnTo>
                  <a:lnTo>
                    <a:pt x="80" y="1273"/>
                  </a:lnTo>
                  <a:lnTo>
                    <a:pt x="0" y="1631"/>
                  </a:lnTo>
                  <a:lnTo>
                    <a:pt x="0" y="1989"/>
                  </a:lnTo>
                  <a:lnTo>
                    <a:pt x="40" y="2387"/>
                  </a:lnTo>
                  <a:lnTo>
                    <a:pt x="159" y="2705"/>
                  </a:lnTo>
                  <a:lnTo>
                    <a:pt x="358" y="3023"/>
                  </a:lnTo>
                  <a:lnTo>
                    <a:pt x="597" y="3301"/>
                  </a:lnTo>
                  <a:lnTo>
                    <a:pt x="915" y="3540"/>
                  </a:lnTo>
                  <a:lnTo>
                    <a:pt x="1273" y="3699"/>
                  </a:lnTo>
                  <a:lnTo>
                    <a:pt x="1630" y="3778"/>
                  </a:lnTo>
                  <a:lnTo>
                    <a:pt x="2028" y="3778"/>
                  </a:lnTo>
                  <a:lnTo>
                    <a:pt x="2386" y="3738"/>
                  </a:lnTo>
                  <a:lnTo>
                    <a:pt x="2704" y="3619"/>
                  </a:lnTo>
                  <a:lnTo>
                    <a:pt x="3022" y="3420"/>
                  </a:lnTo>
                  <a:lnTo>
                    <a:pt x="3300" y="3182"/>
                  </a:lnTo>
                  <a:lnTo>
                    <a:pt x="3539" y="2864"/>
                  </a:lnTo>
                  <a:lnTo>
                    <a:pt x="3698" y="2506"/>
                  </a:lnTo>
                  <a:lnTo>
                    <a:pt x="3778" y="2148"/>
                  </a:lnTo>
                  <a:lnTo>
                    <a:pt x="3817" y="1790"/>
                  </a:lnTo>
                  <a:lnTo>
                    <a:pt x="3738" y="139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1" y="478"/>
                  </a:lnTo>
                  <a:lnTo>
                    <a:pt x="2863" y="239"/>
                  </a:lnTo>
                  <a:lnTo>
                    <a:pt x="254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223" name="Google Shape;8223;p248"/>
          <p:cNvSpPr/>
          <p:nvPr/>
        </p:nvSpPr>
        <p:spPr>
          <a:xfrm>
            <a:off x="-332325" y="-3263275"/>
            <a:ext cx="125244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24" name="Google Shape;8224;p248"/>
          <p:cNvSpPr/>
          <p:nvPr/>
        </p:nvSpPr>
        <p:spPr>
          <a:xfrm>
            <a:off x="9144000" y="-1294225"/>
            <a:ext cx="9948600" cy="71739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25" name="Google Shape;8225;p248"/>
          <p:cNvSpPr/>
          <p:nvPr/>
        </p:nvSpPr>
        <p:spPr>
          <a:xfrm>
            <a:off x="-5113275" y="5143500"/>
            <a:ext cx="150546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26" name="Google Shape;8226;p248"/>
          <p:cNvSpPr/>
          <p:nvPr/>
        </p:nvSpPr>
        <p:spPr>
          <a:xfrm>
            <a:off x="-5113275" y="-815825"/>
            <a:ext cx="5113200" cy="62775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A Mountain topo pattern edges, black">
  <p:cSld name="CUSTOM_23_1_1_1_1_1_1_1_1_1_1_1_1_1_1_1_1_1">
    <p:bg>
      <p:bgPr>
        <a:solidFill>
          <a:schemeClr val="dk1"/>
        </a:solidFill>
        <a:effectLst/>
      </p:bgPr>
    </p:bg>
    <p:spTree>
      <p:nvGrpSpPr>
        <p:cNvPr id="1" name="Shape 8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28" name="Google Shape;8228;p249"/>
          <p:cNvGrpSpPr/>
          <p:nvPr/>
        </p:nvGrpSpPr>
        <p:grpSpPr>
          <a:xfrm>
            <a:off x="4835313" y="-2210885"/>
            <a:ext cx="7143750" cy="4509800"/>
            <a:chOff x="238125" y="602600"/>
            <a:chExt cx="7143750" cy="4509800"/>
          </a:xfrm>
        </p:grpSpPr>
        <p:sp>
          <p:nvSpPr>
            <p:cNvPr id="8229" name="Google Shape;8229;p249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249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249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249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249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249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249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249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249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249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249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249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249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249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249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249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249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249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249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249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249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249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249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249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249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249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249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249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249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249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249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249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249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249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249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249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249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249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249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249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249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249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249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249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249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249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249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249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249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249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249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249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249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249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249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249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249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249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249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249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249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249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8291;p249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8292;p249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249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249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249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249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249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249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249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249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249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249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249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249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249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249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249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249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249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249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249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249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249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249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249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249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249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249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249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249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249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249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249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249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249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249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249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249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249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249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249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249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249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249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249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249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249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249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249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249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249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249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249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249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249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249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249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249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249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249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249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249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249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249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249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249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249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249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249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249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249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249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249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249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249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249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249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249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249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249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249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249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249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249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249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249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249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249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249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249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249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249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249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249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249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249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249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8" name="Google Shape;8388;p249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9" name="Google Shape;8389;p249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8390;p249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8391;p249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8392;p249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249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8394;p249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5" name="Google Shape;8395;p249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8396;p249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8397;p249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249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249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249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249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249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249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249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249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8406;p249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8407;p249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249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249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249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249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249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249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249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249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249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249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249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249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249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249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249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249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249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249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249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249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249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249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249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249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249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249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249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249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249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249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249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249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249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249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249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249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249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249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249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249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249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249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8450;p249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8451;p249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249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249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249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249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249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249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249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249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249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249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249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249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249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249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249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249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249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249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249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249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249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249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249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249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249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249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249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249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249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249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249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249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249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249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249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249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249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249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249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249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249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249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249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249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249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249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249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249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249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249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249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249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249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249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249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249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249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249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249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249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249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249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249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249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249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249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249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249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249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249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249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249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249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249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249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249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249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249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249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249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249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249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249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249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249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249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249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249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249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249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249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249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249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249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249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249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249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249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249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249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249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249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249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249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249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249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249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249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249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249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249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249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249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249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249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8567;p249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249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8569;p249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249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249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249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249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249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8575;p249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249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249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249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249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249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249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249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249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249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249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249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249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249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249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249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249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249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249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249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249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249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249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249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249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249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249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249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249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249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249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249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249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249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249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249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249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249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249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249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249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249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249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249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249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249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249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249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249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249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249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249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249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249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249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249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249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249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249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249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249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249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249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249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249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249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249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249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249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249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249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249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249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249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249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249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249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249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249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249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249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249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249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249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249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249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249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249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249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249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249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249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249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249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249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249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249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249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3" name="Google Shape;8673;p249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8674;p249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249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249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249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249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249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249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249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249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249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249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249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249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249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249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249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249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249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249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249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249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249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249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249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249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249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249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249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249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03" name="Google Shape;8703;p249"/>
          <p:cNvGrpSpPr/>
          <p:nvPr/>
        </p:nvGrpSpPr>
        <p:grpSpPr>
          <a:xfrm>
            <a:off x="-4743450" y="1969175"/>
            <a:ext cx="7143750" cy="4509800"/>
            <a:chOff x="238125" y="602600"/>
            <a:chExt cx="7143750" cy="4509800"/>
          </a:xfrm>
        </p:grpSpPr>
        <p:sp>
          <p:nvSpPr>
            <p:cNvPr id="8704" name="Google Shape;8704;p249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249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249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249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249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249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249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249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249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249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249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249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249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249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249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249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249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249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249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249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249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249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249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249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249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249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249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249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249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8733;p249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8734;p249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8735;p249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8736;p249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8737;p249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8738;p249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249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249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249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249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249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8744;p249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8745;p249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8746;p249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8747;p249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249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8749;p249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249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249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249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249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249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249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249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7" name="Google Shape;8757;p249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8" name="Google Shape;8758;p249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9" name="Google Shape;8759;p249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0" name="Google Shape;8760;p249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8761;p249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8762;p249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8763;p249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8764;p249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5" name="Google Shape;8765;p249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6" name="Google Shape;8766;p249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7" name="Google Shape;8767;p249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8" name="Google Shape;8768;p249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8769;p249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0" name="Google Shape;8770;p249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1" name="Google Shape;8771;p249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2" name="Google Shape;8772;p249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3" name="Google Shape;8773;p249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4" name="Google Shape;8774;p249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5" name="Google Shape;8775;p249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8776;p249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8777;p249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8" name="Google Shape;8778;p249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8779;p249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0" name="Google Shape;8780;p249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8781;p249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249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8783;p249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8784;p249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8785;p249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249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249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249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8789;p249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249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249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8792;p249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249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249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8795;p249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8796;p249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249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249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249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249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8801;p249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8802;p249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249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249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8805;p249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249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249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8808;p249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8809;p249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249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249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8812;p249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8813;p249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8814;p249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8815;p249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8816;p249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8817;p249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8818;p249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249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8820;p249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8821;p249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8822;p249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8823;p249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8824;p249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249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249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249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249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249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8830;p249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8831;p249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249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8833;p249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8834;p249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835;p249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249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249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249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249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249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249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842;p249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8843;p249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844;p249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249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249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249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249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249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249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249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8852;p249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8853;p249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8854;p249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8855;p249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8856;p249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249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249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249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249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249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249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249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249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249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249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249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249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249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249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249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249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249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249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249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249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249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249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249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249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249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249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249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249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8885;p249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249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249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249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8889;p249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249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249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249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249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249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249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249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249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249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249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8900;p249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1" name="Google Shape;8901;p249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8902;p249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249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249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249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249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249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249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249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8910;p249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249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249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249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249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249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249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249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249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249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249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249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249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249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249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249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249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249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249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249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249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8931;p249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2" name="Google Shape;8932;p249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8933;p249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249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249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249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249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249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249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249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249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249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8943;p249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249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249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249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249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249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249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249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249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249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249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249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249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249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249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249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249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249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249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249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249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8964;p249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249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249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249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249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249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249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249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249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249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249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249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249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249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249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8979;p249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249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8981;p249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8982;p249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249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249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249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8986;p249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249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249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249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249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249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992;p249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993;p249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249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249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249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249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8998;p249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249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249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249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249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249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249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249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249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249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249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249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249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249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249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249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249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249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249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9017;p249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249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249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249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249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249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249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249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249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249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249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249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249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249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249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249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249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249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249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249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249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249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249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249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249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249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249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249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249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249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249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249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249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249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249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249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249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249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249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249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249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249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249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249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249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249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249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249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249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249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249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249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249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9070;p249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249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249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249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249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249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9076;p249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9077;p249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249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249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249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249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249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249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249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249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249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249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249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249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249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249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249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249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249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249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249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249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249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249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249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249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249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249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249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249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249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249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249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249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249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249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249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249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249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249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249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249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249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249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249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9121;p249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9122;p249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9123;p249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4" name="Google Shape;9124;p249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5" name="Google Shape;9125;p249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9126;p249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9127;p249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8" name="Google Shape;9128;p249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9" name="Google Shape;9129;p249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249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9131;p249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9132;p249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249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249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249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249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249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9138;p249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249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249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249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249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249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249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249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249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9147;p249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249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249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249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249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249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249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249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249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249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249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249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249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249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249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249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249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249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249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249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249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249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249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249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249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249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249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249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249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249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249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78" name="Google Shape;9178;p249"/>
          <p:cNvSpPr/>
          <p:nvPr/>
        </p:nvSpPr>
        <p:spPr>
          <a:xfrm>
            <a:off x="-5113275" y="5143500"/>
            <a:ext cx="99486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79" name="Google Shape;9179;p249"/>
          <p:cNvSpPr/>
          <p:nvPr/>
        </p:nvSpPr>
        <p:spPr>
          <a:xfrm>
            <a:off x="-5113275" y="-631275"/>
            <a:ext cx="5113200" cy="62775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80" name="Google Shape;9180;p249"/>
          <p:cNvSpPr/>
          <p:nvPr/>
        </p:nvSpPr>
        <p:spPr>
          <a:xfrm>
            <a:off x="-545325" y="-3263632"/>
            <a:ext cx="125244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81" name="Google Shape;9181;p249"/>
          <p:cNvSpPr/>
          <p:nvPr/>
        </p:nvSpPr>
        <p:spPr>
          <a:xfrm>
            <a:off x="9144075" y="-1273075"/>
            <a:ext cx="9948600" cy="71739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ASU Learn to Thrive Morse code pattern edges, black">
  <p:cSld name="CUSTOM_22_1_1_1_1_1_1_1_1_1_1_1_1_1_1_1_1_1_1_1">
    <p:bg>
      <p:bgPr>
        <a:solidFill>
          <a:schemeClr val="dk1"/>
        </a:solidFill>
        <a:effectLst/>
      </p:bgPr>
    </p:bg>
    <p:spTree>
      <p:nvGrpSpPr>
        <p:cNvPr id="1" name="Shape 9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83" name="Google Shape;9183;p250"/>
          <p:cNvGrpSpPr/>
          <p:nvPr/>
        </p:nvGrpSpPr>
        <p:grpSpPr>
          <a:xfrm>
            <a:off x="4572001" y="223051"/>
            <a:ext cx="9269048" cy="542679"/>
            <a:chOff x="-62524" y="217501"/>
            <a:chExt cx="9269048" cy="542679"/>
          </a:xfrm>
        </p:grpSpPr>
        <p:sp>
          <p:nvSpPr>
            <p:cNvPr id="9184" name="Google Shape;9184;p250"/>
            <p:cNvSpPr/>
            <p:nvPr/>
          </p:nvSpPr>
          <p:spPr>
            <a:xfrm>
              <a:off x="-62524" y="217501"/>
              <a:ext cx="9267232" cy="540895"/>
            </a:xfrm>
            <a:custGeom>
              <a:avLst/>
              <a:gdLst/>
              <a:ahLst/>
              <a:cxnLst/>
              <a:rect l="l" t="t" r="r" b="b"/>
              <a:pathLst>
                <a:path w="285695" h="16675" extrusionOk="0">
                  <a:moveTo>
                    <a:pt x="669" y="0"/>
                  </a:moveTo>
                  <a:lnTo>
                    <a:pt x="502" y="56"/>
                  </a:lnTo>
                  <a:lnTo>
                    <a:pt x="223" y="223"/>
                  </a:lnTo>
                  <a:lnTo>
                    <a:pt x="56" y="502"/>
                  </a:lnTo>
                  <a:lnTo>
                    <a:pt x="0" y="669"/>
                  </a:lnTo>
                  <a:lnTo>
                    <a:pt x="0" y="837"/>
                  </a:lnTo>
                  <a:lnTo>
                    <a:pt x="0" y="1004"/>
                  </a:lnTo>
                  <a:lnTo>
                    <a:pt x="56" y="1171"/>
                  </a:lnTo>
                  <a:lnTo>
                    <a:pt x="223" y="1394"/>
                  </a:lnTo>
                  <a:lnTo>
                    <a:pt x="502" y="1617"/>
                  </a:lnTo>
                  <a:lnTo>
                    <a:pt x="669" y="1673"/>
                  </a:lnTo>
                  <a:lnTo>
                    <a:pt x="1004" y="1673"/>
                  </a:lnTo>
                  <a:lnTo>
                    <a:pt x="1171" y="1617"/>
                  </a:lnTo>
                  <a:lnTo>
                    <a:pt x="1394" y="1394"/>
                  </a:lnTo>
                  <a:lnTo>
                    <a:pt x="1617" y="1171"/>
                  </a:lnTo>
                  <a:lnTo>
                    <a:pt x="1617" y="1004"/>
                  </a:lnTo>
                  <a:lnTo>
                    <a:pt x="1673" y="837"/>
                  </a:lnTo>
                  <a:lnTo>
                    <a:pt x="1617" y="669"/>
                  </a:lnTo>
                  <a:lnTo>
                    <a:pt x="1617" y="502"/>
                  </a:lnTo>
                  <a:lnTo>
                    <a:pt x="1394" y="223"/>
                  </a:lnTo>
                  <a:lnTo>
                    <a:pt x="1171" y="56"/>
                  </a:lnTo>
                  <a:lnTo>
                    <a:pt x="1004" y="0"/>
                  </a:lnTo>
                  <a:close/>
                  <a:moveTo>
                    <a:pt x="3959" y="0"/>
                  </a:moveTo>
                  <a:lnTo>
                    <a:pt x="3792" y="56"/>
                  </a:lnTo>
                  <a:lnTo>
                    <a:pt x="3569" y="223"/>
                  </a:lnTo>
                  <a:lnTo>
                    <a:pt x="3402" y="502"/>
                  </a:lnTo>
                  <a:lnTo>
                    <a:pt x="3346" y="669"/>
                  </a:lnTo>
                  <a:lnTo>
                    <a:pt x="3290" y="837"/>
                  </a:lnTo>
                  <a:lnTo>
                    <a:pt x="3346" y="1004"/>
                  </a:lnTo>
                  <a:lnTo>
                    <a:pt x="3402" y="1171"/>
                  </a:lnTo>
                  <a:lnTo>
                    <a:pt x="3569" y="1394"/>
                  </a:lnTo>
                  <a:lnTo>
                    <a:pt x="3792" y="1617"/>
                  </a:lnTo>
                  <a:lnTo>
                    <a:pt x="3959" y="1673"/>
                  </a:lnTo>
                  <a:lnTo>
                    <a:pt x="4294" y="1673"/>
                  </a:lnTo>
                  <a:lnTo>
                    <a:pt x="4461" y="1617"/>
                  </a:lnTo>
                  <a:lnTo>
                    <a:pt x="4740" y="1394"/>
                  </a:lnTo>
                  <a:lnTo>
                    <a:pt x="4907" y="1171"/>
                  </a:lnTo>
                  <a:lnTo>
                    <a:pt x="4963" y="1004"/>
                  </a:lnTo>
                  <a:lnTo>
                    <a:pt x="4963" y="837"/>
                  </a:lnTo>
                  <a:lnTo>
                    <a:pt x="4963" y="669"/>
                  </a:lnTo>
                  <a:lnTo>
                    <a:pt x="4907" y="502"/>
                  </a:lnTo>
                  <a:lnTo>
                    <a:pt x="4740" y="223"/>
                  </a:lnTo>
                  <a:lnTo>
                    <a:pt x="4461" y="56"/>
                  </a:lnTo>
                  <a:lnTo>
                    <a:pt x="4294" y="0"/>
                  </a:lnTo>
                  <a:close/>
                  <a:moveTo>
                    <a:pt x="9090" y="0"/>
                  </a:moveTo>
                  <a:lnTo>
                    <a:pt x="8923" y="56"/>
                  </a:lnTo>
                  <a:lnTo>
                    <a:pt x="8644" y="223"/>
                  </a:lnTo>
                  <a:lnTo>
                    <a:pt x="8477" y="502"/>
                  </a:lnTo>
                  <a:lnTo>
                    <a:pt x="8421" y="669"/>
                  </a:lnTo>
                  <a:lnTo>
                    <a:pt x="8421" y="837"/>
                  </a:lnTo>
                  <a:lnTo>
                    <a:pt x="8421" y="1004"/>
                  </a:lnTo>
                  <a:lnTo>
                    <a:pt x="8477" y="1171"/>
                  </a:lnTo>
                  <a:lnTo>
                    <a:pt x="8644" y="1394"/>
                  </a:lnTo>
                  <a:lnTo>
                    <a:pt x="8923" y="1617"/>
                  </a:lnTo>
                  <a:lnTo>
                    <a:pt x="9090" y="1673"/>
                  </a:lnTo>
                  <a:lnTo>
                    <a:pt x="9425" y="1673"/>
                  </a:lnTo>
                  <a:lnTo>
                    <a:pt x="9536" y="1617"/>
                  </a:lnTo>
                  <a:lnTo>
                    <a:pt x="9815" y="1394"/>
                  </a:lnTo>
                  <a:lnTo>
                    <a:pt x="9982" y="1171"/>
                  </a:lnTo>
                  <a:lnTo>
                    <a:pt x="10038" y="1004"/>
                  </a:lnTo>
                  <a:lnTo>
                    <a:pt x="10038" y="837"/>
                  </a:lnTo>
                  <a:lnTo>
                    <a:pt x="10038" y="669"/>
                  </a:lnTo>
                  <a:lnTo>
                    <a:pt x="9982" y="502"/>
                  </a:lnTo>
                  <a:lnTo>
                    <a:pt x="9815" y="223"/>
                  </a:lnTo>
                  <a:lnTo>
                    <a:pt x="9536" y="56"/>
                  </a:lnTo>
                  <a:lnTo>
                    <a:pt x="9425" y="0"/>
                  </a:lnTo>
                  <a:close/>
                  <a:moveTo>
                    <a:pt x="14165" y="0"/>
                  </a:moveTo>
                  <a:lnTo>
                    <a:pt x="13998" y="56"/>
                  </a:lnTo>
                  <a:lnTo>
                    <a:pt x="13719" y="223"/>
                  </a:lnTo>
                  <a:lnTo>
                    <a:pt x="13551" y="502"/>
                  </a:lnTo>
                  <a:lnTo>
                    <a:pt x="13496" y="669"/>
                  </a:lnTo>
                  <a:lnTo>
                    <a:pt x="13496" y="837"/>
                  </a:lnTo>
                  <a:lnTo>
                    <a:pt x="13496" y="1004"/>
                  </a:lnTo>
                  <a:lnTo>
                    <a:pt x="13551" y="1171"/>
                  </a:lnTo>
                  <a:lnTo>
                    <a:pt x="13719" y="1394"/>
                  </a:lnTo>
                  <a:lnTo>
                    <a:pt x="13998" y="1617"/>
                  </a:lnTo>
                  <a:lnTo>
                    <a:pt x="14165" y="1673"/>
                  </a:lnTo>
                  <a:lnTo>
                    <a:pt x="14499" y="1673"/>
                  </a:lnTo>
                  <a:lnTo>
                    <a:pt x="14611" y="1617"/>
                  </a:lnTo>
                  <a:lnTo>
                    <a:pt x="14890" y="1394"/>
                  </a:lnTo>
                  <a:lnTo>
                    <a:pt x="15057" y="1171"/>
                  </a:lnTo>
                  <a:lnTo>
                    <a:pt x="15113" y="1004"/>
                  </a:lnTo>
                  <a:lnTo>
                    <a:pt x="15113" y="837"/>
                  </a:lnTo>
                  <a:lnTo>
                    <a:pt x="15113" y="669"/>
                  </a:lnTo>
                  <a:lnTo>
                    <a:pt x="15057" y="502"/>
                  </a:lnTo>
                  <a:lnTo>
                    <a:pt x="14890" y="223"/>
                  </a:lnTo>
                  <a:lnTo>
                    <a:pt x="14611" y="56"/>
                  </a:lnTo>
                  <a:lnTo>
                    <a:pt x="14499" y="0"/>
                  </a:lnTo>
                  <a:close/>
                  <a:moveTo>
                    <a:pt x="24203" y="0"/>
                  </a:moveTo>
                  <a:lnTo>
                    <a:pt x="24036" y="56"/>
                  </a:lnTo>
                  <a:lnTo>
                    <a:pt x="23757" y="223"/>
                  </a:lnTo>
                  <a:lnTo>
                    <a:pt x="23589" y="502"/>
                  </a:lnTo>
                  <a:lnTo>
                    <a:pt x="23534" y="669"/>
                  </a:lnTo>
                  <a:lnTo>
                    <a:pt x="23534" y="837"/>
                  </a:lnTo>
                  <a:lnTo>
                    <a:pt x="23534" y="1004"/>
                  </a:lnTo>
                  <a:lnTo>
                    <a:pt x="23589" y="1171"/>
                  </a:lnTo>
                  <a:lnTo>
                    <a:pt x="23757" y="1394"/>
                  </a:lnTo>
                  <a:lnTo>
                    <a:pt x="24036" y="1617"/>
                  </a:lnTo>
                  <a:lnTo>
                    <a:pt x="24203" y="1673"/>
                  </a:lnTo>
                  <a:lnTo>
                    <a:pt x="24537" y="1673"/>
                  </a:lnTo>
                  <a:lnTo>
                    <a:pt x="24649" y="1617"/>
                  </a:lnTo>
                  <a:lnTo>
                    <a:pt x="24928" y="1394"/>
                  </a:lnTo>
                  <a:lnTo>
                    <a:pt x="25095" y="1171"/>
                  </a:lnTo>
                  <a:lnTo>
                    <a:pt x="25151" y="1004"/>
                  </a:lnTo>
                  <a:lnTo>
                    <a:pt x="25207" y="837"/>
                  </a:lnTo>
                  <a:lnTo>
                    <a:pt x="25151" y="669"/>
                  </a:lnTo>
                  <a:lnTo>
                    <a:pt x="25095" y="502"/>
                  </a:lnTo>
                  <a:lnTo>
                    <a:pt x="24928" y="223"/>
                  </a:lnTo>
                  <a:lnTo>
                    <a:pt x="24649" y="56"/>
                  </a:lnTo>
                  <a:lnTo>
                    <a:pt x="24537" y="0"/>
                  </a:lnTo>
                  <a:close/>
                  <a:moveTo>
                    <a:pt x="32624" y="0"/>
                  </a:moveTo>
                  <a:lnTo>
                    <a:pt x="32456" y="56"/>
                  </a:lnTo>
                  <a:lnTo>
                    <a:pt x="32178" y="223"/>
                  </a:lnTo>
                  <a:lnTo>
                    <a:pt x="32010" y="502"/>
                  </a:lnTo>
                  <a:lnTo>
                    <a:pt x="31954" y="669"/>
                  </a:lnTo>
                  <a:lnTo>
                    <a:pt x="31954" y="837"/>
                  </a:lnTo>
                  <a:lnTo>
                    <a:pt x="31954" y="1004"/>
                  </a:lnTo>
                  <a:lnTo>
                    <a:pt x="32010" y="1171"/>
                  </a:lnTo>
                  <a:lnTo>
                    <a:pt x="32178" y="1394"/>
                  </a:lnTo>
                  <a:lnTo>
                    <a:pt x="32456" y="1617"/>
                  </a:lnTo>
                  <a:lnTo>
                    <a:pt x="32624" y="1673"/>
                  </a:lnTo>
                  <a:lnTo>
                    <a:pt x="32958" y="1673"/>
                  </a:lnTo>
                  <a:lnTo>
                    <a:pt x="33126" y="1617"/>
                  </a:lnTo>
                  <a:lnTo>
                    <a:pt x="33349" y="1394"/>
                  </a:lnTo>
                  <a:lnTo>
                    <a:pt x="33572" y="1171"/>
                  </a:lnTo>
                  <a:lnTo>
                    <a:pt x="33627" y="1004"/>
                  </a:lnTo>
                  <a:lnTo>
                    <a:pt x="33627" y="837"/>
                  </a:lnTo>
                  <a:lnTo>
                    <a:pt x="33627" y="669"/>
                  </a:lnTo>
                  <a:lnTo>
                    <a:pt x="33572" y="502"/>
                  </a:lnTo>
                  <a:lnTo>
                    <a:pt x="33349" y="223"/>
                  </a:lnTo>
                  <a:lnTo>
                    <a:pt x="33126" y="56"/>
                  </a:lnTo>
                  <a:lnTo>
                    <a:pt x="32958" y="0"/>
                  </a:lnTo>
                  <a:close/>
                  <a:moveTo>
                    <a:pt x="42773" y="0"/>
                  </a:moveTo>
                  <a:lnTo>
                    <a:pt x="42606" y="56"/>
                  </a:lnTo>
                  <a:lnTo>
                    <a:pt x="42383" y="223"/>
                  </a:lnTo>
                  <a:lnTo>
                    <a:pt x="42216" y="502"/>
                  </a:lnTo>
                  <a:lnTo>
                    <a:pt x="42160" y="669"/>
                  </a:lnTo>
                  <a:lnTo>
                    <a:pt x="42104" y="837"/>
                  </a:lnTo>
                  <a:lnTo>
                    <a:pt x="42160" y="1004"/>
                  </a:lnTo>
                  <a:lnTo>
                    <a:pt x="42216" y="1171"/>
                  </a:lnTo>
                  <a:lnTo>
                    <a:pt x="42383" y="1394"/>
                  </a:lnTo>
                  <a:lnTo>
                    <a:pt x="42606" y="1617"/>
                  </a:lnTo>
                  <a:lnTo>
                    <a:pt x="42773" y="1673"/>
                  </a:lnTo>
                  <a:lnTo>
                    <a:pt x="43108" y="1673"/>
                  </a:lnTo>
                  <a:lnTo>
                    <a:pt x="43275" y="1617"/>
                  </a:lnTo>
                  <a:lnTo>
                    <a:pt x="43554" y="1394"/>
                  </a:lnTo>
                  <a:lnTo>
                    <a:pt x="43721" y="1171"/>
                  </a:lnTo>
                  <a:lnTo>
                    <a:pt x="43777" y="1004"/>
                  </a:lnTo>
                  <a:lnTo>
                    <a:pt x="43777" y="837"/>
                  </a:lnTo>
                  <a:lnTo>
                    <a:pt x="43777" y="669"/>
                  </a:lnTo>
                  <a:lnTo>
                    <a:pt x="43721" y="502"/>
                  </a:lnTo>
                  <a:lnTo>
                    <a:pt x="43554" y="223"/>
                  </a:lnTo>
                  <a:lnTo>
                    <a:pt x="43275" y="56"/>
                  </a:lnTo>
                  <a:lnTo>
                    <a:pt x="43108" y="0"/>
                  </a:lnTo>
                  <a:close/>
                  <a:moveTo>
                    <a:pt x="51083" y="0"/>
                  </a:moveTo>
                  <a:lnTo>
                    <a:pt x="50915" y="56"/>
                  </a:lnTo>
                  <a:lnTo>
                    <a:pt x="50636" y="223"/>
                  </a:lnTo>
                  <a:lnTo>
                    <a:pt x="50469" y="502"/>
                  </a:lnTo>
                  <a:lnTo>
                    <a:pt x="50413" y="669"/>
                  </a:lnTo>
                  <a:lnTo>
                    <a:pt x="50413" y="837"/>
                  </a:lnTo>
                  <a:lnTo>
                    <a:pt x="50413" y="1004"/>
                  </a:lnTo>
                  <a:lnTo>
                    <a:pt x="50469" y="1171"/>
                  </a:lnTo>
                  <a:lnTo>
                    <a:pt x="50636" y="1394"/>
                  </a:lnTo>
                  <a:lnTo>
                    <a:pt x="50915" y="1617"/>
                  </a:lnTo>
                  <a:lnTo>
                    <a:pt x="51083" y="1673"/>
                  </a:lnTo>
                  <a:lnTo>
                    <a:pt x="51417" y="1673"/>
                  </a:lnTo>
                  <a:lnTo>
                    <a:pt x="51529" y="1617"/>
                  </a:lnTo>
                  <a:lnTo>
                    <a:pt x="51808" y="1394"/>
                  </a:lnTo>
                  <a:lnTo>
                    <a:pt x="51975" y="1171"/>
                  </a:lnTo>
                  <a:lnTo>
                    <a:pt x="52031" y="1004"/>
                  </a:lnTo>
                  <a:lnTo>
                    <a:pt x="52031" y="837"/>
                  </a:lnTo>
                  <a:lnTo>
                    <a:pt x="52031" y="669"/>
                  </a:lnTo>
                  <a:lnTo>
                    <a:pt x="51975" y="502"/>
                  </a:lnTo>
                  <a:lnTo>
                    <a:pt x="51808" y="223"/>
                  </a:lnTo>
                  <a:lnTo>
                    <a:pt x="51529" y="56"/>
                  </a:lnTo>
                  <a:lnTo>
                    <a:pt x="51417" y="0"/>
                  </a:lnTo>
                  <a:close/>
                  <a:moveTo>
                    <a:pt x="61176" y="0"/>
                  </a:moveTo>
                  <a:lnTo>
                    <a:pt x="61009" y="56"/>
                  </a:lnTo>
                  <a:lnTo>
                    <a:pt x="60730" y="223"/>
                  </a:lnTo>
                  <a:lnTo>
                    <a:pt x="60563" y="502"/>
                  </a:lnTo>
                  <a:lnTo>
                    <a:pt x="60507" y="669"/>
                  </a:lnTo>
                  <a:lnTo>
                    <a:pt x="60507" y="837"/>
                  </a:lnTo>
                  <a:lnTo>
                    <a:pt x="60507" y="1004"/>
                  </a:lnTo>
                  <a:lnTo>
                    <a:pt x="60563" y="1171"/>
                  </a:lnTo>
                  <a:lnTo>
                    <a:pt x="60730" y="1394"/>
                  </a:lnTo>
                  <a:lnTo>
                    <a:pt x="61009" y="1617"/>
                  </a:lnTo>
                  <a:lnTo>
                    <a:pt x="61176" y="1673"/>
                  </a:lnTo>
                  <a:lnTo>
                    <a:pt x="61511" y="1673"/>
                  </a:lnTo>
                  <a:lnTo>
                    <a:pt x="61623" y="1617"/>
                  </a:lnTo>
                  <a:lnTo>
                    <a:pt x="61901" y="1394"/>
                  </a:lnTo>
                  <a:lnTo>
                    <a:pt x="62069" y="1171"/>
                  </a:lnTo>
                  <a:lnTo>
                    <a:pt x="62124" y="1004"/>
                  </a:lnTo>
                  <a:lnTo>
                    <a:pt x="62124" y="837"/>
                  </a:lnTo>
                  <a:lnTo>
                    <a:pt x="62124" y="669"/>
                  </a:lnTo>
                  <a:lnTo>
                    <a:pt x="62069" y="502"/>
                  </a:lnTo>
                  <a:lnTo>
                    <a:pt x="61901" y="223"/>
                  </a:lnTo>
                  <a:lnTo>
                    <a:pt x="61623" y="56"/>
                  </a:lnTo>
                  <a:lnTo>
                    <a:pt x="61511" y="0"/>
                  </a:lnTo>
                  <a:close/>
                  <a:moveTo>
                    <a:pt x="64522" y="0"/>
                  </a:moveTo>
                  <a:lnTo>
                    <a:pt x="64355" y="56"/>
                  </a:lnTo>
                  <a:lnTo>
                    <a:pt x="64076" y="223"/>
                  </a:lnTo>
                  <a:lnTo>
                    <a:pt x="63909" y="502"/>
                  </a:lnTo>
                  <a:lnTo>
                    <a:pt x="63853" y="669"/>
                  </a:lnTo>
                  <a:lnTo>
                    <a:pt x="63853" y="837"/>
                  </a:lnTo>
                  <a:lnTo>
                    <a:pt x="63853" y="1004"/>
                  </a:lnTo>
                  <a:lnTo>
                    <a:pt x="63909" y="1171"/>
                  </a:lnTo>
                  <a:lnTo>
                    <a:pt x="64076" y="1394"/>
                  </a:lnTo>
                  <a:lnTo>
                    <a:pt x="64355" y="1617"/>
                  </a:lnTo>
                  <a:lnTo>
                    <a:pt x="64522" y="1673"/>
                  </a:lnTo>
                  <a:lnTo>
                    <a:pt x="64857" y="1673"/>
                  </a:lnTo>
                  <a:lnTo>
                    <a:pt x="65024" y="1617"/>
                  </a:lnTo>
                  <a:lnTo>
                    <a:pt x="65247" y="1394"/>
                  </a:lnTo>
                  <a:lnTo>
                    <a:pt x="65470" y="1171"/>
                  </a:lnTo>
                  <a:lnTo>
                    <a:pt x="65470" y="1004"/>
                  </a:lnTo>
                  <a:lnTo>
                    <a:pt x="65526" y="837"/>
                  </a:lnTo>
                  <a:lnTo>
                    <a:pt x="65470" y="669"/>
                  </a:lnTo>
                  <a:lnTo>
                    <a:pt x="65470" y="502"/>
                  </a:lnTo>
                  <a:lnTo>
                    <a:pt x="65247" y="223"/>
                  </a:lnTo>
                  <a:lnTo>
                    <a:pt x="65024" y="56"/>
                  </a:lnTo>
                  <a:lnTo>
                    <a:pt x="64857" y="0"/>
                  </a:lnTo>
                  <a:close/>
                  <a:moveTo>
                    <a:pt x="67868" y="0"/>
                  </a:moveTo>
                  <a:lnTo>
                    <a:pt x="67757" y="56"/>
                  </a:lnTo>
                  <a:lnTo>
                    <a:pt x="67478" y="223"/>
                  </a:lnTo>
                  <a:lnTo>
                    <a:pt x="67311" y="502"/>
                  </a:lnTo>
                  <a:lnTo>
                    <a:pt x="67255" y="669"/>
                  </a:lnTo>
                  <a:lnTo>
                    <a:pt x="67199" y="837"/>
                  </a:lnTo>
                  <a:lnTo>
                    <a:pt x="67255" y="1004"/>
                  </a:lnTo>
                  <a:lnTo>
                    <a:pt x="67311" y="1171"/>
                  </a:lnTo>
                  <a:lnTo>
                    <a:pt x="67478" y="1394"/>
                  </a:lnTo>
                  <a:lnTo>
                    <a:pt x="67757" y="1617"/>
                  </a:lnTo>
                  <a:lnTo>
                    <a:pt x="67868" y="1673"/>
                  </a:lnTo>
                  <a:lnTo>
                    <a:pt x="68203" y="1673"/>
                  </a:lnTo>
                  <a:lnTo>
                    <a:pt x="68370" y="1617"/>
                  </a:lnTo>
                  <a:lnTo>
                    <a:pt x="68649" y="1394"/>
                  </a:lnTo>
                  <a:lnTo>
                    <a:pt x="68816" y="1171"/>
                  </a:lnTo>
                  <a:lnTo>
                    <a:pt x="68872" y="1004"/>
                  </a:lnTo>
                  <a:lnTo>
                    <a:pt x="68872" y="837"/>
                  </a:lnTo>
                  <a:lnTo>
                    <a:pt x="68872" y="669"/>
                  </a:lnTo>
                  <a:lnTo>
                    <a:pt x="68816" y="502"/>
                  </a:lnTo>
                  <a:lnTo>
                    <a:pt x="68649" y="223"/>
                  </a:lnTo>
                  <a:lnTo>
                    <a:pt x="68370" y="56"/>
                  </a:lnTo>
                  <a:lnTo>
                    <a:pt x="68203" y="0"/>
                  </a:lnTo>
                  <a:close/>
                  <a:moveTo>
                    <a:pt x="72943" y="0"/>
                  </a:moveTo>
                  <a:lnTo>
                    <a:pt x="72776" y="56"/>
                  </a:lnTo>
                  <a:lnTo>
                    <a:pt x="72553" y="223"/>
                  </a:lnTo>
                  <a:lnTo>
                    <a:pt x="72386" y="502"/>
                  </a:lnTo>
                  <a:lnTo>
                    <a:pt x="72330" y="669"/>
                  </a:lnTo>
                  <a:lnTo>
                    <a:pt x="72274" y="837"/>
                  </a:lnTo>
                  <a:lnTo>
                    <a:pt x="72330" y="1004"/>
                  </a:lnTo>
                  <a:lnTo>
                    <a:pt x="72386" y="1171"/>
                  </a:lnTo>
                  <a:lnTo>
                    <a:pt x="72553" y="1394"/>
                  </a:lnTo>
                  <a:lnTo>
                    <a:pt x="72776" y="1617"/>
                  </a:lnTo>
                  <a:lnTo>
                    <a:pt x="72943" y="1673"/>
                  </a:lnTo>
                  <a:lnTo>
                    <a:pt x="73278" y="1673"/>
                  </a:lnTo>
                  <a:lnTo>
                    <a:pt x="73445" y="1617"/>
                  </a:lnTo>
                  <a:lnTo>
                    <a:pt x="73724" y="1394"/>
                  </a:lnTo>
                  <a:lnTo>
                    <a:pt x="73891" y="1171"/>
                  </a:lnTo>
                  <a:lnTo>
                    <a:pt x="73947" y="1004"/>
                  </a:lnTo>
                  <a:lnTo>
                    <a:pt x="73947" y="837"/>
                  </a:lnTo>
                  <a:lnTo>
                    <a:pt x="73947" y="669"/>
                  </a:lnTo>
                  <a:lnTo>
                    <a:pt x="73891" y="502"/>
                  </a:lnTo>
                  <a:lnTo>
                    <a:pt x="73724" y="223"/>
                  </a:lnTo>
                  <a:lnTo>
                    <a:pt x="73445" y="56"/>
                  </a:lnTo>
                  <a:lnTo>
                    <a:pt x="73278" y="0"/>
                  </a:lnTo>
                  <a:close/>
                  <a:moveTo>
                    <a:pt x="76289" y="0"/>
                  </a:moveTo>
                  <a:lnTo>
                    <a:pt x="76122" y="56"/>
                  </a:lnTo>
                  <a:lnTo>
                    <a:pt x="75899" y="223"/>
                  </a:lnTo>
                  <a:lnTo>
                    <a:pt x="75676" y="502"/>
                  </a:lnTo>
                  <a:lnTo>
                    <a:pt x="75620" y="669"/>
                  </a:lnTo>
                  <a:lnTo>
                    <a:pt x="75620" y="837"/>
                  </a:lnTo>
                  <a:lnTo>
                    <a:pt x="75620" y="1004"/>
                  </a:lnTo>
                  <a:lnTo>
                    <a:pt x="75676" y="1171"/>
                  </a:lnTo>
                  <a:lnTo>
                    <a:pt x="75899" y="1394"/>
                  </a:lnTo>
                  <a:lnTo>
                    <a:pt x="76122" y="1617"/>
                  </a:lnTo>
                  <a:lnTo>
                    <a:pt x="76289" y="1673"/>
                  </a:lnTo>
                  <a:lnTo>
                    <a:pt x="76624" y="1673"/>
                  </a:lnTo>
                  <a:lnTo>
                    <a:pt x="76791" y="1617"/>
                  </a:lnTo>
                  <a:lnTo>
                    <a:pt x="77070" y="1394"/>
                  </a:lnTo>
                  <a:lnTo>
                    <a:pt x="77237" y="1171"/>
                  </a:lnTo>
                  <a:lnTo>
                    <a:pt x="77293" y="1004"/>
                  </a:lnTo>
                  <a:lnTo>
                    <a:pt x="77293" y="837"/>
                  </a:lnTo>
                  <a:lnTo>
                    <a:pt x="77293" y="669"/>
                  </a:lnTo>
                  <a:lnTo>
                    <a:pt x="77237" y="502"/>
                  </a:lnTo>
                  <a:lnTo>
                    <a:pt x="77070" y="223"/>
                  </a:lnTo>
                  <a:lnTo>
                    <a:pt x="76791" y="56"/>
                  </a:lnTo>
                  <a:lnTo>
                    <a:pt x="76624" y="0"/>
                  </a:lnTo>
                  <a:close/>
                  <a:moveTo>
                    <a:pt x="88056" y="0"/>
                  </a:moveTo>
                  <a:lnTo>
                    <a:pt x="87889" y="56"/>
                  </a:lnTo>
                  <a:lnTo>
                    <a:pt x="87610" y="223"/>
                  </a:lnTo>
                  <a:lnTo>
                    <a:pt x="87443" y="502"/>
                  </a:lnTo>
                  <a:lnTo>
                    <a:pt x="87387" y="669"/>
                  </a:lnTo>
                  <a:lnTo>
                    <a:pt x="87387" y="837"/>
                  </a:lnTo>
                  <a:lnTo>
                    <a:pt x="87387" y="1004"/>
                  </a:lnTo>
                  <a:lnTo>
                    <a:pt x="87443" y="1171"/>
                  </a:lnTo>
                  <a:lnTo>
                    <a:pt x="87610" y="1394"/>
                  </a:lnTo>
                  <a:lnTo>
                    <a:pt x="87889" y="1617"/>
                  </a:lnTo>
                  <a:lnTo>
                    <a:pt x="88056" y="1673"/>
                  </a:lnTo>
                  <a:lnTo>
                    <a:pt x="88391" y="1673"/>
                  </a:lnTo>
                  <a:lnTo>
                    <a:pt x="88558" y="1617"/>
                  </a:lnTo>
                  <a:lnTo>
                    <a:pt x="88781" y="1394"/>
                  </a:lnTo>
                  <a:lnTo>
                    <a:pt x="88948" y="1171"/>
                  </a:lnTo>
                  <a:lnTo>
                    <a:pt x="89004" y="1004"/>
                  </a:lnTo>
                  <a:lnTo>
                    <a:pt x="89060" y="837"/>
                  </a:lnTo>
                  <a:lnTo>
                    <a:pt x="89004" y="669"/>
                  </a:lnTo>
                  <a:lnTo>
                    <a:pt x="88948" y="502"/>
                  </a:lnTo>
                  <a:lnTo>
                    <a:pt x="88781" y="223"/>
                  </a:lnTo>
                  <a:lnTo>
                    <a:pt x="88558" y="56"/>
                  </a:lnTo>
                  <a:lnTo>
                    <a:pt x="88391" y="0"/>
                  </a:lnTo>
                  <a:close/>
                  <a:moveTo>
                    <a:pt x="96477" y="0"/>
                  </a:moveTo>
                  <a:lnTo>
                    <a:pt x="96310" y="56"/>
                  </a:lnTo>
                  <a:lnTo>
                    <a:pt x="96087" y="223"/>
                  </a:lnTo>
                  <a:lnTo>
                    <a:pt x="95863" y="502"/>
                  </a:lnTo>
                  <a:lnTo>
                    <a:pt x="95863" y="669"/>
                  </a:lnTo>
                  <a:lnTo>
                    <a:pt x="95808" y="837"/>
                  </a:lnTo>
                  <a:lnTo>
                    <a:pt x="95863" y="1004"/>
                  </a:lnTo>
                  <a:lnTo>
                    <a:pt x="95863" y="1171"/>
                  </a:lnTo>
                  <a:lnTo>
                    <a:pt x="96087" y="1394"/>
                  </a:lnTo>
                  <a:lnTo>
                    <a:pt x="96310" y="1617"/>
                  </a:lnTo>
                  <a:lnTo>
                    <a:pt x="96477" y="1673"/>
                  </a:lnTo>
                  <a:lnTo>
                    <a:pt x="96811" y="1673"/>
                  </a:lnTo>
                  <a:lnTo>
                    <a:pt x="96979" y="1617"/>
                  </a:lnTo>
                  <a:lnTo>
                    <a:pt x="97258" y="1394"/>
                  </a:lnTo>
                  <a:lnTo>
                    <a:pt x="97425" y="1171"/>
                  </a:lnTo>
                  <a:lnTo>
                    <a:pt x="97481" y="1004"/>
                  </a:lnTo>
                  <a:lnTo>
                    <a:pt x="97481" y="837"/>
                  </a:lnTo>
                  <a:lnTo>
                    <a:pt x="97481" y="669"/>
                  </a:lnTo>
                  <a:lnTo>
                    <a:pt x="97425" y="502"/>
                  </a:lnTo>
                  <a:lnTo>
                    <a:pt x="97258" y="223"/>
                  </a:lnTo>
                  <a:lnTo>
                    <a:pt x="96979" y="56"/>
                  </a:lnTo>
                  <a:lnTo>
                    <a:pt x="96811" y="0"/>
                  </a:lnTo>
                  <a:close/>
                  <a:moveTo>
                    <a:pt x="99767" y="0"/>
                  </a:moveTo>
                  <a:lnTo>
                    <a:pt x="99656" y="56"/>
                  </a:lnTo>
                  <a:lnTo>
                    <a:pt x="99377" y="223"/>
                  </a:lnTo>
                  <a:lnTo>
                    <a:pt x="99209" y="502"/>
                  </a:lnTo>
                  <a:lnTo>
                    <a:pt x="99154" y="669"/>
                  </a:lnTo>
                  <a:lnTo>
                    <a:pt x="99154" y="837"/>
                  </a:lnTo>
                  <a:lnTo>
                    <a:pt x="99154" y="1004"/>
                  </a:lnTo>
                  <a:lnTo>
                    <a:pt x="99209" y="1171"/>
                  </a:lnTo>
                  <a:lnTo>
                    <a:pt x="99377" y="1394"/>
                  </a:lnTo>
                  <a:lnTo>
                    <a:pt x="99656" y="1617"/>
                  </a:lnTo>
                  <a:lnTo>
                    <a:pt x="99767" y="1673"/>
                  </a:lnTo>
                  <a:lnTo>
                    <a:pt x="100102" y="1673"/>
                  </a:lnTo>
                  <a:lnTo>
                    <a:pt x="100269" y="1617"/>
                  </a:lnTo>
                  <a:lnTo>
                    <a:pt x="100548" y="1394"/>
                  </a:lnTo>
                  <a:lnTo>
                    <a:pt x="100715" y="1171"/>
                  </a:lnTo>
                  <a:lnTo>
                    <a:pt x="100771" y="1004"/>
                  </a:lnTo>
                  <a:lnTo>
                    <a:pt x="100771" y="837"/>
                  </a:lnTo>
                  <a:lnTo>
                    <a:pt x="100771" y="669"/>
                  </a:lnTo>
                  <a:lnTo>
                    <a:pt x="100715" y="502"/>
                  </a:lnTo>
                  <a:lnTo>
                    <a:pt x="100548" y="223"/>
                  </a:lnTo>
                  <a:lnTo>
                    <a:pt x="100269" y="56"/>
                  </a:lnTo>
                  <a:lnTo>
                    <a:pt x="100102" y="0"/>
                  </a:lnTo>
                  <a:close/>
                  <a:moveTo>
                    <a:pt x="104898" y="0"/>
                  </a:moveTo>
                  <a:lnTo>
                    <a:pt x="104730" y="56"/>
                  </a:lnTo>
                  <a:lnTo>
                    <a:pt x="104452" y="223"/>
                  </a:lnTo>
                  <a:lnTo>
                    <a:pt x="104284" y="502"/>
                  </a:lnTo>
                  <a:lnTo>
                    <a:pt x="104228" y="669"/>
                  </a:lnTo>
                  <a:lnTo>
                    <a:pt x="104228" y="837"/>
                  </a:lnTo>
                  <a:lnTo>
                    <a:pt x="104228" y="1004"/>
                  </a:lnTo>
                  <a:lnTo>
                    <a:pt x="104284" y="1171"/>
                  </a:lnTo>
                  <a:lnTo>
                    <a:pt x="104452" y="1394"/>
                  </a:lnTo>
                  <a:lnTo>
                    <a:pt x="104730" y="1617"/>
                  </a:lnTo>
                  <a:lnTo>
                    <a:pt x="104898" y="1673"/>
                  </a:lnTo>
                  <a:lnTo>
                    <a:pt x="105232" y="1673"/>
                  </a:lnTo>
                  <a:lnTo>
                    <a:pt x="105344" y="1617"/>
                  </a:lnTo>
                  <a:lnTo>
                    <a:pt x="105623" y="1394"/>
                  </a:lnTo>
                  <a:lnTo>
                    <a:pt x="105790" y="1171"/>
                  </a:lnTo>
                  <a:lnTo>
                    <a:pt x="105846" y="1004"/>
                  </a:lnTo>
                  <a:lnTo>
                    <a:pt x="105901" y="837"/>
                  </a:lnTo>
                  <a:lnTo>
                    <a:pt x="105846" y="669"/>
                  </a:lnTo>
                  <a:lnTo>
                    <a:pt x="105790" y="502"/>
                  </a:lnTo>
                  <a:lnTo>
                    <a:pt x="105623" y="223"/>
                  </a:lnTo>
                  <a:lnTo>
                    <a:pt x="105344" y="56"/>
                  </a:lnTo>
                  <a:lnTo>
                    <a:pt x="105232" y="0"/>
                  </a:lnTo>
                  <a:close/>
                  <a:moveTo>
                    <a:pt x="109972" y="0"/>
                  </a:moveTo>
                  <a:lnTo>
                    <a:pt x="109805" y="56"/>
                  </a:lnTo>
                  <a:lnTo>
                    <a:pt x="109526" y="223"/>
                  </a:lnTo>
                  <a:lnTo>
                    <a:pt x="109359" y="502"/>
                  </a:lnTo>
                  <a:lnTo>
                    <a:pt x="109303" y="669"/>
                  </a:lnTo>
                  <a:lnTo>
                    <a:pt x="109303" y="837"/>
                  </a:lnTo>
                  <a:lnTo>
                    <a:pt x="109303" y="1004"/>
                  </a:lnTo>
                  <a:lnTo>
                    <a:pt x="109359" y="1171"/>
                  </a:lnTo>
                  <a:lnTo>
                    <a:pt x="109526" y="1394"/>
                  </a:lnTo>
                  <a:lnTo>
                    <a:pt x="109805" y="1617"/>
                  </a:lnTo>
                  <a:lnTo>
                    <a:pt x="109972" y="1673"/>
                  </a:lnTo>
                  <a:lnTo>
                    <a:pt x="110307" y="1673"/>
                  </a:lnTo>
                  <a:lnTo>
                    <a:pt x="110474" y="1617"/>
                  </a:lnTo>
                  <a:lnTo>
                    <a:pt x="110697" y="1394"/>
                  </a:lnTo>
                  <a:lnTo>
                    <a:pt x="110921" y="1171"/>
                  </a:lnTo>
                  <a:lnTo>
                    <a:pt x="110921" y="1004"/>
                  </a:lnTo>
                  <a:lnTo>
                    <a:pt x="110976" y="837"/>
                  </a:lnTo>
                  <a:lnTo>
                    <a:pt x="110921" y="669"/>
                  </a:lnTo>
                  <a:lnTo>
                    <a:pt x="110921" y="502"/>
                  </a:lnTo>
                  <a:lnTo>
                    <a:pt x="110697" y="223"/>
                  </a:lnTo>
                  <a:lnTo>
                    <a:pt x="110474" y="56"/>
                  </a:lnTo>
                  <a:lnTo>
                    <a:pt x="110307" y="0"/>
                  </a:lnTo>
                  <a:close/>
                  <a:moveTo>
                    <a:pt x="120011" y="0"/>
                  </a:moveTo>
                  <a:lnTo>
                    <a:pt x="119843" y="56"/>
                  </a:lnTo>
                  <a:lnTo>
                    <a:pt x="119564" y="223"/>
                  </a:lnTo>
                  <a:lnTo>
                    <a:pt x="119397" y="502"/>
                  </a:lnTo>
                  <a:lnTo>
                    <a:pt x="119341" y="669"/>
                  </a:lnTo>
                  <a:lnTo>
                    <a:pt x="119341" y="837"/>
                  </a:lnTo>
                  <a:lnTo>
                    <a:pt x="119341" y="1004"/>
                  </a:lnTo>
                  <a:lnTo>
                    <a:pt x="119397" y="1171"/>
                  </a:lnTo>
                  <a:lnTo>
                    <a:pt x="119564" y="1394"/>
                  </a:lnTo>
                  <a:lnTo>
                    <a:pt x="119843" y="1617"/>
                  </a:lnTo>
                  <a:lnTo>
                    <a:pt x="120011" y="1673"/>
                  </a:lnTo>
                  <a:lnTo>
                    <a:pt x="120345" y="1673"/>
                  </a:lnTo>
                  <a:lnTo>
                    <a:pt x="120512" y="1617"/>
                  </a:lnTo>
                  <a:lnTo>
                    <a:pt x="120736" y="1394"/>
                  </a:lnTo>
                  <a:lnTo>
                    <a:pt x="120959" y="1171"/>
                  </a:lnTo>
                  <a:lnTo>
                    <a:pt x="120959" y="1004"/>
                  </a:lnTo>
                  <a:lnTo>
                    <a:pt x="121014" y="837"/>
                  </a:lnTo>
                  <a:lnTo>
                    <a:pt x="120959" y="669"/>
                  </a:lnTo>
                  <a:lnTo>
                    <a:pt x="120959" y="502"/>
                  </a:lnTo>
                  <a:lnTo>
                    <a:pt x="120736" y="223"/>
                  </a:lnTo>
                  <a:lnTo>
                    <a:pt x="120512" y="56"/>
                  </a:lnTo>
                  <a:lnTo>
                    <a:pt x="120345" y="0"/>
                  </a:lnTo>
                  <a:close/>
                  <a:moveTo>
                    <a:pt x="128431" y="0"/>
                  </a:moveTo>
                  <a:lnTo>
                    <a:pt x="128264" y="56"/>
                  </a:lnTo>
                  <a:lnTo>
                    <a:pt x="128041" y="223"/>
                  </a:lnTo>
                  <a:lnTo>
                    <a:pt x="127818" y="502"/>
                  </a:lnTo>
                  <a:lnTo>
                    <a:pt x="127818" y="669"/>
                  </a:lnTo>
                  <a:lnTo>
                    <a:pt x="127762" y="837"/>
                  </a:lnTo>
                  <a:lnTo>
                    <a:pt x="127818" y="1004"/>
                  </a:lnTo>
                  <a:lnTo>
                    <a:pt x="127818" y="1171"/>
                  </a:lnTo>
                  <a:lnTo>
                    <a:pt x="128041" y="1394"/>
                  </a:lnTo>
                  <a:lnTo>
                    <a:pt x="128264" y="1617"/>
                  </a:lnTo>
                  <a:lnTo>
                    <a:pt x="128431" y="1673"/>
                  </a:lnTo>
                  <a:lnTo>
                    <a:pt x="128766" y="1673"/>
                  </a:lnTo>
                  <a:lnTo>
                    <a:pt x="128933" y="1617"/>
                  </a:lnTo>
                  <a:lnTo>
                    <a:pt x="129212" y="1394"/>
                  </a:lnTo>
                  <a:lnTo>
                    <a:pt x="129379" y="1171"/>
                  </a:lnTo>
                  <a:lnTo>
                    <a:pt x="129435" y="1004"/>
                  </a:lnTo>
                  <a:lnTo>
                    <a:pt x="129435" y="837"/>
                  </a:lnTo>
                  <a:lnTo>
                    <a:pt x="129435" y="669"/>
                  </a:lnTo>
                  <a:lnTo>
                    <a:pt x="129379" y="502"/>
                  </a:lnTo>
                  <a:lnTo>
                    <a:pt x="129212" y="223"/>
                  </a:lnTo>
                  <a:lnTo>
                    <a:pt x="128933" y="56"/>
                  </a:lnTo>
                  <a:lnTo>
                    <a:pt x="128766" y="0"/>
                  </a:lnTo>
                  <a:close/>
                  <a:moveTo>
                    <a:pt x="138581" y="0"/>
                  </a:moveTo>
                  <a:lnTo>
                    <a:pt x="138469" y="56"/>
                  </a:lnTo>
                  <a:lnTo>
                    <a:pt x="138191" y="223"/>
                  </a:lnTo>
                  <a:lnTo>
                    <a:pt x="138023" y="502"/>
                  </a:lnTo>
                  <a:lnTo>
                    <a:pt x="137968" y="669"/>
                  </a:lnTo>
                  <a:lnTo>
                    <a:pt x="137968" y="837"/>
                  </a:lnTo>
                  <a:lnTo>
                    <a:pt x="137968" y="1004"/>
                  </a:lnTo>
                  <a:lnTo>
                    <a:pt x="138023" y="1171"/>
                  </a:lnTo>
                  <a:lnTo>
                    <a:pt x="138191" y="1394"/>
                  </a:lnTo>
                  <a:lnTo>
                    <a:pt x="138469" y="1617"/>
                  </a:lnTo>
                  <a:lnTo>
                    <a:pt x="138581" y="1673"/>
                  </a:lnTo>
                  <a:lnTo>
                    <a:pt x="138916" y="1673"/>
                  </a:lnTo>
                  <a:lnTo>
                    <a:pt x="139083" y="1617"/>
                  </a:lnTo>
                  <a:lnTo>
                    <a:pt x="139362" y="1394"/>
                  </a:lnTo>
                  <a:lnTo>
                    <a:pt x="139529" y="1171"/>
                  </a:lnTo>
                  <a:lnTo>
                    <a:pt x="139585" y="1004"/>
                  </a:lnTo>
                  <a:lnTo>
                    <a:pt x="139585" y="837"/>
                  </a:lnTo>
                  <a:lnTo>
                    <a:pt x="139585" y="669"/>
                  </a:lnTo>
                  <a:lnTo>
                    <a:pt x="139529" y="502"/>
                  </a:lnTo>
                  <a:lnTo>
                    <a:pt x="139362" y="223"/>
                  </a:lnTo>
                  <a:lnTo>
                    <a:pt x="139083" y="56"/>
                  </a:lnTo>
                  <a:lnTo>
                    <a:pt x="138916" y="0"/>
                  </a:lnTo>
                  <a:close/>
                  <a:moveTo>
                    <a:pt x="146834" y="0"/>
                  </a:moveTo>
                  <a:lnTo>
                    <a:pt x="146723" y="56"/>
                  </a:lnTo>
                  <a:lnTo>
                    <a:pt x="146444" y="223"/>
                  </a:lnTo>
                  <a:lnTo>
                    <a:pt x="146277" y="502"/>
                  </a:lnTo>
                  <a:lnTo>
                    <a:pt x="146221" y="669"/>
                  </a:lnTo>
                  <a:lnTo>
                    <a:pt x="146221" y="837"/>
                  </a:lnTo>
                  <a:lnTo>
                    <a:pt x="146221" y="1004"/>
                  </a:lnTo>
                  <a:lnTo>
                    <a:pt x="146277" y="1171"/>
                  </a:lnTo>
                  <a:lnTo>
                    <a:pt x="146444" y="1394"/>
                  </a:lnTo>
                  <a:lnTo>
                    <a:pt x="146723" y="1617"/>
                  </a:lnTo>
                  <a:lnTo>
                    <a:pt x="146834" y="1673"/>
                  </a:lnTo>
                  <a:lnTo>
                    <a:pt x="147169" y="1673"/>
                  </a:lnTo>
                  <a:lnTo>
                    <a:pt x="147336" y="1617"/>
                  </a:lnTo>
                  <a:lnTo>
                    <a:pt x="147615" y="1394"/>
                  </a:lnTo>
                  <a:lnTo>
                    <a:pt x="147783" y="1171"/>
                  </a:lnTo>
                  <a:lnTo>
                    <a:pt x="147838" y="1004"/>
                  </a:lnTo>
                  <a:lnTo>
                    <a:pt x="147838" y="837"/>
                  </a:lnTo>
                  <a:lnTo>
                    <a:pt x="147838" y="669"/>
                  </a:lnTo>
                  <a:lnTo>
                    <a:pt x="147783" y="502"/>
                  </a:lnTo>
                  <a:lnTo>
                    <a:pt x="147615" y="223"/>
                  </a:lnTo>
                  <a:lnTo>
                    <a:pt x="147336" y="56"/>
                  </a:lnTo>
                  <a:lnTo>
                    <a:pt x="147169" y="0"/>
                  </a:lnTo>
                  <a:close/>
                  <a:moveTo>
                    <a:pt x="156928" y="0"/>
                  </a:moveTo>
                  <a:lnTo>
                    <a:pt x="156817" y="56"/>
                  </a:lnTo>
                  <a:lnTo>
                    <a:pt x="156538" y="223"/>
                  </a:lnTo>
                  <a:lnTo>
                    <a:pt x="156371" y="502"/>
                  </a:lnTo>
                  <a:lnTo>
                    <a:pt x="156315" y="669"/>
                  </a:lnTo>
                  <a:lnTo>
                    <a:pt x="156315" y="837"/>
                  </a:lnTo>
                  <a:lnTo>
                    <a:pt x="156315" y="1004"/>
                  </a:lnTo>
                  <a:lnTo>
                    <a:pt x="156371" y="1171"/>
                  </a:lnTo>
                  <a:lnTo>
                    <a:pt x="156538" y="1394"/>
                  </a:lnTo>
                  <a:lnTo>
                    <a:pt x="156817" y="1617"/>
                  </a:lnTo>
                  <a:lnTo>
                    <a:pt x="156928" y="1673"/>
                  </a:lnTo>
                  <a:lnTo>
                    <a:pt x="157263" y="1673"/>
                  </a:lnTo>
                  <a:lnTo>
                    <a:pt x="157430" y="1617"/>
                  </a:lnTo>
                  <a:lnTo>
                    <a:pt x="157709" y="1394"/>
                  </a:lnTo>
                  <a:lnTo>
                    <a:pt x="157876" y="1171"/>
                  </a:lnTo>
                  <a:lnTo>
                    <a:pt x="157932" y="1004"/>
                  </a:lnTo>
                  <a:lnTo>
                    <a:pt x="157932" y="837"/>
                  </a:lnTo>
                  <a:lnTo>
                    <a:pt x="157932" y="669"/>
                  </a:lnTo>
                  <a:lnTo>
                    <a:pt x="157876" y="502"/>
                  </a:lnTo>
                  <a:lnTo>
                    <a:pt x="157709" y="223"/>
                  </a:lnTo>
                  <a:lnTo>
                    <a:pt x="157430" y="56"/>
                  </a:lnTo>
                  <a:lnTo>
                    <a:pt x="157263" y="0"/>
                  </a:lnTo>
                  <a:close/>
                  <a:moveTo>
                    <a:pt x="160330" y="0"/>
                  </a:moveTo>
                  <a:lnTo>
                    <a:pt x="160163" y="56"/>
                  </a:lnTo>
                  <a:lnTo>
                    <a:pt x="159884" y="223"/>
                  </a:lnTo>
                  <a:lnTo>
                    <a:pt x="159717" y="502"/>
                  </a:lnTo>
                  <a:lnTo>
                    <a:pt x="159661" y="669"/>
                  </a:lnTo>
                  <a:lnTo>
                    <a:pt x="159661" y="837"/>
                  </a:lnTo>
                  <a:lnTo>
                    <a:pt x="159661" y="1004"/>
                  </a:lnTo>
                  <a:lnTo>
                    <a:pt x="159717" y="1171"/>
                  </a:lnTo>
                  <a:lnTo>
                    <a:pt x="159884" y="1394"/>
                  </a:lnTo>
                  <a:lnTo>
                    <a:pt x="160163" y="1617"/>
                  </a:lnTo>
                  <a:lnTo>
                    <a:pt x="160330" y="1673"/>
                  </a:lnTo>
                  <a:lnTo>
                    <a:pt x="160665" y="1673"/>
                  </a:lnTo>
                  <a:lnTo>
                    <a:pt x="160832" y="1617"/>
                  </a:lnTo>
                  <a:lnTo>
                    <a:pt x="161055" y="1394"/>
                  </a:lnTo>
                  <a:lnTo>
                    <a:pt x="161222" y="1171"/>
                  </a:lnTo>
                  <a:lnTo>
                    <a:pt x="161278" y="1004"/>
                  </a:lnTo>
                  <a:lnTo>
                    <a:pt x="161334" y="837"/>
                  </a:lnTo>
                  <a:lnTo>
                    <a:pt x="161278" y="669"/>
                  </a:lnTo>
                  <a:lnTo>
                    <a:pt x="161222" y="502"/>
                  </a:lnTo>
                  <a:lnTo>
                    <a:pt x="161055" y="223"/>
                  </a:lnTo>
                  <a:lnTo>
                    <a:pt x="160832" y="56"/>
                  </a:lnTo>
                  <a:lnTo>
                    <a:pt x="160665" y="0"/>
                  </a:lnTo>
                  <a:close/>
                  <a:moveTo>
                    <a:pt x="163676" y="0"/>
                  </a:moveTo>
                  <a:lnTo>
                    <a:pt x="163509" y="56"/>
                  </a:lnTo>
                  <a:lnTo>
                    <a:pt x="163286" y="223"/>
                  </a:lnTo>
                  <a:lnTo>
                    <a:pt x="163063" y="502"/>
                  </a:lnTo>
                  <a:lnTo>
                    <a:pt x="163063" y="669"/>
                  </a:lnTo>
                  <a:lnTo>
                    <a:pt x="163007" y="837"/>
                  </a:lnTo>
                  <a:lnTo>
                    <a:pt x="163063" y="1004"/>
                  </a:lnTo>
                  <a:lnTo>
                    <a:pt x="163063" y="1171"/>
                  </a:lnTo>
                  <a:lnTo>
                    <a:pt x="163286" y="1394"/>
                  </a:lnTo>
                  <a:lnTo>
                    <a:pt x="163509" y="1617"/>
                  </a:lnTo>
                  <a:lnTo>
                    <a:pt x="163676" y="1673"/>
                  </a:lnTo>
                  <a:lnTo>
                    <a:pt x="164011" y="1673"/>
                  </a:lnTo>
                  <a:lnTo>
                    <a:pt x="164178" y="1617"/>
                  </a:lnTo>
                  <a:lnTo>
                    <a:pt x="164457" y="1394"/>
                  </a:lnTo>
                  <a:lnTo>
                    <a:pt x="164624" y="1171"/>
                  </a:lnTo>
                  <a:lnTo>
                    <a:pt x="164680" y="1004"/>
                  </a:lnTo>
                  <a:lnTo>
                    <a:pt x="164680" y="837"/>
                  </a:lnTo>
                  <a:lnTo>
                    <a:pt x="164680" y="669"/>
                  </a:lnTo>
                  <a:lnTo>
                    <a:pt x="164624" y="502"/>
                  </a:lnTo>
                  <a:lnTo>
                    <a:pt x="164457" y="223"/>
                  </a:lnTo>
                  <a:lnTo>
                    <a:pt x="164178" y="56"/>
                  </a:lnTo>
                  <a:lnTo>
                    <a:pt x="164011" y="0"/>
                  </a:lnTo>
                  <a:close/>
                  <a:moveTo>
                    <a:pt x="168751" y="0"/>
                  </a:moveTo>
                  <a:lnTo>
                    <a:pt x="168584" y="56"/>
                  </a:lnTo>
                  <a:lnTo>
                    <a:pt x="168361" y="223"/>
                  </a:lnTo>
                  <a:lnTo>
                    <a:pt x="168137" y="502"/>
                  </a:lnTo>
                  <a:lnTo>
                    <a:pt x="168137" y="669"/>
                  </a:lnTo>
                  <a:lnTo>
                    <a:pt x="168082" y="837"/>
                  </a:lnTo>
                  <a:lnTo>
                    <a:pt x="168137" y="1004"/>
                  </a:lnTo>
                  <a:lnTo>
                    <a:pt x="168137" y="1171"/>
                  </a:lnTo>
                  <a:lnTo>
                    <a:pt x="168361" y="1394"/>
                  </a:lnTo>
                  <a:lnTo>
                    <a:pt x="168584" y="1617"/>
                  </a:lnTo>
                  <a:lnTo>
                    <a:pt x="168751" y="1673"/>
                  </a:lnTo>
                  <a:lnTo>
                    <a:pt x="169085" y="1673"/>
                  </a:lnTo>
                  <a:lnTo>
                    <a:pt x="169253" y="1617"/>
                  </a:lnTo>
                  <a:lnTo>
                    <a:pt x="169532" y="1394"/>
                  </a:lnTo>
                  <a:lnTo>
                    <a:pt x="169699" y="1171"/>
                  </a:lnTo>
                  <a:lnTo>
                    <a:pt x="169755" y="1004"/>
                  </a:lnTo>
                  <a:lnTo>
                    <a:pt x="169755" y="837"/>
                  </a:lnTo>
                  <a:lnTo>
                    <a:pt x="169755" y="669"/>
                  </a:lnTo>
                  <a:lnTo>
                    <a:pt x="169699" y="502"/>
                  </a:lnTo>
                  <a:lnTo>
                    <a:pt x="169532" y="223"/>
                  </a:lnTo>
                  <a:lnTo>
                    <a:pt x="169253" y="56"/>
                  </a:lnTo>
                  <a:lnTo>
                    <a:pt x="169085" y="0"/>
                  </a:lnTo>
                  <a:close/>
                  <a:moveTo>
                    <a:pt x="172097" y="0"/>
                  </a:moveTo>
                  <a:lnTo>
                    <a:pt x="171930" y="56"/>
                  </a:lnTo>
                  <a:lnTo>
                    <a:pt x="171651" y="223"/>
                  </a:lnTo>
                  <a:lnTo>
                    <a:pt x="171483" y="502"/>
                  </a:lnTo>
                  <a:lnTo>
                    <a:pt x="171428" y="669"/>
                  </a:lnTo>
                  <a:lnTo>
                    <a:pt x="171428" y="837"/>
                  </a:lnTo>
                  <a:lnTo>
                    <a:pt x="171428" y="1004"/>
                  </a:lnTo>
                  <a:lnTo>
                    <a:pt x="171483" y="1171"/>
                  </a:lnTo>
                  <a:lnTo>
                    <a:pt x="171651" y="1394"/>
                  </a:lnTo>
                  <a:lnTo>
                    <a:pt x="171930" y="1617"/>
                  </a:lnTo>
                  <a:lnTo>
                    <a:pt x="172097" y="1673"/>
                  </a:lnTo>
                  <a:lnTo>
                    <a:pt x="172432" y="1673"/>
                  </a:lnTo>
                  <a:lnTo>
                    <a:pt x="172599" y="1617"/>
                  </a:lnTo>
                  <a:lnTo>
                    <a:pt x="172822" y="1394"/>
                  </a:lnTo>
                  <a:lnTo>
                    <a:pt x="173045" y="1171"/>
                  </a:lnTo>
                  <a:lnTo>
                    <a:pt x="173045" y="1004"/>
                  </a:lnTo>
                  <a:lnTo>
                    <a:pt x="173101" y="837"/>
                  </a:lnTo>
                  <a:lnTo>
                    <a:pt x="173045" y="669"/>
                  </a:lnTo>
                  <a:lnTo>
                    <a:pt x="173045" y="502"/>
                  </a:lnTo>
                  <a:lnTo>
                    <a:pt x="172822" y="223"/>
                  </a:lnTo>
                  <a:lnTo>
                    <a:pt x="172599" y="56"/>
                  </a:lnTo>
                  <a:lnTo>
                    <a:pt x="172432" y="0"/>
                  </a:lnTo>
                  <a:close/>
                  <a:moveTo>
                    <a:pt x="183864" y="0"/>
                  </a:moveTo>
                  <a:lnTo>
                    <a:pt x="183696" y="56"/>
                  </a:lnTo>
                  <a:lnTo>
                    <a:pt x="183418" y="223"/>
                  </a:lnTo>
                  <a:lnTo>
                    <a:pt x="183250" y="502"/>
                  </a:lnTo>
                  <a:lnTo>
                    <a:pt x="183195" y="669"/>
                  </a:lnTo>
                  <a:lnTo>
                    <a:pt x="183195" y="837"/>
                  </a:lnTo>
                  <a:lnTo>
                    <a:pt x="183195" y="1004"/>
                  </a:lnTo>
                  <a:lnTo>
                    <a:pt x="183250" y="1171"/>
                  </a:lnTo>
                  <a:lnTo>
                    <a:pt x="183418" y="1394"/>
                  </a:lnTo>
                  <a:lnTo>
                    <a:pt x="183696" y="1617"/>
                  </a:lnTo>
                  <a:lnTo>
                    <a:pt x="183864" y="1673"/>
                  </a:lnTo>
                  <a:lnTo>
                    <a:pt x="184198" y="1673"/>
                  </a:lnTo>
                  <a:lnTo>
                    <a:pt x="184310" y="1617"/>
                  </a:lnTo>
                  <a:lnTo>
                    <a:pt x="184589" y="1394"/>
                  </a:lnTo>
                  <a:lnTo>
                    <a:pt x="184756" y="1171"/>
                  </a:lnTo>
                  <a:lnTo>
                    <a:pt x="184812" y="1004"/>
                  </a:lnTo>
                  <a:lnTo>
                    <a:pt x="184812" y="837"/>
                  </a:lnTo>
                  <a:lnTo>
                    <a:pt x="184812" y="669"/>
                  </a:lnTo>
                  <a:lnTo>
                    <a:pt x="184756" y="502"/>
                  </a:lnTo>
                  <a:lnTo>
                    <a:pt x="184589" y="223"/>
                  </a:lnTo>
                  <a:lnTo>
                    <a:pt x="184310" y="56"/>
                  </a:lnTo>
                  <a:lnTo>
                    <a:pt x="184198" y="0"/>
                  </a:lnTo>
                  <a:close/>
                  <a:moveTo>
                    <a:pt x="192285" y="0"/>
                  </a:moveTo>
                  <a:lnTo>
                    <a:pt x="192117" y="56"/>
                  </a:lnTo>
                  <a:lnTo>
                    <a:pt x="191838" y="223"/>
                  </a:lnTo>
                  <a:lnTo>
                    <a:pt x="191671" y="502"/>
                  </a:lnTo>
                  <a:lnTo>
                    <a:pt x="191615" y="669"/>
                  </a:lnTo>
                  <a:lnTo>
                    <a:pt x="191615" y="837"/>
                  </a:lnTo>
                  <a:lnTo>
                    <a:pt x="191615" y="1004"/>
                  </a:lnTo>
                  <a:lnTo>
                    <a:pt x="191671" y="1171"/>
                  </a:lnTo>
                  <a:lnTo>
                    <a:pt x="191838" y="1394"/>
                  </a:lnTo>
                  <a:lnTo>
                    <a:pt x="192117" y="1617"/>
                  </a:lnTo>
                  <a:lnTo>
                    <a:pt x="192285" y="1673"/>
                  </a:lnTo>
                  <a:lnTo>
                    <a:pt x="192619" y="1673"/>
                  </a:lnTo>
                  <a:lnTo>
                    <a:pt x="192786" y="1617"/>
                  </a:lnTo>
                  <a:lnTo>
                    <a:pt x="193010" y="1394"/>
                  </a:lnTo>
                  <a:lnTo>
                    <a:pt x="193233" y="1171"/>
                  </a:lnTo>
                  <a:lnTo>
                    <a:pt x="193233" y="1004"/>
                  </a:lnTo>
                  <a:lnTo>
                    <a:pt x="193288" y="837"/>
                  </a:lnTo>
                  <a:lnTo>
                    <a:pt x="193233" y="669"/>
                  </a:lnTo>
                  <a:lnTo>
                    <a:pt x="193233" y="502"/>
                  </a:lnTo>
                  <a:lnTo>
                    <a:pt x="193010" y="223"/>
                  </a:lnTo>
                  <a:lnTo>
                    <a:pt x="192786" y="56"/>
                  </a:lnTo>
                  <a:lnTo>
                    <a:pt x="192619" y="0"/>
                  </a:lnTo>
                  <a:close/>
                  <a:moveTo>
                    <a:pt x="195575" y="0"/>
                  </a:moveTo>
                  <a:lnTo>
                    <a:pt x="195463" y="56"/>
                  </a:lnTo>
                  <a:lnTo>
                    <a:pt x="195184" y="223"/>
                  </a:lnTo>
                  <a:lnTo>
                    <a:pt x="195017" y="502"/>
                  </a:lnTo>
                  <a:lnTo>
                    <a:pt x="194961" y="669"/>
                  </a:lnTo>
                  <a:lnTo>
                    <a:pt x="194906" y="837"/>
                  </a:lnTo>
                  <a:lnTo>
                    <a:pt x="194961" y="1004"/>
                  </a:lnTo>
                  <a:lnTo>
                    <a:pt x="195017" y="1171"/>
                  </a:lnTo>
                  <a:lnTo>
                    <a:pt x="195184" y="1394"/>
                  </a:lnTo>
                  <a:lnTo>
                    <a:pt x="195463" y="1617"/>
                  </a:lnTo>
                  <a:lnTo>
                    <a:pt x="195575" y="1673"/>
                  </a:lnTo>
                  <a:lnTo>
                    <a:pt x="195909" y="1673"/>
                  </a:lnTo>
                  <a:lnTo>
                    <a:pt x="196077" y="1617"/>
                  </a:lnTo>
                  <a:lnTo>
                    <a:pt x="196356" y="1394"/>
                  </a:lnTo>
                  <a:lnTo>
                    <a:pt x="196523" y="1171"/>
                  </a:lnTo>
                  <a:lnTo>
                    <a:pt x="196579" y="1004"/>
                  </a:lnTo>
                  <a:lnTo>
                    <a:pt x="196579" y="837"/>
                  </a:lnTo>
                  <a:lnTo>
                    <a:pt x="196579" y="669"/>
                  </a:lnTo>
                  <a:lnTo>
                    <a:pt x="196523" y="502"/>
                  </a:lnTo>
                  <a:lnTo>
                    <a:pt x="196356" y="223"/>
                  </a:lnTo>
                  <a:lnTo>
                    <a:pt x="196077" y="56"/>
                  </a:lnTo>
                  <a:lnTo>
                    <a:pt x="195909" y="0"/>
                  </a:lnTo>
                  <a:close/>
                  <a:moveTo>
                    <a:pt x="200705" y="0"/>
                  </a:moveTo>
                  <a:lnTo>
                    <a:pt x="200538" y="56"/>
                  </a:lnTo>
                  <a:lnTo>
                    <a:pt x="200259" y="223"/>
                  </a:lnTo>
                  <a:lnTo>
                    <a:pt x="200092" y="502"/>
                  </a:lnTo>
                  <a:lnTo>
                    <a:pt x="200036" y="669"/>
                  </a:lnTo>
                  <a:lnTo>
                    <a:pt x="200036" y="837"/>
                  </a:lnTo>
                  <a:lnTo>
                    <a:pt x="200036" y="1004"/>
                  </a:lnTo>
                  <a:lnTo>
                    <a:pt x="200092" y="1171"/>
                  </a:lnTo>
                  <a:lnTo>
                    <a:pt x="200259" y="1394"/>
                  </a:lnTo>
                  <a:lnTo>
                    <a:pt x="200538" y="1617"/>
                  </a:lnTo>
                  <a:lnTo>
                    <a:pt x="200705" y="1673"/>
                  </a:lnTo>
                  <a:lnTo>
                    <a:pt x="201040" y="1673"/>
                  </a:lnTo>
                  <a:lnTo>
                    <a:pt x="201152" y="1617"/>
                  </a:lnTo>
                  <a:lnTo>
                    <a:pt x="201430" y="1394"/>
                  </a:lnTo>
                  <a:lnTo>
                    <a:pt x="201598" y="1171"/>
                  </a:lnTo>
                  <a:lnTo>
                    <a:pt x="201653" y="1004"/>
                  </a:lnTo>
                  <a:lnTo>
                    <a:pt x="201653" y="837"/>
                  </a:lnTo>
                  <a:lnTo>
                    <a:pt x="201653" y="669"/>
                  </a:lnTo>
                  <a:lnTo>
                    <a:pt x="201598" y="502"/>
                  </a:lnTo>
                  <a:lnTo>
                    <a:pt x="201430" y="223"/>
                  </a:lnTo>
                  <a:lnTo>
                    <a:pt x="201152" y="56"/>
                  </a:lnTo>
                  <a:lnTo>
                    <a:pt x="201040" y="0"/>
                  </a:lnTo>
                  <a:close/>
                  <a:moveTo>
                    <a:pt x="205780" y="0"/>
                  </a:moveTo>
                  <a:lnTo>
                    <a:pt x="205613" y="56"/>
                  </a:lnTo>
                  <a:lnTo>
                    <a:pt x="205334" y="223"/>
                  </a:lnTo>
                  <a:lnTo>
                    <a:pt x="205167" y="502"/>
                  </a:lnTo>
                  <a:lnTo>
                    <a:pt x="205111" y="669"/>
                  </a:lnTo>
                  <a:lnTo>
                    <a:pt x="205111" y="837"/>
                  </a:lnTo>
                  <a:lnTo>
                    <a:pt x="205111" y="1004"/>
                  </a:lnTo>
                  <a:lnTo>
                    <a:pt x="205167" y="1171"/>
                  </a:lnTo>
                  <a:lnTo>
                    <a:pt x="205334" y="1394"/>
                  </a:lnTo>
                  <a:lnTo>
                    <a:pt x="205613" y="1617"/>
                  </a:lnTo>
                  <a:lnTo>
                    <a:pt x="205780" y="1673"/>
                  </a:lnTo>
                  <a:lnTo>
                    <a:pt x="206115" y="1673"/>
                  </a:lnTo>
                  <a:lnTo>
                    <a:pt x="206226" y="1617"/>
                  </a:lnTo>
                  <a:lnTo>
                    <a:pt x="206505" y="1394"/>
                  </a:lnTo>
                  <a:lnTo>
                    <a:pt x="206672" y="1171"/>
                  </a:lnTo>
                  <a:lnTo>
                    <a:pt x="206728" y="1004"/>
                  </a:lnTo>
                  <a:lnTo>
                    <a:pt x="206784" y="837"/>
                  </a:lnTo>
                  <a:lnTo>
                    <a:pt x="206728" y="669"/>
                  </a:lnTo>
                  <a:lnTo>
                    <a:pt x="206672" y="502"/>
                  </a:lnTo>
                  <a:lnTo>
                    <a:pt x="206505" y="223"/>
                  </a:lnTo>
                  <a:lnTo>
                    <a:pt x="206226" y="56"/>
                  </a:lnTo>
                  <a:lnTo>
                    <a:pt x="206115" y="0"/>
                  </a:lnTo>
                  <a:close/>
                  <a:moveTo>
                    <a:pt x="215818" y="0"/>
                  </a:moveTo>
                  <a:lnTo>
                    <a:pt x="215651" y="56"/>
                  </a:lnTo>
                  <a:lnTo>
                    <a:pt x="215372" y="223"/>
                  </a:lnTo>
                  <a:lnTo>
                    <a:pt x="215205" y="502"/>
                  </a:lnTo>
                  <a:lnTo>
                    <a:pt x="215149" y="669"/>
                  </a:lnTo>
                  <a:lnTo>
                    <a:pt x="215149" y="837"/>
                  </a:lnTo>
                  <a:lnTo>
                    <a:pt x="215149" y="1004"/>
                  </a:lnTo>
                  <a:lnTo>
                    <a:pt x="215205" y="1171"/>
                  </a:lnTo>
                  <a:lnTo>
                    <a:pt x="215372" y="1394"/>
                  </a:lnTo>
                  <a:lnTo>
                    <a:pt x="215651" y="1617"/>
                  </a:lnTo>
                  <a:lnTo>
                    <a:pt x="215818" y="1673"/>
                  </a:lnTo>
                  <a:lnTo>
                    <a:pt x="216153" y="1673"/>
                  </a:lnTo>
                  <a:lnTo>
                    <a:pt x="216264" y="1617"/>
                  </a:lnTo>
                  <a:lnTo>
                    <a:pt x="216543" y="1394"/>
                  </a:lnTo>
                  <a:lnTo>
                    <a:pt x="216710" y="1171"/>
                  </a:lnTo>
                  <a:lnTo>
                    <a:pt x="216766" y="1004"/>
                  </a:lnTo>
                  <a:lnTo>
                    <a:pt x="216822" y="837"/>
                  </a:lnTo>
                  <a:lnTo>
                    <a:pt x="216766" y="669"/>
                  </a:lnTo>
                  <a:lnTo>
                    <a:pt x="216710" y="502"/>
                  </a:lnTo>
                  <a:lnTo>
                    <a:pt x="216543" y="223"/>
                  </a:lnTo>
                  <a:lnTo>
                    <a:pt x="216264" y="56"/>
                  </a:lnTo>
                  <a:lnTo>
                    <a:pt x="216153" y="0"/>
                  </a:lnTo>
                  <a:close/>
                  <a:moveTo>
                    <a:pt x="224239" y="0"/>
                  </a:moveTo>
                  <a:lnTo>
                    <a:pt x="224072" y="56"/>
                  </a:lnTo>
                  <a:lnTo>
                    <a:pt x="223849" y="223"/>
                  </a:lnTo>
                  <a:lnTo>
                    <a:pt x="223626" y="502"/>
                  </a:lnTo>
                  <a:lnTo>
                    <a:pt x="223570" y="669"/>
                  </a:lnTo>
                  <a:lnTo>
                    <a:pt x="223570" y="837"/>
                  </a:lnTo>
                  <a:lnTo>
                    <a:pt x="223570" y="1004"/>
                  </a:lnTo>
                  <a:lnTo>
                    <a:pt x="223626" y="1171"/>
                  </a:lnTo>
                  <a:lnTo>
                    <a:pt x="223849" y="1394"/>
                  </a:lnTo>
                  <a:lnTo>
                    <a:pt x="224072" y="1617"/>
                  </a:lnTo>
                  <a:lnTo>
                    <a:pt x="224239" y="1673"/>
                  </a:lnTo>
                  <a:lnTo>
                    <a:pt x="224574" y="1673"/>
                  </a:lnTo>
                  <a:lnTo>
                    <a:pt x="224741" y="1617"/>
                  </a:lnTo>
                  <a:lnTo>
                    <a:pt x="225020" y="1394"/>
                  </a:lnTo>
                  <a:lnTo>
                    <a:pt x="225187" y="1171"/>
                  </a:lnTo>
                  <a:lnTo>
                    <a:pt x="225243" y="1004"/>
                  </a:lnTo>
                  <a:lnTo>
                    <a:pt x="225243" y="837"/>
                  </a:lnTo>
                  <a:lnTo>
                    <a:pt x="225243" y="669"/>
                  </a:lnTo>
                  <a:lnTo>
                    <a:pt x="225187" y="502"/>
                  </a:lnTo>
                  <a:lnTo>
                    <a:pt x="225020" y="223"/>
                  </a:lnTo>
                  <a:lnTo>
                    <a:pt x="224741" y="56"/>
                  </a:lnTo>
                  <a:lnTo>
                    <a:pt x="224574" y="0"/>
                  </a:lnTo>
                  <a:close/>
                  <a:moveTo>
                    <a:pt x="234389" y="0"/>
                  </a:moveTo>
                  <a:lnTo>
                    <a:pt x="234221" y="56"/>
                  </a:lnTo>
                  <a:lnTo>
                    <a:pt x="233998" y="223"/>
                  </a:lnTo>
                  <a:lnTo>
                    <a:pt x="233831" y="502"/>
                  </a:lnTo>
                  <a:lnTo>
                    <a:pt x="233775" y="669"/>
                  </a:lnTo>
                  <a:lnTo>
                    <a:pt x="233719" y="837"/>
                  </a:lnTo>
                  <a:lnTo>
                    <a:pt x="233775" y="1004"/>
                  </a:lnTo>
                  <a:lnTo>
                    <a:pt x="233831" y="1171"/>
                  </a:lnTo>
                  <a:lnTo>
                    <a:pt x="233998" y="1394"/>
                  </a:lnTo>
                  <a:lnTo>
                    <a:pt x="234221" y="1617"/>
                  </a:lnTo>
                  <a:lnTo>
                    <a:pt x="234389" y="1673"/>
                  </a:lnTo>
                  <a:lnTo>
                    <a:pt x="234723" y="1673"/>
                  </a:lnTo>
                  <a:lnTo>
                    <a:pt x="234891" y="1617"/>
                  </a:lnTo>
                  <a:lnTo>
                    <a:pt x="235169" y="1394"/>
                  </a:lnTo>
                  <a:lnTo>
                    <a:pt x="235337" y="1171"/>
                  </a:lnTo>
                  <a:lnTo>
                    <a:pt x="235392" y="1004"/>
                  </a:lnTo>
                  <a:lnTo>
                    <a:pt x="235392" y="837"/>
                  </a:lnTo>
                  <a:lnTo>
                    <a:pt x="235392" y="669"/>
                  </a:lnTo>
                  <a:lnTo>
                    <a:pt x="235337" y="502"/>
                  </a:lnTo>
                  <a:lnTo>
                    <a:pt x="235169" y="223"/>
                  </a:lnTo>
                  <a:lnTo>
                    <a:pt x="234891" y="56"/>
                  </a:lnTo>
                  <a:lnTo>
                    <a:pt x="234723" y="0"/>
                  </a:lnTo>
                  <a:close/>
                  <a:moveTo>
                    <a:pt x="242698" y="0"/>
                  </a:moveTo>
                  <a:lnTo>
                    <a:pt x="242531" y="56"/>
                  </a:lnTo>
                  <a:lnTo>
                    <a:pt x="242252" y="223"/>
                  </a:lnTo>
                  <a:lnTo>
                    <a:pt x="242084" y="502"/>
                  </a:lnTo>
                  <a:lnTo>
                    <a:pt x="242029" y="669"/>
                  </a:lnTo>
                  <a:lnTo>
                    <a:pt x="242029" y="837"/>
                  </a:lnTo>
                  <a:lnTo>
                    <a:pt x="242029" y="1004"/>
                  </a:lnTo>
                  <a:lnTo>
                    <a:pt x="242084" y="1171"/>
                  </a:lnTo>
                  <a:lnTo>
                    <a:pt x="242252" y="1394"/>
                  </a:lnTo>
                  <a:lnTo>
                    <a:pt x="242531" y="1617"/>
                  </a:lnTo>
                  <a:lnTo>
                    <a:pt x="242698" y="1673"/>
                  </a:lnTo>
                  <a:lnTo>
                    <a:pt x="243033" y="1673"/>
                  </a:lnTo>
                  <a:lnTo>
                    <a:pt x="243144" y="1617"/>
                  </a:lnTo>
                  <a:lnTo>
                    <a:pt x="243423" y="1394"/>
                  </a:lnTo>
                  <a:lnTo>
                    <a:pt x="243590" y="1171"/>
                  </a:lnTo>
                  <a:lnTo>
                    <a:pt x="243646" y="1004"/>
                  </a:lnTo>
                  <a:lnTo>
                    <a:pt x="243646" y="837"/>
                  </a:lnTo>
                  <a:lnTo>
                    <a:pt x="243646" y="669"/>
                  </a:lnTo>
                  <a:lnTo>
                    <a:pt x="243590" y="502"/>
                  </a:lnTo>
                  <a:lnTo>
                    <a:pt x="243423" y="223"/>
                  </a:lnTo>
                  <a:lnTo>
                    <a:pt x="243144" y="56"/>
                  </a:lnTo>
                  <a:lnTo>
                    <a:pt x="243033" y="0"/>
                  </a:lnTo>
                  <a:close/>
                  <a:moveTo>
                    <a:pt x="252792" y="0"/>
                  </a:moveTo>
                  <a:lnTo>
                    <a:pt x="252624" y="56"/>
                  </a:lnTo>
                  <a:lnTo>
                    <a:pt x="252346" y="223"/>
                  </a:lnTo>
                  <a:lnTo>
                    <a:pt x="252178" y="502"/>
                  </a:lnTo>
                  <a:lnTo>
                    <a:pt x="252123" y="669"/>
                  </a:lnTo>
                  <a:lnTo>
                    <a:pt x="252123" y="837"/>
                  </a:lnTo>
                  <a:lnTo>
                    <a:pt x="252123" y="1004"/>
                  </a:lnTo>
                  <a:lnTo>
                    <a:pt x="252178" y="1171"/>
                  </a:lnTo>
                  <a:lnTo>
                    <a:pt x="252346" y="1394"/>
                  </a:lnTo>
                  <a:lnTo>
                    <a:pt x="252624" y="1617"/>
                  </a:lnTo>
                  <a:lnTo>
                    <a:pt x="252792" y="1673"/>
                  </a:lnTo>
                  <a:lnTo>
                    <a:pt x="253126" y="1673"/>
                  </a:lnTo>
                  <a:lnTo>
                    <a:pt x="253238" y="1617"/>
                  </a:lnTo>
                  <a:lnTo>
                    <a:pt x="253517" y="1394"/>
                  </a:lnTo>
                  <a:lnTo>
                    <a:pt x="253684" y="1171"/>
                  </a:lnTo>
                  <a:lnTo>
                    <a:pt x="253740" y="1004"/>
                  </a:lnTo>
                  <a:lnTo>
                    <a:pt x="253740" y="837"/>
                  </a:lnTo>
                  <a:lnTo>
                    <a:pt x="253740" y="669"/>
                  </a:lnTo>
                  <a:lnTo>
                    <a:pt x="253684" y="502"/>
                  </a:lnTo>
                  <a:lnTo>
                    <a:pt x="253517" y="223"/>
                  </a:lnTo>
                  <a:lnTo>
                    <a:pt x="253238" y="56"/>
                  </a:lnTo>
                  <a:lnTo>
                    <a:pt x="253126" y="0"/>
                  </a:lnTo>
                  <a:close/>
                  <a:moveTo>
                    <a:pt x="256138" y="0"/>
                  </a:moveTo>
                  <a:lnTo>
                    <a:pt x="255970" y="56"/>
                  </a:lnTo>
                  <a:lnTo>
                    <a:pt x="255692" y="223"/>
                  </a:lnTo>
                  <a:lnTo>
                    <a:pt x="255524" y="502"/>
                  </a:lnTo>
                  <a:lnTo>
                    <a:pt x="255469" y="669"/>
                  </a:lnTo>
                  <a:lnTo>
                    <a:pt x="255469" y="837"/>
                  </a:lnTo>
                  <a:lnTo>
                    <a:pt x="255469" y="1004"/>
                  </a:lnTo>
                  <a:lnTo>
                    <a:pt x="255524" y="1171"/>
                  </a:lnTo>
                  <a:lnTo>
                    <a:pt x="255692" y="1394"/>
                  </a:lnTo>
                  <a:lnTo>
                    <a:pt x="255970" y="1617"/>
                  </a:lnTo>
                  <a:lnTo>
                    <a:pt x="256138" y="1673"/>
                  </a:lnTo>
                  <a:lnTo>
                    <a:pt x="256472" y="1673"/>
                  </a:lnTo>
                  <a:lnTo>
                    <a:pt x="256640" y="1617"/>
                  </a:lnTo>
                  <a:lnTo>
                    <a:pt x="256863" y="1394"/>
                  </a:lnTo>
                  <a:lnTo>
                    <a:pt x="257086" y="1171"/>
                  </a:lnTo>
                  <a:lnTo>
                    <a:pt x="257142" y="1004"/>
                  </a:lnTo>
                  <a:lnTo>
                    <a:pt x="257142" y="837"/>
                  </a:lnTo>
                  <a:lnTo>
                    <a:pt x="257142" y="669"/>
                  </a:lnTo>
                  <a:lnTo>
                    <a:pt x="257086" y="502"/>
                  </a:lnTo>
                  <a:lnTo>
                    <a:pt x="256863" y="223"/>
                  </a:lnTo>
                  <a:lnTo>
                    <a:pt x="256640" y="56"/>
                  </a:lnTo>
                  <a:lnTo>
                    <a:pt x="256472" y="0"/>
                  </a:lnTo>
                  <a:close/>
                  <a:moveTo>
                    <a:pt x="259484" y="0"/>
                  </a:moveTo>
                  <a:lnTo>
                    <a:pt x="259372" y="56"/>
                  </a:lnTo>
                  <a:lnTo>
                    <a:pt x="259093" y="223"/>
                  </a:lnTo>
                  <a:lnTo>
                    <a:pt x="258926" y="502"/>
                  </a:lnTo>
                  <a:lnTo>
                    <a:pt x="258870" y="669"/>
                  </a:lnTo>
                  <a:lnTo>
                    <a:pt x="258815" y="837"/>
                  </a:lnTo>
                  <a:lnTo>
                    <a:pt x="258870" y="1004"/>
                  </a:lnTo>
                  <a:lnTo>
                    <a:pt x="258926" y="1171"/>
                  </a:lnTo>
                  <a:lnTo>
                    <a:pt x="259093" y="1394"/>
                  </a:lnTo>
                  <a:lnTo>
                    <a:pt x="259372" y="1617"/>
                  </a:lnTo>
                  <a:lnTo>
                    <a:pt x="259484" y="1673"/>
                  </a:lnTo>
                  <a:lnTo>
                    <a:pt x="259818" y="1673"/>
                  </a:lnTo>
                  <a:lnTo>
                    <a:pt x="259986" y="1617"/>
                  </a:lnTo>
                  <a:lnTo>
                    <a:pt x="260265" y="1394"/>
                  </a:lnTo>
                  <a:lnTo>
                    <a:pt x="260432" y="1171"/>
                  </a:lnTo>
                  <a:lnTo>
                    <a:pt x="260488" y="1004"/>
                  </a:lnTo>
                  <a:lnTo>
                    <a:pt x="260488" y="837"/>
                  </a:lnTo>
                  <a:lnTo>
                    <a:pt x="260488" y="669"/>
                  </a:lnTo>
                  <a:lnTo>
                    <a:pt x="260432" y="502"/>
                  </a:lnTo>
                  <a:lnTo>
                    <a:pt x="260265" y="223"/>
                  </a:lnTo>
                  <a:lnTo>
                    <a:pt x="259986" y="56"/>
                  </a:lnTo>
                  <a:lnTo>
                    <a:pt x="259818" y="0"/>
                  </a:lnTo>
                  <a:close/>
                  <a:moveTo>
                    <a:pt x="264559" y="0"/>
                  </a:moveTo>
                  <a:lnTo>
                    <a:pt x="264447" y="56"/>
                  </a:lnTo>
                  <a:lnTo>
                    <a:pt x="264168" y="223"/>
                  </a:lnTo>
                  <a:lnTo>
                    <a:pt x="264001" y="502"/>
                  </a:lnTo>
                  <a:lnTo>
                    <a:pt x="263945" y="669"/>
                  </a:lnTo>
                  <a:lnTo>
                    <a:pt x="263889" y="837"/>
                  </a:lnTo>
                  <a:lnTo>
                    <a:pt x="263945" y="1004"/>
                  </a:lnTo>
                  <a:lnTo>
                    <a:pt x="264001" y="1171"/>
                  </a:lnTo>
                  <a:lnTo>
                    <a:pt x="264168" y="1394"/>
                  </a:lnTo>
                  <a:lnTo>
                    <a:pt x="264447" y="1617"/>
                  </a:lnTo>
                  <a:lnTo>
                    <a:pt x="264559" y="1673"/>
                  </a:lnTo>
                  <a:lnTo>
                    <a:pt x="264893" y="1673"/>
                  </a:lnTo>
                  <a:lnTo>
                    <a:pt x="265060" y="1617"/>
                  </a:lnTo>
                  <a:lnTo>
                    <a:pt x="265339" y="1394"/>
                  </a:lnTo>
                  <a:lnTo>
                    <a:pt x="265507" y="1171"/>
                  </a:lnTo>
                  <a:lnTo>
                    <a:pt x="265562" y="1004"/>
                  </a:lnTo>
                  <a:lnTo>
                    <a:pt x="265562" y="837"/>
                  </a:lnTo>
                  <a:lnTo>
                    <a:pt x="265562" y="669"/>
                  </a:lnTo>
                  <a:lnTo>
                    <a:pt x="265507" y="502"/>
                  </a:lnTo>
                  <a:lnTo>
                    <a:pt x="265339" y="223"/>
                  </a:lnTo>
                  <a:lnTo>
                    <a:pt x="265060" y="56"/>
                  </a:lnTo>
                  <a:lnTo>
                    <a:pt x="264893" y="0"/>
                  </a:lnTo>
                  <a:close/>
                  <a:moveTo>
                    <a:pt x="267905" y="0"/>
                  </a:moveTo>
                  <a:lnTo>
                    <a:pt x="267737" y="56"/>
                  </a:lnTo>
                  <a:lnTo>
                    <a:pt x="267514" y="223"/>
                  </a:lnTo>
                  <a:lnTo>
                    <a:pt x="267291" y="502"/>
                  </a:lnTo>
                  <a:lnTo>
                    <a:pt x="267291" y="669"/>
                  </a:lnTo>
                  <a:lnTo>
                    <a:pt x="267235" y="837"/>
                  </a:lnTo>
                  <a:lnTo>
                    <a:pt x="267291" y="1004"/>
                  </a:lnTo>
                  <a:lnTo>
                    <a:pt x="267291" y="1171"/>
                  </a:lnTo>
                  <a:lnTo>
                    <a:pt x="267514" y="1394"/>
                  </a:lnTo>
                  <a:lnTo>
                    <a:pt x="267737" y="1617"/>
                  </a:lnTo>
                  <a:lnTo>
                    <a:pt x="267905" y="1673"/>
                  </a:lnTo>
                  <a:lnTo>
                    <a:pt x="268239" y="1673"/>
                  </a:lnTo>
                  <a:lnTo>
                    <a:pt x="268406" y="1617"/>
                  </a:lnTo>
                  <a:lnTo>
                    <a:pt x="268685" y="1394"/>
                  </a:lnTo>
                  <a:lnTo>
                    <a:pt x="268853" y="1171"/>
                  </a:lnTo>
                  <a:lnTo>
                    <a:pt x="268908" y="1004"/>
                  </a:lnTo>
                  <a:lnTo>
                    <a:pt x="268908" y="837"/>
                  </a:lnTo>
                  <a:lnTo>
                    <a:pt x="268908" y="669"/>
                  </a:lnTo>
                  <a:lnTo>
                    <a:pt x="268853" y="502"/>
                  </a:lnTo>
                  <a:lnTo>
                    <a:pt x="268685" y="223"/>
                  </a:lnTo>
                  <a:lnTo>
                    <a:pt x="268406" y="56"/>
                  </a:lnTo>
                  <a:lnTo>
                    <a:pt x="268239" y="0"/>
                  </a:lnTo>
                  <a:close/>
                  <a:moveTo>
                    <a:pt x="279671" y="0"/>
                  </a:moveTo>
                  <a:lnTo>
                    <a:pt x="279504" y="56"/>
                  </a:lnTo>
                  <a:lnTo>
                    <a:pt x="279225" y="223"/>
                  </a:lnTo>
                  <a:lnTo>
                    <a:pt x="279058" y="502"/>
                  </a:lnTo>
                  <a:lnTo>
                    <a:pt x="279002" y="669"/>
                  </a:lnTo>
                  <a:lnTo>
                    <a:pt x="279002" y="837"/>
                  </a:lnTo>
                  <a:lnTo>
                    <a:pt x="279002" y="1004"/>
                  </a:lnTo>
                  <a:lnTo>
                    <a:pt x="279058" y="1171"/>
                  </a:lnTo>
                  <a:lnTo>
                    <a:pt x="279225" y="1394"/>
                  </a:lnTo>
                  <a:lnTo>
                    <a:pt x="279504" y="1617"/>
                  </a:lnTo>
                  <a:lnTo>
                    <a:pt x="279671" y="1673"/>
                  </a:lnTo>
                  <a:lnTo>
                    <a:pt x="280006" y="1673"/>
                  </a:lnTo>
                  <a:lnTo>
                    <a:pt x="280173" y="1617"/>
                  </a:lnTo>
                  <a:lnTo>
                    <a:pt x="280396" y="1394"/>
                  </a:lnTo>
                  <a:lnTo>
                    <a:pt x="280564" y="1171"/>
                  </a:lnTo>
                  <a:lnTo>
                    <a:pt x="280619" y="1004"/>
                  </a:lnTo>
                  <a:lnTo>
                    <a:pt x="280675" y="837"/>
                  </a:lnTo>
                  <a:lnTo>
                    <a:pt x="280619" y="669"/>
                  </a:lnTo>
                  <a:lnTo>
                    <a:pt x="280564" y="502"/>
                  </a:lnTo>
                  <a:lnTo>
                    <a:pt x="280396" y="223"/>
                  </a:lnTo>
                  <a:lnTo>
                    <a:pt x="280173" y="56"/>
                  </a:lnTo>
                  <a:lnTo>
                    <a:pt x="280006" y="0"/>
                  </a:lnTo>
                  <a:close/>
                  <a:moveTo>
                    <a:pt x="2510" y="3346"/>
                  </a:moveTo>
                  <a:lnTo>
                    <a:pt x="2342" y="3402"/>
                  </a:lnTo>
                  <a:lnTo>
                    <a:pt x="2175" y="3458"/>
                  </a:lnTo>
                  <a:lnTo>
                    <a:pt x="1896" y="3625"/>
                  </a:lnTo>
                  <a:lnTo>
                    <a:pt x="1729" y="3848"/>
                  </a:lnTo>
                  <a:lnTo>
                    <a:pt x="1673" y="4015"/>
                  </a:lnTo>
                  <a:lnTo>
                    <a:pt x="1673" y="4183"/>
                  </a:lnTo>
                  <a:lnTo>
                    <a:pt x="1673" y="4350"/>
                  </a:lnTo>
                  <a:lnTo>
                    <a:pt x="1729" y="4517"/>
                  </a:lnTo>
                  <a:lnTo>
                    <a:pt x="1896" y="4796"/>
                  </a:lnTo>
                  <a:lnTo>
                    <a:pt x="2175" y="4963"/>
                  </a:lnTo>
                  <a:lnTo>
                    <a:pt x="2342" y="5019"/>
                  </a:lnTo>
                  <a:lnTo>
                    <a:pt x="2677" y="5019"/>
                  </a:lnTo>
                  <a:lnTo>
                    <a:pt x="2788" y="4963"/>
                  </a:lnTo>
                  <a:lnTo>
                    <a:pt x="3067" y="4796"/>
                  </a:lnTo>
                  <a:lnTo>
                    <a:pt x="3234" y="4517"/>
                  </a:lnTo>
                  <a:lnTo>
                    <a:pt x="3290" y="4350"/>
                  </a:lnTo>
                  <a:lnTo>
                    <a:pt x="3290" y="4183"/>
                  </a:lnTo>
                  <a:lnTo>
                    <a:pt x="3290" y="4015"/>
                  </a:lnTo>
                  <a:lnTo>
                    <a:pt x="3234" y="3848"/>
                  </a:lnTo>
                  <a:lnTo>
                    <a:pt x="3067" y="3625"/>
                  </a:lnTo>
                  <a:lnTo>
                    <a:pt x="2788" y="3458"/>
                  </a:lnTo>
                  <a:lnTo>
                    <a:pt x="2677" y="3402"/>
                  </a:lnTo>
                  <a:lnTo>
                    <a:pt x="2510" y="3346"/>
                  </a:lnTo>
                  <a:close/>
                  <a:moveTo>
                    <a:pt x="10930" y="3346"/>
                  </a:moveTo>
                  <a:lnTo>
                    <a:pt x="10763" y="3402"/>
                  </a:lnTo>
                  <a:lnTo>
                    <a:pt x="10596" y="3458"/>
                  </a:lnTo>
                  <a:lnTo>
                    <a:pt x="10317" y="3625"/>
                  </a:lnTo>
                  <a:lnTo>
                    <a:pt x="10150" y="3848"/>
                  </a:lnTo>
                  <a:lnTo>
                    <a:pt x="10094" y="4015"/>
                  </a:lnTo>
                  <a:lnTo>
                    <a:pt x="10094" y="4183"/>
                  </a:lnTo>
                  <a:lnTo>
                    <a:pt x="10094" y="4350"/>
                  </a:lnTo>
                  <a:lnTo>
                    <a:pt x="10150" y="4517"/>
                  </a:lnTo>
                  <a:lnTo>
                    <a:pt x="10317" y="4796"/>
                  </a:lnTo>
                  <a:lnTo>
                    <a:pt x="10596" y="4963"/>
                  </a:lnTo>
                  <a:lnTo>
                    <a:pt x="10763" y="5019"/>
                  </a:lnTo>
                  <a:lnTo>
                    <a:pt x="11098" y="5019"/>
                  </a:lnTo>
                  <a:lnTo>
                    <a:pt x="11265" y="4963"/>
                  </a:lnTo>
                  <a:lnTo>
                    <a:pt x="11488" y="4796"/>
                  </a:lnTo>
                  <a:lnTo>
                    <a:pt x="11711" y="4517"/>
                  </a:lnTo>
                  <a:lnTo>
                    <a:pt x="11711" y="4350"/>
                  </a:lnTo>
                  <a:lnTo>
                    <a:pt x="11767" y="4183"/>
                  </a:lnTo>
                  <a:lnTo>
                    <a:pt x="11711" y="4015"/>
                  </a:lnTo>
                  <a:lnTo>
                    <a:pt x="11711" y="3848"/>
                  </a:lnTo>
                  <a:lnTo>
                    <a:pt x="11488" y="3625"/>
                  </a:lnTo>
                  <a:lnTo>
                    <a:pt x="11265" y="3458"/>
                  </a:lnTo>
                  <a:lnTo>
                    <a:pt x="11098" y="3402"/>
                  </a:lnTo>
                  <a:lnTo>
                    <a:pt x="10930" y="3346"/>
                  </a:lnTo>
                  <a:close/>
                  <a:moveTo>
                    <a:pt x="15949" y="3346"/>
                  </a:moveTo>
                  <a:lnTo>
                    <a:pt x="15782" y="3402"/>
                  </a:lnTo>
                  <a:lnTo>
                    <a:pt x="15671" y="3458"/>
                  </a:lnTo>
                  <a:lnTo>
                    <a:pt x="15392" y="3625"/>
                  </a:lnTo>
                  <a:lnTo>
                    <a:pt x="15224" y="3848"/>
                  </a:lnTo>
                  <a:lnTo>
                    <a:pt x="15169" y="4015"/>
                  </a:lnTo>
                  <a:lnTo>
                    <a:pt x="15113" y="4183"/>
                  </a:lnTo>
                  <a:lnTo>
                    <a:pt x="15169" y="4350"/>
                  </a:lnTo>
                  <a:lnTo>
                    <a:pt x="15224" y="4517"/>
                  </a:lnTo>
                  <a:lnTo>
                    <a:pt x="15392" y="4796"/>
                  </a:lnTo>
                  <a:lnTo>
                    <a:pt x="15671" y="4963"/>
                  </a:lnTo>
                  <a:lnTo>
                    <a:pt x="15782" y="5019"/>
                  </a:lnTo>
                  <a:lnTo>
                    <a:pt x="16117" y="5019"/>
                  </a:lnTo>
                  <a:lnTo>
                    <a:pt x="16284" y="4963"/>
                  </a:lnTo>
                  <a:lnTo>
                    <a:pt x="16563" y="4796"/>
                  </a:lnTo>
                  <a:lnTo>
                    <a:pt x="16730" y="4517"/>
                  </a:lnTo>
                  <a:lnTo>
                    <a:pt x="16786" y="4350"/>
                  </a:lnTo>
                  <a:lnTo>
                    <a:pt x="16786" y="4183"/>
                  </a:lnTo>
                  <a:lnTo>
                    <a:pt x="16786" y="4015"/>
                  </a:lnTo>
                  <a:lnTo>
                    <a:pt x="16730" y="3848"/>
                  </a:lnTo>
                  <a:lnTo>
                    <a:pt x="16563" y="3625"/>
                  </a:lnTo>
                  <a:lnTo>
                    <a:pt x="16284" y="3458"/>
                  </a:lnTo>
                  <a:lnTo>
                    <a:pt x="16117" y="3402"/>
                  </a:lnTo>
                  <a:lnTo>
                    <a:pt x="15949" y="3346"/>
                  </a:lnTo>
                  <a:close/>
                  <a:moveTo>
                    <a:pt x="19295" y="3346"/>
                  </a:moveTo>
                  <a:lnTo>
                    <a:pt x="19128" y="3402"/>
                  </a:lnTo>
                  <a:lnTo>
                    <a:pt x="18961" y="3458"/>
                  </a:lnTo>
                  <a:lnTo>
                    <a:pt x="18682" y="3625"/>
                  </a:lnTo>
                  <a:lnTo>
                    <a:pt x="18515" y="3848"/>
                  </a:lnTo>
                  <a:lnTo>
                    <a:pt x="18459" y="4015"/>
                  </a:lnTo>
                  <a:lnTo>
                    <a:pt x="18459" y="4183"/>
                  </a:lnTo>
                  <a:lnTo>
                    <a:pt x="18459" y="4350"/>
                  </a:lnTo>
                  <a:lnTo>
                    <a:pt x="18515" y="4517"/>
                  </a:lnTo>
                  <a:lnTo>
                    <a:pt x="18682" y="4796"/>
                  </a:lnTo>
                  <a:lnTo>
                    <a:pt x="18961" y="4963"/>
                  </a:lnTo>
                  <a:lnTo>
                    <a:pt x="19128" y="5019"/>
                  </a:lnTo>
                  <a:lnTo>
                    <a:pt x="19463" y="5019"/>
                  </a:lnTo>
                  <a:lnTo>
                    <a:pt x="19630" y="4963"/>
                  </a:lnTo>
                  <a:lnTo>
                    <a:pt x="19853" y="4796"/>
                  </a:lnTo>
                  <a:lnTo>
                    <a:pt x="20076" y="4517"/>
                  </a:lnTo>
                  <a:lnTo>
                    <a:pt x="20076" y="4350"/>
                  </a:lnTo>
                  <a:lnTo>
                    <a:pt x="20132" y="4183"/>
                  </a:lnTo>
                  <a:lnTo>
                    <a:pt x="20076" y="4015"/>
                  </a:lnTo>
                  <a:lnTo>
                    <a:pt x="20076" y="3848"/>
                  </a:lnTo>
                  <a:lnTo>
                    <a:pt x="19853" y="3625"/>
                  </a:lnTo>
                  <a:lnTo>
                    <a:pt x="19630" y="3458"/>
                  </a:lnTo>
                  <a:lnTo>
                    <a:pt x="19463" y="3402"/>
                  </a:lnTo>
                  <a:lnTo>
                    <a:pt x="19295" y="3346"/>
                  </a:lnTo>
                  <a:close/>
                  <a:moveTo>
                    <a:pt x="24370" y="3346"/>
                  </a:moveTo>
                  <a:lnTo>
                    <a:pt x="24203" y="3402"/>
                  </a:lnTo>
                  <a:lnTo>
                    <a:pt x="24036" y="3458"/>
                  </a:lnTo>
                  <a:lnTo>
                    <a:pt x="23757" y="3625"/>
                  </a:lnTo>
                  <a:lnTo>
                    <a:pt x="23589" y="3848"/>
                  </a:lnTo>
                  <a:lnTo>
                    <a:pt x="23534" y="4015"/>
                  </a:lnTo>
                  <a:lnTo>
                    <a:pt x="23534" y="4183"/>
                  </a:lnTo>
                  <a:lnTo>
                    <a:pt x="23534" y="4350"/>
                  </a:lnTo>
                  <a:lnTo>
                    <a:pt x="23589" y="4517"/>
                  </a:lnTo>
                  <a:lnTo>
                    <a:pt x="23757" y="4796"/>
                  </a:lnTo>
                  <a:lnTo>
                    <a:pt x="24036" y="4963"/>
                  </a:lnTo>
                  <a:lnTo>
                    <a:pt x="24203" y="5019"/>
                  </a:lnTo>
                  <a:lnTo>
                    <a:pt x="24537" y="5019"/>
                  </a:lnTo>
                  <a:lnTo>
                    <a:pt x="24649" y="4963"/>
                  </a:lnTo>
                  <a:lnTo>
                    <a:pt x="24928" y="4796"/>
                  </a:lnTo>
                  <a:lnTo>
                    <a:pt x="25095" y="4517"/>
                  </a:lnTo>
                  <a:lnTo>
                    <a:pt x="25151" y="4350"/>
                  </a:lnTo>
                  <a:lnTo>
                    <a:pt x="25207" y="4183"/>
                  </a:lnTo>
                  <a:lnTo>
                    <a:pt x="25151" y="4015"/>
                  </a:lnTo>
                  <a:lnTo>
                    <a:pt x="25095" y="3848"/>
                  </a:lnTo>
                  <a:lnTo>
                    <a:pt x="24928" y="3625"/>
                  </a:lnTo>
                  <a:lnTo>
                    <a:pt x="24649" y="3458"/>
                  </a:lnTo>
                  <a:lnTo>
                    <a:pt x="24537" y="3402"/>
                  </a:lnTo>
                  <a:lnTo>
                    <a:pt x="24370" y="3346"/>
                  </a:lnTo>
                  <a:close/>
                  <a:moveTo>
                    <a:pt x="27660" y="3346"/>
                  </a:moveTo>
                  <a:lnTo>
                    <a:pt x="27493" y="3402"/>
                  </a:lnTo>
                  <a:lnTo>
                    <a:pt x="27326" y="3458"/>
                  </a:lnTo>
                  <a:lnTo>
                    <a:pt x="27103" y="3625"/>
                  </a:lnTo>
                  <a:lnTo>
                    <a:pt x="26880" y="3848"/>
                  </a:lnTo>
                  <a:lnTo>
                    <a:pt x="26880" y="4015"/>
                  </a:lnTo>
                  <a:lnTo>
                    <a:pt x="26824" y="4183"/>
                  </a:lnTo>
                  <a:lnTo>
                    <a:pt x="26880" y="4350"/>
                  </a:lnTo>
                  <a:lnTo>
                    <a:pt x="26880" y="4517"/>
                  </a:lnTo>
                  <a:lnTo>
                    <a:pt x="27103" y="4796"/>
                  </a:lnTo>
                  <a:lnTo>
                    <a:pt x="27326" y="4963"/>
                  </a:lnTo>
                  <a:lnTo>
                    <a:pt x="27493" y="5019"/>
                  </a:lnTo>
                  <a:lnTo>
                    <a:pt x="27828" y="5019"/>
                  </a:lnTo>
                  <a:lnTo>
                    <a:pt x="27995" y="4963"/>
                  </a:lnTo>
                  <a:lnTo>
                    <a:pt x="28274" y="4796"/>
                  </a:lnTo>
                  <a:lnTo>
                    <a:pt x="28441" y="4517"/>
                  </a:lnTo>
                  <a:lnTo>
                    <a:pt x="28497" y="4350"/>
                  </a:lnTo>
                  <a:lnTo>
                    <a:pt x="28497" y="4183"/>
                  </a:lnTo>
                  <a:lnTo>
                    <a:pt x="28497" y="4015"/>
                  </a:lnTo>
                  <a:lnTo>
                    <a:pt x="28441" y="3848"/>
                  </a:lnTo>
                  <a:lnTo>
                    <a:pt x="28274" y="3625"/>
                  </a:lnTo>
                  <a:lnTo>
                    <a:pt x="27995" y="3458"/>
                  </a:lnTo>
                  <a:lnTo>
                    <a:pt x="27828" y="3402"/>
                  </a:lnTo>
                  <a:lnTo>
                    <a:pt x="27660" y="3346"/>
                  </a:lnTo>
                  <a:close/>
                  <a:moveTo>
                    <a:pt x="31118" y="3346"/>
                  </a:moveTo>
                  <a:lnTo>
                    <a:pt x="30951" y="3402"/>
                  </a:lnTo>
                  <a:lnTo>
                    <a:pt x="30783" y="3458"/>
                  </a:lnTo>
                  <a:lnTo>
                    <a:pt x="30505" y="3625"/>
                  </a:lnTo>
                  <a:lnTo>
                    <a:pt x="30337" y="3848"/>
                  </a:lnTo>
                  <a:lnTo>
                    <a:pt x="30281" y="4015"/>
                  </a:lnTo>
                  <a:lnTo>
                    <a:pt x="30281" y="4183"/>
                  </a:lnTo>
                  <a:lnTo>
                    <a:pt x="30281" y="4350"/>
                  </a:lnTo>
                  <a:lnTo>
                    <a:pt x="30337" y="4517"/>
                  </a:lnTo>
                  <a:lnTo>
                    <a:pt x="30505" y="4796"/>
                  </a:lnTo>
                  <a:lnTo>
                    <a:pt x="30783" y="4963"/>
                  </a:lnTo>
                  <a:lnTo>
                    <a:pt x="30951" y="5019"/>
                  </a:lnTo>
                  <a:lnTo>
                    <a:pt x="31285" y="5019"/>
                  </a:lnTo>
                  <a:lnTo>
                    <a:pt x="31397" y="4963"/>
                  </a:lnTo>
                  <a:lnTo>
                    <a:pt x="31676" y="4796"/>
                  </a:lnTo>
                  <a:lnTo>
                    <a:pt x="31843" y="4517"/>
                  </a:lnTo>
                  <a:lnTo>
                    <a:pt x="31899" y="4350"/>
                  </a:lnTo>
                  <a:lnTo>
                    <a:pt x="31899" y="4183"/>
                  </a:lnTo>
                  <a:lnTo>
                    <a:pt x="31899" y="4015"/>
                  </a:lnTo>
                  <a:lnTo>
                    <a:pt x="31843" y="3848"/>
                  </a:lnTo>
                  <a:lnTo>
                    <a:pt x="31676" y="3625"/>
                  </a:lnTo>
                  <a:lnTo>
                    <a:pt x="31397" y="3458"/>
                  </a:lnTo>
                  <a:lnTo>
                    <a:pt x="31285" y="3402"/>
                  </a:lnTo>
                  <a:lnTo>
                    <a:pt x="31118" y="3346"/>
                  </a:lnTo>
                  <a:close/>
                  <a:moveTo>
                    <a:pt x="41156" y="3346"/>
                  </a:moveTo>
                  <a:lnTo>
                    <a:pt x="40989" y="3402"/>
                  </a:lnTo>
                  <a:lnTo>
                    <a:pt x="40821" y="3458"/>
                  </a:lnTo>
                  <a:lnTo>
                    <a:pt x="40543" y="3625"/>
                  </a:lnTo>
                  <a:lnTo>
                    <a:pt x="40375" y="3848"/>
                  </a:lnTo>
                  <a:lnTo>
                    <a:pt x="40320" y="4015"/>
                  </a:lnTo>
                  <a:lnTo>
                    <a:pt x="40320" y="4183"/>
                  </a:lnTo>
                  <a:lnTo>
                    <a:pt x="40320" y="4350"/>
                  </a:lnTo>
                  <a:lnTo>
                    <a:pt x="40375" y="4517"/>
                  </a:lnTo>
                  <a:lnTo>
                    <a:pt x="40543" y="4796"/>
                  </a:lnTo>
                  <a:lnTo>
                    <a:pt x="40821" y="4963"/>
                  </a:lnTo>
                  <a:lnTo>
                    <a:pt x="40989" y="5019"/>
                  </a:lnTo>
                  <a:lnTo>
                    <a:pt x="41323" y="5019"/>
                  </a:lnTo>
                  <a:lnTo>
                    <a:pt x="41435" y="4963"/>
                  </a:lnTo>
                  <a:lnTo>
                    <a:pt x="41714" y="4796"/>
                  </a:lnTo>
                  <a:lnTo>
                    <a:pt x="41881" y="4517"/>
                  </a:lnTo>
                  <a:lnTo>
                    <a:pt x="41937" y="4350"/>
                  </a:lnTo>
                  <a:lnTo>
                    <a:pt x="41937" y="4183"/>
                  </a:lnTo>
                  <a:lnTo>
                    <a:pt x="41937" y="4015"/>
                  </a:lnTo>
                  <a:lnTo>
                    <a:pt x="41881" y="3848"/>
                  </a:lnTo>
                  <a:lnTo>
                    <a:pt x="41714" y="3625"/>
                  </a:lnTo>
                  <a:lnTo>
                    <a:pt x="41435" y="3458"/>
                  </a:lnTo>
                  <a:lnTo>
                    <a:pt x="41323" y="3402"/>
                  </a:lnTo>
                  <a:lnTo>
                    <a:pt x="41156" y="3346"/>
                  </a:lnTo>
                  <a:close/>
                  <a:moveTo>
                    <a:pt x="83037" y="3402"/>
                  </a:moveTo>
                  <a:lnTo>
                    <a:pt x="82870" y="3458"/>
                  </a:lnTo>
                  <a:lnTo>
                    <a:pt x="82591" y="3625"/>
                  </a:lnTo>
                  <a:lnTo>
                    <a:pt x="82424" y="3904"/>
                  </a:lnTo>
                  <a:lnTo>
                    <a:pt x="82368" y="4015"/>
                  </a:lnTo>
                  <a:lnTo>
                    <a:pt x="82368" y="4183"/>
                  </a:lnTo>
                  <a:lnTo>
                    <a:pt x="82368" y="4350"/>
                  </a:lnTo>
                  <a:lnTo>
                    <a:pt x="82424" y="4517"/>
                  </a:lnTo>
                  <a:lnTo>
                    <a:pt x="82591" y="4796"/>
                  </a:lnTo>
                  <a:lnTo>
                    <a:pt x="82870" y="4963"/>
                  </a:lnTo>
                  <a:lnTo>
                    <a:pt x="83037" y="5019"/>
                  </a:lnTo>
                  <a:lnTo>
                    <a:pt x="83372" y="5019"/>
                  </a:lnTo>
                  <a:lnTo>
                    <a:pt x="83539" y="4963"/>
                  </a:lnTo>
                  <a:lnTo>
                    <a:pt x="83762" y="4796"/>
                  </a:lnTo>
                  <a:lnTo>
                    <a:pt x="83985" y="4517"/>
                  </a:lnTo>
                  <a:lnTo>
                    <a:pt x="83985" y="4350"/>
                  </a:lnTo>
                  <a:lnTo>
                    <a:pt x="84041" y="4183"/>
                  </a:lnTo>
                  <a:lnTo>
                    <a:pt x="83985" y="4015"/>
                  </a:lnTo>
                  <a:lnTo>
                    <a:pt x="83985" y="3904"/>
                  </a:lnTo>
                  <a:lnTo>
                    <a:pt x="83762" y="3625"/>
                  </a:lnTo>
                  <a:lnTo>
                    <a:pt x="83539" y="3458"/>
                  </a:lnTo>
                  <a:lnTo>
                    <a:pt x="83372" y="3402"/>
                  </a:lnTo>
                  <a:close/>
                  <a:moveTo>
                    <a:pt x="86383" y="3402"/>
                  </a:moveTo>
                  <a:lnTo>
                    <a:pt x="86216" y="3458"/>
                  </a:lnTo>
                  <a:lnTo>
                    <a:pt x="85993" y="3625"/>
                  </a:lnTo>
                  <a:lnTo>
                    <a:pt x="85825" y="3904"/>
                  </a:lnTo>
                  <a:lnTo>
                    <a:pt x="85770" y="4015"/>
                  </a:lnTo>
                  <a:lnTo>
                    <a:pt x="85714" y="4183"/>
                  </a:lnTo>
                  <a:lnTo>
                    <a:pt x="85770" y="4350"/>
                  </a:lnTo>
                  <a:lnTo>
                    <a:pt x="85825" y="4517"/>
                  </a:lnTo>
                  <a:lnTo>
                    <a:pt x="85993" y="4796"/>
                  </a:lnTo>
                  <a:lnTo>
                    <a:pt x="86216" y="4963"/>
                  </a:lnTo>
                  <a:lnTo>
                    <a:pt x="86383" y="5019"/>
                  </a:lnTo>
                  <a:lnTo>
                    <a:pt x="86718" y="5019"/>
                  </a:lnTo>
                  <a:lnTo>
                    <a:pt x="86885" y="4963"/>
                  </a:lnTo>
                  <a:lnTo>
                    <a:pt x="87164" y="4796"/>
                  </a:lnTo>
                  <a:lnTo>
                    <a:pt x="87331" y="4517"/>
                  </a:lnTo>
                  <a:lnTo>
                    <a:pt x="87387" y="4350"/>
                  </a:lnTo>
                  <a:lnTo>
                    <a:pt x="87387" y="4183"/>
                  </a:lnTo>
                  <a:lnTo>
                    <a:pt x="87387" y="4015"/>
                  </a:lnTo>
                  <a:lnTo>
                    <a:pt x="87331" y="3904"/>
                  </a:lnTo>
                  <a:lnTo>
                    <a:pt x="87164" y="3625"/>
                  </a:lnTo>
                  <a:lnTo>
                    <a:pt x="86885" y="3458"/>
                  </a:lnTo>
                  <a:lnTo>
                    <a:pt x="86718" y="3402"/>
                  </a:lnTo>
                  <a:close/>
                  <a:moveTo>
                    <a:pt x="89785" y="3402"/>
                  </a:moveTo>
                  <a:lnTo>
                    <a:pt x="89618" y="3458"/>
                  </a:lnTo>
                  <a:lnTo>
                    <a:pt x="89339" y="3625"/>
                  </a:lnTo>
                  <a:lnTo>
                    <a:pt x="89171" y="3904"/>
                  </a:lnTo>
                  <a:lnTo>
                    <a:pt x="89116" y="4015"/>
                  </a:lnTo>
                  <a:lnTo>
                    <a:pt x="89116" y="4183"/>
                  </a:lnTo>
                  <a:lnTo>
                    <a:pt x="89116" y="4350"/>
                  </a:lnTo>
                  <a:lnTo>
                    <a:pt x="89171" y="4517"/>
                  </a:lnTo>
                  <a:lnTo>
                    <a:pt x="89339" y="4796"/>
                  </a:lnTo>
                  <a:lnTo>
                    <a:pt x="89618" y="4963"/>
                  </a:lnTo>
                  <a:lnTo>
                    <a:pt x="89785" y="5019"/>
                  </a:lnTo>
                  <a:lnTo>
                    <a:pt x="90119" y="5019"/>
                  </a:lnTo>
                  <a:lnTo>
                    <a:pt x="90231" y="4963"/>
                  </a:lnTo>
                  <a:lnTo>
                    <a:pt x="90510" y="4796"/>
                  </a:lnTo>
                  <a:lnTo>
                    <a:pt x="90677" y="4517"/>
                  </a:lnTo>
                  <a:lnTo>
                    <a:pt x="90733" y="4350"/>
                  </a:lnTo>
                  <a:lnTo>
                    <a:pt x="90733" y="4183"/>
                  </a:lnTo>
                  <a:lnTo>
                    <a:pt x="90733" y="4015"/>
                  </a:lnTo>
                  <a:lnTo>
                    <a:pt x="90677" y="3904"/>
                  </a:lnTo>
                  <a:lnTo>
                    <a:pt x="90510" y="3625"/>
                  </a:lnTo>
                  <a:lnTo>
                    <a:pt x="90231" y="3458"/>
                  </a:lnTo>
                  <a:lnTo>
                    <a:pt x="90119" y="3402"/>
                  </a:lnTo>
                  <a:close/>
                  <a:moveTo>
                    <a:pt x="93075" y="3402"/>
                  </a:moveTo>
                  <a:lnTo>
                    <a:pt x="92908" y="3458"/>
                  </a:lnTo>
                  <a:lnTo>
                    <a:pt x="92685" y="3625"/>
                  </a:lnTo>
                  <a:lnTo>
                    <a:pt x="92462" y="3904"/>
                  </a:lnTo>
                  <a:lnTo>
                    <a:pt x="92462" y="4015"/>
                  </a:lnTo>
                  <a:lnTo>
                    <a:pt x="92406" y="4183"/>
                  </a:lnTo>
                  <a:lnTo>
                    <a:pt x="92462" y="4350"/>
                  </a:lnTo>
                  <a:lnTo>
                    <a:pt x="92462" y="4517"/>
                  </a:lnTo>
                  <a:lnTo>
                    <a:pt x="92685" y="4796"/>
                  </a:lnTo>
                  <a:lnTo>
                    <a:pt x="92908" y="4963"/>
                  </a:lnTo>
                  <a:lnTo>
                    <a:pt x="93075" y="5019"/>
                  </a:lnTo>
                  <a:lnTo>
                    <a:pt x="93410" y="5019"/>
                  </a:lnTo>
                  <a:lnTo>
                    <a:pt x="93577" y="4963"/>
                  </a:lnTo>
                  <a:lnTo>
                    <a:pt x="93856" y="4796"/>
                  </a:lnTo>
                  <a:lnTo>
                    <a:pt x="94023" y="4517"/>
                  </a:lnTo>
                  <a:lnTo>
                    <a:pt x="94079" y="4350"/>
                  </a:lnTo>
                  <a:lnTo>
                    <a:pt x="94079" y="4183"/>
                  </a:lnTo>
                  <a:lnTo>
                    <a:pt x="94079" y="4015"/>
                  </a:lnTo>
                  <a:lnTo>
                    <a:pt x="94023" y="3904"/>
                  </a:lnTo>
                  <a:lnTo>
                    <a:pt x="93856" y="3625"/>
                  </a:lnTo>
                  <a:lnTo>
                    <a:pt x="93577" y="3458"/>
                  </a:lnTo>
                  <a:lnTo>
                    <a:pt x="93410" y="3402"/>
                  </a:lnTo>
                  <a:close/>
                  <a:moveTo>
                    <a:pt x="98317" y="3346"/>
                  </a:moveTo>
                  <a:lnTo>
                    <a:pt x="98150" y="3402"/>
                  </a:lnTo>
                  <a:lnTo>
                    <a:pt x="97983" y="3458"/>
                  </a:lnTo>
                  <a:lnTo>
                    <a:pt x="97704" y="3625"/>
                  </a:lnTo>
                  <a:lnTo>
                    <a:pt x="97536" y="3848"/>
                  </a:lnTo>
                  <a:lnTo>
                    <a:pt x="97481" y="4015"/>
                  </a:lnTo>
                  <a:lnTo>
                    <a:pt x="97481" y="4183"/>
                  </a:lnTo>
                  <a:lnTo>
                    <a:pt x="97481" y="4350"/>
                  </a:lnTo>
                  <a:lnTo>
                    <a:pt x="97536" y="4517"/>
                  </a:lnTo>
                  <a:lnTo>
                    <a:pt x="97704" y="4796"/>
                  </a:lnTo>
                  <a:lnTo>
                    <a:pt x="97983" y="4963"/>
                  </a:lnTo>
                  <a:lnTo>
                    <a:pt x="98150" y="5019"/>
                  </a:lnTo>
                  <a:lnTo>
                    <a:pt x="98484" y="5019"/>
                  </a:lnTo>
                  <a:lnTo>
                    <a:pt x="98652" y="4963"/>
                  </a:lnTo>
                  <a:lnTo>
                    <a:pt x="98875" y="4796"/>
                  </a:lnTo>
                  <a:lnTo>
                    <a:pt x="99042" y="4517"/>
                  </a:lnTo>
                  <a:lnTo>
                    <a:pt x="99098" y="4350"/>
                  </a:lnTo>
                  <a:lnTo>
                    <a:pt x="99154" y="4183"/>
                  </a:lnTo>
                  <a:lnTo>
                    <a:pt x="99098" y="4015"/>
                  </a:lnTo>
                  <a:lnTo>
                    <a:pt x="99042" y="3848"/>
                  </a:lnTo>
                  <a:lnTo>
                    <a:pt x="98875" y="3625"/>
                  </a:lnTo>
                  <a:lnTo>
                    <a:pt x="98652" y="3458"/>
                  </a:lnTo>
                  <a:lnTo>
                    <a:pt x="98484" y="3402"/>
                  </a:lnTo>
                  <a:lnTo>
                    <a:pt x="98317" y="3346"/>
                  </a:lnTo>
                  <a:close/>
                  <a:moveTo>
                    <a:pt x="106738" y="3346"/>
                  </a:moveTo>
                  <a:lnTo>
                    <a:pt x="106571" y="3402"/>
                  </a:lnTo>
                  <a:lnTo>
                    <a:pt x="106403" y="3458"/>
                  </a:lnTo>
                  <a:lnTo>
                    <a:pt x="106180" y="3625"/>
                  </a:lnTo>
                  <a:lnTo>
                    <a:pt x="105957" y="3848"/>
                  </a:lnTo>
                  <a:lnTo>
                    <a:pt x="105957" y="4015"/>
                  </a:lnTo>
                  <a:lnTo>
                    <a:pt x="105901" y="4183"/>
                  </a:lnTo>
                  <a:lnTo>
                    <a:pt x="105957" y="4350"/>
                  </a:lnTo>
                  <a:lnTo>
                    <a:pt x="105957" y="4517"/>
                  </a:lnTo>
                  <a:lnTo>
                    <a:pt x="106180" y="4796"/>
                  </a:lnTo>
                  <a:lnTo>
                    <a:pt x="106403" y="4963"/>
                  </a:lnTo>
                  <a:lnTo>
                    <a:pt x="106571" y="5019"/>
                  </a:lnTo>
                  <a:lnTo>
                    <a:pt x="106905" y="5019"/>
                  </a:lnTo>
                  <a:lnTo>
                    <a:pt x="107073" y="4963"/>
                  </a:lnTo>
                  <a:lnTo>
                    <a:pt x="107351" y="4796"/>
                  </a:lnTo>
                  <a:lnTo>
                    <a:pt x="107519" y="4517"/>
                  </a:lnTo>
                  <a:lnTo>
                    <a:pt x="107575" y="4350"/>
                  </a:lnTo>
                  <a:lnTo>
                    <a:pt x="107575" y="4183"/>
                  </a:lnTo>
                  <a:lnTo>
                    <a:pt x="107575" y="4015"/>
                  </a:lnTo>
                  <a:lnTo>
                    <a:pt x="107519" y="3848"/>
                  </a:lnTo>
                  <a:lnTo>
                    <a:pt x="107351" y="3625"/>
                  </a:lnTo>
                  <a:lnTo>
                    <a:pt x="107073" y="3458"/>
                  </a:lnTo>
                  <a:lnTo>
                    <a:pt x="106905" y="3402"/>
                  </a:lnTo>
                  <a:lnTo>
                    <a:pt x="106738" y="3346"/>
                  </a:lnTo>
                  <a:close/>
                  <a:moveTo>
                    <a:pt x="111813" y="3346"/>
                  </a:moveTo>
                  <a:lnTo>
                    <a:pt x="111645" y="3402"/>
                  </a:lnTo>
                  <a:lnTo>
                    <a:pt x="111478" y="3458"/>
                  </a:lnTo>
                  <a:lnTo>
                    <a:pt x="111199" y="3625"/>
                  </a:lnTo>
                  <a:lnTo>
                    <a:pt x="111032" y="3848"/>
                  </a:lnTo>
                  <a:lnTo>
                    <a:pt x="110976" y="4015"/>
                  </a:lnTo>
                  <a:lnTo>
                    <a:pt x="110976" y="4183"/>
                  </a:lnTo>
                  <a:lnTo>
                    <a:pt x="110976" y="4350"/>
                  </a:lnTo>
                  <a:lnTo>
                    <a:pt x="111032" y="4517"/>
                  </a:lnTo>
                  <a:lnTo>
                    <a:pt x="111199" y="4796"/>
                  </a:lnTo>
                  <a:lnTo>
                    <a:pt x="111478" y="4963"/>
                  </a:lnTo>
                  <a:lnTo>
                    <a:pt x="111645" y="5019"/>
                  </a:lnTo>
                  <a:lnTo>
                    <a:pt x="111980" y="5019"/>
                  </a:lnTo>
                  <a:lnTo>
                    <a:pt x="112092" y="4963"/>
                  </a:lnTo>
                  <a:lnTo>
                    <a:pt x="112370" y="4796"/>
                  </a:lnTo>
                  <a:lnTo>
                    <a:pt x="112538" y="4517"/>
                  </a:lnTo>
                  <a:lnTo>
                    <a:pt x="112594" y="4350"/>
                  </a:lnTo>
                  <a:lnTo>
                    <a:pt x="112594" y="4183"/>
                  </a:lnTo>
                  <a:lnTo>
                    <a:pt x="112594" y="4015"/>
                  </a:lnTo>
                  <a:lnTo>
                    <a:pt x="112538" y="3848"/>
                  </a:lnTo>
                  <a:lnTo>
                    <a:pt x="112370" y="3625"/>
                  </a:lnTo>
                  <a:lnTo>
                    <a:pt x="112092" y="3458"/>
                  </a:lnTo>
                  <a:lnTo>
                    <a:pt x="111980" y="3402"/>
                  </a:lnTo>
                  <a:lnTo>
                    <a:pt x="111813" y="3346"/>
                  </a:lnTo>
                  <a:close/>
                  <a:moveTo>
                    <a:pt x="115103" y="3346"/>
                  </a:moveTo>
                  <a:lnTo>
                    <a:pt x="114936" y="3402"/>
                  </a:lnTo>
                  <a:lnTo>
                    <a:pt x="114768" y="3458"/>
                  </a:lnTo>
                  <a:lnTo>
                    <a:pt x="114545" y="3625"/>
                  </a:lnTo>
                  <a:lnTo>
                    <a:pt x="114322" y="3848"/>
                  </a:lnTo>
                  <a:lnTo>
                    <a:pt x="114267" y="4015"/>
                  </a:lnTo>
                  <a:lnTo>
                    <a:pt x="114267" y="4183"/>
                  </a:lnTo>
                  <a:lnTo>
                    <a:pt x="114267" y="4350"/>
                  </a:lnTo>
                  <a:lnTo>
                    <a:pt x="114322" y="4517"/>
                  </a:lnTo>
                  <a:lnTo>
                    <a:pt x="114545" y="4796"/>
                  </a:lnTo>
                  <a:lnTo>
                    <a:pt x="114768" y="4963"/>
                  </a:lnTo>
                  <a:lnTo>
                    <a:pt x="114936" y="5019"/>
                  </a:lnTo>
                  <a:lnTo>
                    <a:pt x="115270" y="5019"/>
                  </a:lnTo>
                  <a:lnTo>
                    <a:pt x="115438" y="4963"/>
                  </a:lnTo>
                  <a:lnTo>
                    <a:pt x="115716" y="4796"/>
                  </a:lnTo>
                  <a:lnTo>
                    <a:pt x="115884" y="4517"/>
                  </a:lnTo>
                  <a:lnTo>
                    <a:pt x="115940" y="4350"/>
                  </a:lnTo>
                  <a:lnTo>
                    <a:pt x="115940" y="4183"/>
                  </a:lnTo>
                  <a:lnTo>
                    <a:pt x="115940" y="4015"/>
                  </a:lnTo>
                  <a:lnTo>
                    <a:pt x="115884" y="3848"/>
                  </a:lnTo>
                  <a:lnTo>
                    <a:pt x="115716" y="3625"/>
                  </a:lnTo>
                  <a:lnTo>
                    <a:pt x="115438" y="3458"/>
                  </a:lnTo>
                  <a:lnTo>
                    <a:pt x="115270" y="3402"/>
                  </a:lnTo>
                  <a:lnTo>
                    <a:pt x="115103" y="3346"/>
                  </a:lnTo>
                  <a:close/>
                  <a:moveTo>
                    <a:pt x="120178" y="3346"/>
                  </a:moveTo>
                  <a:lnTo>
                    <a:pt x="120011" y="3402"/>
                  </a:lnTo>
                  <a:lnTo>
                    <a:pt x="119843" y="3458"/>
                  </a:lnTo>
                  <a:lnTo>
                    <a:pt x="119564" y="3625"/>
                  </a:lnTo>
                  <a:lnTo>
                    <a:pt x="119397" y="3848"/>
                  </a:lnTo>
                  <a:lnTo>
                    <a:pt x="119341" y="4015"/>
                  </a:lnTo>
                  <a:lnTo>
                    <a:pt x="119341" y="4183"/>
                  </a:lnTo>
                  <a:lnTo>
                    <a:pt x="119341" y="4350"/>
                  </a:lnTo>
                  <a:lnTo>
                    <a:pt x="119397" y="4517"/>
                  </a:lnTo>
                  <a:lnTo>
                    <a:pt x="119564" y="4796"/>
                  </a:lnTo>
                  <a:lnTo>
                    <a:pt x="119843" y="4963"/>
                  </a:lnTo>
                  <a:lnTo>
                    <a:pt x="120011" y="5019"/>
                  </a:lnTo>
                  <a:lnTo>
                    <a:pt x="120345" y="5019"/>
                  </a:lnTo>
                  <a:lnTo>
                    <a:pt x="120512" y="4963"/>
                  </a:lnTo>
                  <a:lnTo>
                    <a:pt x="120736" y="4796"/>
                  </a:lnTo>
                  <a:lnTo>
                    <a:pt x="120959" y="4517"/>
                  </a:lnTo>
                  <a:lnTo>
                    <a:pt x="120959" y="4350"/>
                  </a:lnTo>
                  <a:lnTo>
                    <a:pt x="121014" y="4183"/>
                  </a:lnTo>
                  <a:lnTo>
                    <a:pt x="120959" y="4015"/>
                  </a:lnTo>
                  <a:lnTo>
                    <a:pt x="120959" y="3848"/>
                  </a:lnTo>
                  <a:lnTo>
                    <a:pt x="120736" y="3625"/>
                  </a:lnTo>
                  <a:lnTo>
                    <a:pt x="120512" y="3458"/>
                  </a:lnTo>
                  <a:lnTo>
                    <a:pt x="120345" y="3402"/>
                  </a:lnTo>
                  <a:lnTo>
                    <a:pt x="120178" y="3346"/>
                  </a:lnTo>
                  <a:close/>
                  <a:moveTo>
                    <a:pt x="123468" y="3346"/>
                  </a:moveTo>
                  <a:lnTo>
                    <a:pt x="123301" y="3402"/>
                  </a:lnTo>
                  <a:lnTo>
                    <a:pt x="123189" y="3458"/>
                  </a:lnTo>
                  <a:lnTo>
                    <a:pt x="122910" y="3625"/>
                  </a:lnTo>
                  <a:lnTo>
                    <a:pt x="122743" y="3848"/>
                  </a:lnTo>
                  <a:lnTo>
                    <a:pt x="122687" y="4015"/>
                  </a:lnTo>
                  <a:lnTo>
                    <a:pt x="122632" y="4183"/>
                  </a:lnTo>
                  <a:lnTo>
                    <a:pt x="122687" y="4350"/>
                  </a:lnTo>
                  <a:lnTo>
                    <a:pt x="122743" y="4517"/>
                  </a:lnTo>
                  <a:lnTo>
                    <a:pt x="122910" y="4796"/>
                  </a:lnTo>
                  <a:lnTo>
                    <a:pt x="123189" y="4963"/>
                  </a:lnTo>
                  <a:lnTo>
                    <a:pt x="123301" y="5019"/>
                  </a:lnTo>
                  <a:lnTo>
                    <a:pt x="123635" y="5019"/>
                  </a:lnTo>
                  <a:lnTo>
                    <a:pt x="123803" y="4963"/>
                  </a:lnTo>
                  <a:lnTo>
                    <a:pt x="124082" y="4796"/>
                  </a:lnTo>
                  <a:lnTo>
                    <a:pt x="124249" y="4517"/>
                  </a:lnTo>
                  <a:lnTo>
                    <a:pt x="124305" y="4350"/>
                  </a:lnTo>
                  <a:lnTo>
                    <a:pt x="124305" y="4183"/>
                  </a:lnTo>
                  <a:lnTo>
                    <a:pt x="124305" y="4015"/>
                  </a:lnTo>
                  <a:lnTo>
                    <a:pt x="124249" y="3848"/>
                  </a:lnTo>
                  <a:lnTo>
                    <a:pt x="124082" y="3625"/>
                  </a:lnTo>
                  <a:lnTo>
                    <a:pt x="123803" y="3458"/>
                  </a:lnTo>
                  <a:lnTo>
                    <a:pt x="123635" y="3402"/>
                  </a:lnTo>
                  <a:lnTo>
                    <a:pt x="123468" y="3346"/>
                  </a:lnTo>
                  <a:close/>
                  <a:moveTo>
                    <a:pt x="126926" y="3346"/>
                  </a:moveTo>
                  <a:lnTo>
                    <a:pt x="126758" y="3402"/>
                  </a:lnTo>
                  <a:lnTo>
                    <a:pt x="126591" y="3458"/>
                  </a:lnTo>
                  <a:lnTo>
                    <a:pt x="126312" y="3625"/>
                  </a:lnTo>
                  <a:lnTo>
                    <a:pt x="126145" y="3848"/>
                  </a:lnTo>
                  <a:lnTo>
                    <a:pt x="126089" y="4015"/>
                  </a:lnTo>
                  <a:lnTo>
                    <a:pt x="126089" y="4183"/>
                  </a:lnTo>
                  <a:lnTo>
                    <a:pt x="126089" y="4350"/>
                  </a:lnTo>
                  <a:lnTo>
                    <a:pt x="126145" y="4517"/>
                  </a:lnTo>
                  <a:lnTo>
                    <a:pt x="126312" y="4796"/>
                  </a:lnTo>
                  <a:lnTo>
                    <a:pt x="126591" y="4963"/>
                  </a:lnTo>
                  <a:lnTo>
                    <a:pt x="126758" y="5019"/>
                  </a:lnTo>
                  <a:lnTo>
                    <a:pt x="127093" y="5019"/>
                  </a:lnTo>
                  <a:lnTo>
                    <a:pt x="127260" y="4963"/>
                  </a:lnTo>
                  <a:lnTo>
                    <a:pt x="127483" y="4796"/>
                  </a:lnTo>
                  <a:lnTo>
                    <a:pt x="127651" y="4517"/>
                  </a:lnTo>
                  <a:lnTo>
                    <a:pt x="127706" y="4350"/>
                  </a:lnTo>
                  <a:lnTo>
                    <a:pt x="127762" y="4183"/>
                  </a:lnTo>
                  <a:lnTo>
                    <a:pt x="127706" y="4015"/>
                  </a:lnTo>
                  <a:lnTo>
                    <a:pt x="127651" y="3848"/>
                  </a:lnTo>
                  <a:lnTo>
                    <a:pt x="127483" y="3625"/>
                  </a:lnTo>
                  <a:lnTo>
                    <a:pt x="127260" y="3458"/>
                  </a:lnTo>
                  <a:lnTo>
                    <a:pt x="127093" y="3402"/>
                  </a:lnTo>
                  <a:lnTo>
                    <a:pt x="126926" y="3346"/>
                  </a:lnTo>
                  <a:close/>
                  <a:moveTo>
                    <a:pt x="136964" y="3346"/>
                  </a:moveTo>
                  <a:lnTo>
                    <a:pt x="136796" y="3402"/>
                  </a:lnTo>
                  <a:lnTo>
                    <a:pt x="136629" y="3458"/>
                  </a:lnTo>
                  <a:lnTo>
                    <a:pt x="136350" y="3625"/>
                  </a:lnTo>
                  <a:lnTo>
                    <a:pt x="136183" y="3848"/>
                  </a:lnTo>
                  <a:lnTo>
                    <a:pt x="136127" y="4015"/>
                  </a:lnTo>
                  <a:lnTo>
                    <a:pt x="136127" y="4183"/>
                  </a:lnTo>
                  <a:lnTo>
                    <a:pt x="136127" y="4350"/>
                  </a:lnTo>
                  <a:lnTo>
                    <a:pt x="136183" y="4517"/>
                  </a:lnTo>
                  <a:lnTo>
                    <a:pt x="136350" y="4796"/>
                  </a:lnTo>
                  <a:lnTo>
                    <a:pt x="136629" y="4963"/>
                  </a:lnTo>
                  <a:lnTo>
                    <a:pt x="136796" y="5019"/>
                  </a:lnTo>
                  <a:lnTo>
                    <a:pt x="137131" y="5019"/>
                  </a:lnTo>
                  <a:lnTo>
                    <a:pt x="137298" y="4963"/>
                  </a:lnTo>
                  <a:lnTo>
                    <a:pt x="137521" y="4796"/>
                  </a:lnTo>
                  <a:lnTo>
                    <a:pt x="137689" y="4517"/>
                  </a:lnTo>
                  <a:lnTo>
                    <a:pt x="137744" y="4350"/>
                  </a:lnTo>
                  <a:lnTo>
                    <a:pt x="137800" y="4183"/>
                  </a:lnTo>
                  <a:lnTo>
                    <a:pt x="137744" y="4015"/>
                  </a:lnTo>
                  <a:lnTo>
                    <a:pt x="137689" y="3848"/>
                  </a:lnTo>
                  <a:lnTo>
                    <a:pt x="137521" y="3625"/>
                  </a:lnTo>
                  <a:lnTo>
                    <a:pt x="137298" y="3458"/>
                  </a:lnTo>
                  <a:lnTo>
                    <a:pt x="137131" y="3402"/>
                  </a:lnTo>
                  <a:lnTo>
                    <a:pt x="136964" y="3346"/>
                  </a:lnTo>
                  <a:close/>
                  <a:moveTo>
                    <a:pt x="178845" y="3402"/>
                  </a:moveTo>
                  <a:lnTo>
                    <a:pt x="178677" y="3458"/>
                  </a:lnTo>
                  <a:lnTo>
                    <a:pt x="178399" y="3625"/>
                  </a:lnTo>
                  <a:lnTo>
                    <a:pt x="178231" y="3904"/>
                  </a:lnTo>
                  <a:lnTo>
                    <a:pt x="178176" y="4015"/>
                  </a:lnTo>
                  <a:lnTo>
                    <a:pt x="178176" y="4183"/>
                  </a:lnTo>
                  <a:lnTo>
                    <a:pt x="178176" y="4350"/>
                  </a:lnTo>
                  <a:lnTo>
                    <a:pt x="178231" y="4517"/>
                  </a:lnTo>
                  <a:lnTo>
                    <a:pt x="178399" y="4796"/>
                  </a:lnTo>
                  <a:lnTo>
                    <a:pt x="178677" y="4963"/>
                  </a:lnTo>
                  <a:lnTo>
                    <a:pt x="178845" y="5019"/>
                  </a:lnTo>
                  <a:lnTo>
                    <a:pt x="179179" y="5019"/>
                  </a:lnTo>
                  <a:lnTo>
                    <a:pt x="179347" y="4963"/>
                  </a:lnTo>
                  <a:lnTo>
                    <a:pt x="179570" y="4796"/>
                  </a:lnTo>
                  <a:lnTo>
                    <a:pt x="179737" y="4517"/>
                  </a:lnTo>
                  <a:lnTo>
                    <a:pt x="179793" y="4350"/>
                  </a:lnTo>
                  <a:lnTo>
                    <a:pt x="179849" y="4183"/>
                  </a:lnTo>
                  <a:lnTo>
                    <a:pt x="179793" y="4015"/>
                  </a:lnTo>
                  <a:lnTo>
                    <a:pt x="179737" y="3904"/>
                  </a:lnTo>
                  <a:lnTo>
                    <a:pt x="179570" y="3625"/>
                  </a:lnTo>
                  <a:lnTo>
                    <a:pt x="179347" y="3458"/>
                  </a:lnTo>
                  <a:lnTo>
                    <a:pt x="179179" y="3402"/>
                  </a:lnTo>
                  <a:close/>
                  <a:moveTo>
                    <a:pt x="182191" y="3402"/>
                  </a:moveTo>
                  <a:lnTo>
                    <a:pt x="182023" y="3458"/>
                  </a:lnTo>
                  <a:lnTo>
                    <a:pt x="181800" y="3625"/>
                  </a:lnTo>
                  <a:lnTo>
                    <a:pt x="181577" y="3904"/>
                  </a:lnTo>
                  <a:lnTo>
                    <a:pt x="181577" y="4015"/>
                  </a:lnTo>
                  <a:lnTo>
                    <a:pt x="181522" y="4183"/>
                  </a:lnTo>
                  <a:lnTo>
                    <a:pt x="181577" y="4350"/>
                  </a:lnTo>
                  <a:lnTo>
                    <a:pt x="181577" y="4517"/>
                  </a:lnTo>
                  <a:lnTo>
                    <a:pt x="181800" y="4796"/>
                  </a:lnTo>
                  <a:lnTo>
                    <a:pt x="182023" y="4963"/>
                  </a:lnTo>
                  <a:lnTo>
                    <a:pt x="182191" y="5019"/>
                  </a:lnTo>
                  <a:lnTo>
                    <a:pt x="182525" y="5019"/>
                  </a:lnTo>
                  <a:lnTo>
                    <a:pt x="182693" y="4963"/>
                  </a:lnTo>
                  <a:lnTo>
                    <a:pt x="182971" y="4796"/>
                  </a:lnTo>
                  <a:lnTo>
                    <a:pt x="183139" y="4517"/>
                  </a:lnTo>
                  <a:lnTo>
                    <a:pt x="183195" y="4350"/>
                  </a:lnTo>
                  <a:lnTo>
                    <a:pt x="183195" y="4183"/>
                  </a:lnTo>
                  <a:lnTo>
                    <a:pt x="183195" y="4015"/>
                  </a:lnTo>
                  <a:lnTo>
                    <a:pt x="183139" y="3904"/>
                  </a:lnTo>
                  <a:lnTo>
                    <a:pt x="182971" y="3625"/>
                  </a:lnTo>
                  <a:lnTo>
                    <a:pt x="182693" y="3458"/>
                  </a:lnTo>
                  <a:lnTo>
                    <a:pt x="182525" y="3402"/>
                  </a:lnTo>
                  <a:close/>
                  <a:moveTo>
                    <a:pt x="185537" y="3402"/>
                  </a:moveTo>
                  <a:lnTo>
                    <a:pt x="185425" y="3458"/>
                  </a:lnTo>
                  <a:lnTo>
                    <a:pt x="185146" y="3625"/>
                  </a:lnTo>
                  <a:lnTo>
                    <a:pt x="184979" y="3904"/>
                  </a:lnTo>
                  <a:lnTo>
                    <a:pt x="184923" y="4015"/>
                  </a:lnTo>
                  <a:lnTo>
                    <a:pt x="184923" y="4183"/>
                  </a:lnTo>
                  <a:lnTo>
                    <a:pt x="184923" y="4350"/>
                  </a:lnTo>
                  <a:lnTo>
                    <a:pt x="184979" y="4517"/>
                  </a:lnTo>
                  <a:lnTo>
                    <a:pt x="185146" y="4796"/>
                  </a:lnTo>
                  <a:lnTo>
                    <a:pt x="185425" y="4963"/>
                  </a:lnTo>
                  <a:lnTo>
                    <a:pt x="185537" y="5019"/>
                  </a:lnTo>
                  <a:lnTo>
                    <a:pt x="185871" y="5019"/>
                  </a:lnTo>
                  <a:lnTo>
                    <a:pt x="186039" y="4963"/>
                  </a:lnTo>
                  <a:lnTo>
                    <a:pt x="186317" y="4796"/>
                  </a:lnTo>
                  <a:lnTo>
                    <a:pt x="186485" y="4517"/>
                  </a:lnTo>
                  <a:lnTo>
                    <a:pt x="186541" y="4350"/>
                  </a:lnTo>
                  <a:lnTo>
                    <a:pt x="186541" y="4183"/>
                  </a:lnTo>
                  <a:lnTo>
                    <a:pt x="186541" y="4015"/>
                  </a:lnTo>
                  <a:lnTo>
                    <a:pt x="186485" y="3904"/>
                  </a:lnTo>
                  <a:lnTo>
                    <a:pt x="186317" y="3625"/>
                  </a:lnTo>
                  <a:lnTo>
                    <a:pt x="186039" y="3458"/>
                  </a:lnTo>
                  <a:lnTo>
                    <a:pt x="185871" y="3402"/>
                  </a:lnTo>
                  <a:close/>
                  <a:moveTo>
                    <a:pt x="188883" y="3402"/>
                  </a:moveTo>
                  <a:lnTo>
                    <a:pt x="188715" y="3458"/>
                  </a:lnTo>
                  <a:lnTo>
                    <a:pt x="188437" y="3625"/>
                  </a:lnTo>
                  <a:lnTo>
                    <a:pt x="188269" y="3904"/>
                  </a:lnTo>
                  <a:lnTo>
                    <a:pt x="188214" y="4015"/>
                  </a:lnTo>
                  <a:lnTo>
                    <a:pt x="188214" y="4183"/>
                  </a:lnTo>
                  <a:lnTo>
                    <a:pt x="188214" y="4350"/>
                  </a:lnTo>
                  <a:lnTo>
                    <a:pt x="188269" y="4517"/>
                  </a:lnTo>
                  <a:lnTo>
                    <a:pt x="188437" y="4796"/>
                  </a:lnTo>
                  <a:lnTo>
                    <a:pt x="188715" y="4963"/>
                  </a:lnTo>
                  <a:lnTo>
                    <a:pt x="188883" y="5019"/>
                  </a:lnTo>
                  <a:lnTo>
                    <a:pt x="189217" y="5019"/>
                  </a:lnTo>
                  <a:lnTo>
                    <a:pt x="189385" y="4963"/>
                  </a:lnTo>
                  <a:lnTo>
                    <a:pt x="189608" y="4796"/>
                  </a:lnTo>
                  <a:lnTo>
                    <a:pt x="189831" y="4517"/>
                  </a:lnTo>
                  <a:lnTo>
                    <a:pt x="189887" y="4350"/>
                  </a:lnTo>
                  <a:lnTo>
                    <a:pt x="189887" y="4183"/>
                  </a:lnTo>
                  <a:lnTo>
                    <a:pt x="189887" y="4015"/>
                  </a:lnTo>
                  <a:lnTo>
                    <a:pt x="189831" y="3904"/>
                  </a:lnTo>
                  <a:lnTo>
                    <a:pt x="189608" y="3625"/>
                  </a:lnTo>
                  <a:lnTo>
                    <a:pt x="189385" y="3458"/>
                  </a:lnTo>
                  <a:lnTo>
                    <a:pt x="189217" y="3402"/>
                  </a:lnTo>
                  <a:close/>
                  <a:moveTo>
                    <a:pt x="194125" y="3346"/>
                  </a:moveTo>
                  <a:lnTo>
                    <a:pt x="193958" y="3402"/>
                  </a:lnTo>
                  <a:lnTo>
                    <a:pt x="193790" y="3458"/>
                  </a:lnTo>
                  <a:lnTo>
                    <a:pt x="193511" y="3625"/>
                  </a:lnTo>
                  <a:lnTo>
                    <a:pt x="193344" y="3848"/>
                  </a:lnTo>
                  <a:lnTo>
                    <a:pt x="193288" y="4015"/>
                  </a:lnTo>
                  <a:lnTo>
                    <a:pt x="193288" y="4183"/>
                  </a:lnTo>
                  <a:lnTo>
                    <a:pt x="193288" y="4350"/>
                  </a:lnTo>
                  <a:lnTo>
                    <a:pt x="193344" y="4517"/>
                  </a:lnTo>
                  <a:lnTo>
                    <a:pt x="193511" y="4796"/>
                  </a:lnTo>
                  <a:lnTo>
                    <a:pt x="193790" y="4963"/>
                  </a:lnTo>
                  <a:lnTo>
                    <a:pt x="193958" y="5019"/>
                  </a:lnTo>
                  <a:lnTo>
                    <a:pt x="194292" y="5019"/>
                  </a:lnTo>
                  <a:lnTo>
                    <a:pt x="194404" y="4963"/>
                  </a:lnTo>
                  <a:lnTo>
                    <a:pt x="194683" y="4796"/>
                  </a:lnTo>
                  <a:lnTo>
                    <a:pt x="194850" y="4517"/>
                  </a:lnTo>
                  <a:lnTo>
                    <a:pt x="194906" y="4350"/>
                  </a:lnTo>
                  <a:lnTo>
                    <a:pt x="194961" y="4183"/>
                  </a:lnTo>
                  <a:lnTo>
                    <a:pt x="194906" y="4015"/>
                  </a:lnTo>
                  <a:lnTo>
                    <a:pt x="194850" y="3848"/>
                  </a:lnTo>
                  <a:lnTo>
                    <a:pt x="194683" y="3625"/>
                  </a:lnTo>
                  <a:lnTo>
                    <a:pt x="194404" y="3458"/>
                  </a:lnTo>
                  <a:lnTo>
                    <a:pt x="194292" y="3402"/>
                  </a:lnTo>
                  <a:lnTo>
                    <a:pt x="194125" y="3346"/>
                  </a:lnTo>
                  <a:close/>
                  <a:moveTo>
                    <a:pt x="202546" y="3346"/>
                  </a:moveTo>
                  <a:lnTo>
                    <a:pt x="202378" y="3402"/>
                  </a:lnTo>
                  <a:lnTo>
                    <a:pt x="202211" y="3458"/>
                  </a:lnTo>
                  <a:lnTo>
                    <a:pt x="201932" y="3625"/>
                  </a:lnTo>
                  <a:lnTo>
                    <a:pt x="201765" y="3848"/>
                  </a:lnTo>
                  <a:lnTo>
                    <a:pt x="201709" y="4015"/>
                  </a:lnTo>
                  <a:lnTo>
                    <a:pt x="201709" y="4183"/>
                  </a:lnTo>
                  <a:lnTo>
                    <a:pt x="201709" y="4350"/>
                  </a:lnTo>
                  <a:lnTo>
                    <a:pt x="201765" y="4517"/>
                  </a:lnTo>
                  <a:lnTo>
                    <a:pt x="201932" y="4796"/>
                  </a:lnTo>
                  <a:lnTo>
                    <a:pt x="202211" y="4963"/>
                  </a:lnTo>
                  <a:lnTo>
                    <a:pt x="202378" y="5019"/>
                  </a:lnTo>
                  <a:lnTo>
                    <a:pt x="202713" y="5019"/>
                  </a:lnTo>
                  <a:lnTo>
                    <a:pt x="202880" y="4963"/>
                  </a:lnTo>
                  <a:lnTo>
                    <a:pt x="203103" y="4796"/>
                  </a:lnTo>
                  <a:lnTo>
                    <a:pt x="203326" y="4517"/>
                  </a:lnTo>
                  <a:lnTo>
                    <a:pt x="203382" y="4350"/>
                  </a:lnTo>
                  <a:lnTo>
                    <a:pt x="203382" y="4183"/>
                  </a:lnTo>
                  <a:lnTo>
                    <a:pt x="203382" y="4015"/>
                  </a:lnTo>
                  <a:lnTo>
                    <a:pt x="203326" y="3848"/>
                  </a:lnTo>
                  <a:lnTo>
                    <a:pt x="203103" y="3625"/>
                  </a:lnTo>
                  <a:lnTo>
                    <a:pt x="202880" y="3458"/>
                  </a:lnTo>
                  <a:lnTo>
                    <a:pt x="202713" y="3402"/>
                  </a:lnTo>
                  <a:lnTo>
                    <a:pt x="202546" y="3346"/>
                  </a:lnTo>
                  <a:close/>
                  <a:moveTo>
                    <a:pt x="207565" y="3346"/>
                  </a:moveTo>
                  <a:lnTo>
                    <a:pt x="207397" y="3402"/>
                  </a:lnTo>
                  <a:lnTo>
                    <a:pt x="207286" y="3458"/>
                  </a:lnTo>
                  <a:lnTo>
                    <a:pt x="207007" y="3625"/>
                  </a:lnTo>
                  <a:lnTo>
                    <a:pt x="206840" y="3848"/>
                  </a:lnTo>
                  <a:lnTo>
                    <a:pt x="206784" y="4015"/>
                  </a:lnTo>
                  <a:lnTo>
                    <a:pt x="206784" y="4183"/>
                  </a:lnTo>
                  <a:lnTo>
                    <a:pt x="206784" y="4350"/>
                  </a:lnTo>
                  <a:lnTo>
                    <a:pt x="206840" y="4517"/>
                  </a:lnTo>
                  <a:lnTo>
                    <a:pt x="207007" y="4796"/>
                  </a:lnTo>
                  <a:lnTo>
                    <a:pt x="207286" y="4963"/>
                  </a:lnTo>
                  <a:lnTo>
                    <a:pt x="207397" y="5019"/>
                  </a:lnTo>
                  <a:lnTo>
                    <a:pt x="207732" y="5019"/>
                  </a:lnTo>
                  <a:lnTo>
                    <a:pt x="207899" y="4963"/>
                  </a:lnTo>
                  <a:lnTo>
                    <a:pt x="208178" y="4796"/>
                  </a:lnTo>
                  <a:lnTo>
                    <a:pt x="208345" y="4517"/>
                  </a:lnTo>
                  <a:lnTo>
                    <a:pt x="208401" y="4350"/>
                  </a:lnTo>
                  <a:lnTo>
                    <a:pt x="208401" y="4183"/>
                  </a:lnTo>
                  <a:lnTo>
                    <a:pt x="208401" y="4015"/>
                  </a:lnTo>
                  <a:lnTo>
                    <a:pt x="208345" y="3848"/>
                  </a:lnTo>
                  <a:lnTo>
                    <a:pt x="208178" y="3625"/>
                  </a:lnTo>
                  <a:lnTo>
                    <a:pt x="207899" y="3458"/>
                  </a:lnTo>
                  <a:lnTo>
                    <a:pt x="207732" y="3402"/>
                  </a:lnTo>
                  <a:lnTo>
                    <a:pt x="207565" y="3346"/>
                  </a:lnTo>
                  <a:close/>
                  <a:moveTo>
                    <a:pt x="210911" y="3346"/>
                  </a:moveTo>
                  <a:lnTo>
                    <a:pt x="210743" y="3402"/>
                  </a:lnTo>
                  <a:lnTo>
                    <a:pt x="210576" y="3458"/>
                  </a:lnTo>
                  <a:lnTo>
                    <a:pt x="210297" y="3625"/>
                  </a:lnTo>
                  <a:lnTo>
                    <a:pt x="210130" y="3848"/>
                  </a:lnTo>
                  <a:lnTo>
                    <a:pt x="210074" y="4015"/>
                  </a:lnTo>
                  <a:lnTo>
                    <a:pt x="210074" y="4183"/>
                  </a:lnTo>
                  <a:lnTo>
                    <a:pt x="210074" y="4350"/>
                  </a:lnTo>
                  <a:lnTo>
                    <a:pt x="210130" y="4517"/>
                  </a:lnTo>
                  <a:lnTo>
                    <a:pt x="210297" y="4796"/>
                  </a:lnTo>
                  <a:lnTo>
                    <a:pt x="210576" y="4963"/>
                  </a:lnTo>
                  <a:lnTo>
                    <a:pt x="210743" y="5019"/>
                  </a:lnTo>
                  <a:lnTo>
                    <a:pt x="211078" y="5019"/>
                  </a:lnTo>
                  <a:lnTo>
                    <a:pt x="211245" y="4963"/>
                  </a:lnTo>
                  <a:lnTo>
                    <a:pt x="211468" y="4796"/>
                  </a:lnTo>
                  <a:lnTo>
                    <a:pt x="211691" y="4517"/>
                  </a:lnTo>
                  <a:lnTo>
                    <a:pt x="211691" y="4350"/>
                  </a:lnTo>
                  <a:lnTo>
                    <a:pt x="211747" y="4183"/>
                  </a:lnTo>
                  <a:lnTo>
                    <a:pt x="211691" y="4015"/>
                  </a:lnTo>
                  <a:lnTo>
                    <a:pt x="211691" y="3848"/>
                  </a:lnTo>
                  <a:lnTo>
                    <a:pt x="211468" y="3625"/>
                  </a:lnTo>
                  <a:lnTo>
                    <a:pt x="211245" y="3458"/>
                  </a:lnTo>
                  <a:lnTo>
                    <a:pt x="211078" y="3402"/>
                  </a:lnTo>
                  <a:lnTo>
                    <a:pt x="210911" y="3346"/>
                  </a:lnTo>
                  <a:close/>
                  <a:moveTo>
                    <a:pt x="215986" y="3346"/>
                  </a:moveTo>
                  <a:lnTo>
                    <a:pt x="215818" y="3402"/>
                  </a:lnTo>
                  <a:lnTo>
                    <a:pt x="215651" y="3458"/>
                  </a:lnTo>
                  <a:lnTo>
                    <a:pt x="215372" y="3625"/>
                  </a:lnTo>
                  <a:lnTo>
                    <a:pt x="215205" y="3848"/>
                  </a:lnTo>
                  <a:lnTo>
                    <a:pt x="215149" y="4015"/>
                  </a:lnTo>
                  <a:lnTo>
                    <a:pt x="215149" y="4183"/>
                  </a:lnTo>
                  <a:lnTo>
                    <a:pt x="215149" y="4350"/>
                  </a:lnTo>
                  <a:lnTo>
                    <a:pt x="215205" y="4517"/>
                  </a:lnTo>
                  <a:lnTo>
                    <a:pt x="215372" y="4796"/>
                  </a:lnTo>
                  <a:lnTo>
                    <a:pt x="215651" y="4963"/>
                  </a:lnTo>
                  <a:lnTo>
                    <a:pt x="215818" y="5019"/>
                  </a:lnTo>
                  <a:lnTo>
                    <a:pt x="216153" y="5019"/>
                  </a:lnTo>
                  <a:lnTo>
                    <a:pt x="216264" y="4963"/>
                  </a:lnTo>
                  <a:lnTo>
                    <a:pt x="216543" y="4796"/>
                  </a:lnTo>
                  <a:lnTo>
                    <a:pt x="216710" y="4517"/>
                  </a:lnTo>
                  <a:lnTo>
                    <a:pt x="216766" y="4350"/>
                  </a:lnTo>
                  <a:lnTo>
                    <a:pt x="216822" y="4183"/>
                  </a:lnTo>
                  <a:lnTo>
                    <a:pt x="216766" y="4015"/>
                  </a:lnTo>
                  <a:lnTo>
                    <a:pt x="216710" y="3848"/>
                  </a:lnTo>
                  <a:lnTo>
                    <a:pt x="216543" y="3625"/>
                  </a:lnTo>
                  <a:lnTo>
                    <a:pt x="216264" y="3458"/>
                  </a:lnTo>
                  <a:lnTo>
                    <a:pt x="216153" y="3402"/>
                  </a:lnTo>
                  <a:lnTo>
                    <a:pt x="215986" y="3346"/>
                  </a:lnTo>
                  <a:close/>
                  <a:moveTo>
                    <a:pt x="219276" y="3346"/>
                  </a:moveTo>
                  <a:lnTo>
                    <a:pt x="219108" y="3402"/>
                  </a:lnTo>
                  <a:lnTo>
                    <a:pt x="218941" y="3458"/>
                  </a:lnTo>
                  <a:lnTo>
                    <a:pt x="218718" y="3625"/>
                  </a:lnTo>
                  <a:lnTo>
                    <a:pt x="218551" y="3848"/>
                  </a:lnTo>
                  <a:lnTo>
                    <a:pt x="218495" y="4015"/>
                  </a:lnTo>
                  <a:lnTo>
                    <a:pt x="218439" y="4183"/>
                  </a:lnTo>
                  <a:lnTo>
                    <a:pt x="218495" y="4350"/>
                  </a:lnTo>
                  <a:lnTo>
                    <a:pt x="218551" y="4517"/>
                  </a:lnTo>
                  <a:lnTo>
                    <a:pt x="218718" y="4796"/>
                  </a:lnTo>
                  <a:lnTo>
                    <a:pt x="218941" y="4963"/>
                  </a:lnTo>
                  <a:lnTo>
                    <a:pt x="219108" y="5019"/>
                  </a:lnTo>
                  <a:lnTo>
                    <a:pt x="219443" y="5019"/>
                  </a:lnTo>
                  <a:lnTo>
                    <a:pt x="219610" y="4963"/>
                  </a:lnTo>
                  <a:lnTo>
                    <a:pt x="219889" y="4796"/>
                  </a:lnTo>
                  <a:lnTo>
                    <a:pt x="220057" y="4517"/>
                  </a:lnTo>
                  <a:lnTo>
                    <a:pt x="220112" y="4350"/>
                  </a:lnTo>
                  <a:lnTo>
                    <a:pt x="220112" y="4183"/>
                  </a:lnTo>
                  <a:lnTo>
                    <a:pt x="220112" y="4015"/>
                  </a:lnTo>
                  <a:lnTo>
                    <a:pt x="220057" y="3848"/>
                  </a:lnTo>
                  <a:lnTo>
                    <a:pt x="219889" y="3625"/>
                  </a:lnTo>
                  <a:lnTo>
                    <a:pt x="219610" y="3458"/>
                  </a:lnTo>
                  <a:lnTo>
                    <a:pt x="219443" y="3402"/>
                  </a:lnTo>
                  <a:lnTo>
                    <a:pt x="219276" y="3346"/>
                  </a:lnTo>
                  <a:close/>
                  <a:moveTo>
                    <a:pt x="222733" y="3346"/>
                  </a:moveTo>
                  <a:lnTo>
                    <a:pt x="222566" y="3402"/>
                  </a:lnTo>
                  <a:lnTo>
                    <a:pt x="222399" y="3458"/>
                  </a:lnTo>
                  <a:lnTo>
                    <a:pt x="222120" y="3625"/>
                  </a:lnTo>
                  <a:lnTo>
                    <a:pt x="221953" y="3848"/>
                  </a:lnTo>
                  <a:lnTo>
                    <a:pt x="221897" y="4015"/>
                  </a:lnTo>
                  <a:lnTo>
                    <a:pt x="221897" y="4183"/>
                  </a:lnTo>
                  <a:lnTo>
                    <a:pt x="221897" y="4350"/>
                  </a:lnTo>
                  <a:lnTo>
                    <a:pt x="221953" y="4517"/>
                  </a:lnTo>
                  <a:lnTo>
                    <a:pt x="222120" y="4796"/>
                  </a:lnTo>
                  <a:lnTo>
                    <a:pt x="222399" y="4963"/>
                  </a:lnTo>
                  <a:lnTo>
                    <a:pt x="222566" y="5019"/>
                  </a:lnTo>
                  <a:lnTo>
                    <a:pt x="222901" y="5019"/>
                  </a:lnTo>
                  <a:lnTo>
                    <a:pt x="223012" y="4963"/>
                  </a:lnTo>
                  <a:lnTo>
                    <a:pt x="223291" y="4796"/>
                  </a:lnTo>
                  <a:lnTo>
                    <a:pt x="223458" y="4517"/>
                  </a:lnTo>
                  <a:lnTo>
                    <a:pt x="223514" y="4350"/>
                  </a:lnTo>
                  <a:lnTo>
                    <a:pt x="223514" y="4183"/>
                  </a:lnTo>
                  <a:lnTo>
                    <a:pt x="223514" y="4015"/>
                  </a:lnTo>
                  <a:lnTo>
                    <a:pt x="223458" y="3848"/>
                  </a:lnTo>
                  <a:lnTo>
                    <a:pt x="223291" y="3625"/>
                  </a:lnTo>
                  <a:lnTo>
                    <a:pt x="223012" y="3458"/>
                  </a:lnTo>
                  <a:lnTo>
                    <a:pt x="222901" y="3402"/>
                  </a:lnTo>
                  <a:lnTo>
                    <a:pt x="222733" y="3346"/>
                  </a:lnTo>
                  <a:close/>
                  <a:moveTo>
                    <a:pt x="232771" y="3346"/>
                  </a:moveTo>
                  <a:lnTo>
                    <a:pt x="232604" y="3402"/>
                  </a:lnTo>
                  <a:lnTo>
                    <a:pt x="232437" y="3458"/>
                  </a:lnTo>
                  <a:lnTo>
                    <a:pt x="232158" y="3625"/>
                  </a:lnTo>
                  <a:lnTo>
                    <a:pt x="231991" y="3848"/>
                  </a:lnTo>
                  <a:lnTo>
                    <a:pt x="231935" y="4015"/>
                  </a:lnTo>
                  <a:lnTo>
                    <a:pt x="231935" y="4183"/>
                  </a:lnTo>
                  <a:lnTo>
                    <a:pt x="231935" y="4350"/>
                  </a:lnTo>
                  <a:lnTo>
                    <a:pt x="231991" y="4517"/>
                  </a:lnTo>
                  <a:lnTo>
                    <a:pt x="232158" y="4796"/>
                  </a:lnTo>
                  <a:lnTo>
                    <a:pt x="232437" y="4963"/>
                  </a:lnTo>
                  <a:lnTo>
                    <a:pt x="232604" y="5019"/>
                  </a:lnTo>
                  <a:lnTo>
                    <a:pt x="232939" y="5019"/>
                  </a:lnTo>
                  <a:lnTo>
                    <a:pt x="233050" y="4963"/>
                  </a:lnTo>
                  <a:lnTo>
                    <a:pt x="233329" y="4796"/>
                  </a:lnTo>
                  <a:lnTo>
                    <a:pt x="233496" y="4517"/>
                  </a:lnTo>
                  <a:lnTo>
                    <a:pt x="233552" y="4350"/>
                  </a:lnTo>
                  <a:lnTo>
                    <a:pt x="233552" y="4183"/>
                  </a:lnTo>
                  <a:lnTo>
                    <a:pt x="233552" y="4015"/>
                  </a:lnTo>
                  <a:lnTo>
                    <a:pt x="233496" y="3848"/>
                  </a:lnTo>
                  <a:lnTo>
                    <a:pt x="233329" y="3625"/>
                  </a:lnTo>
                  <a:lnTo>
                    <a:pt x="233050" y="3458"/>
                  </a:lnTo>
                  <a:lnTo>
                    <a:pt x="232939" y="3402"/>
                  </a:lnTo>
                  <a:lnTo>
                    <a:pt x="232771" y="3346"/>
                  </a:lnTo>
                  <a:close/>
                  <a:moveTo>
                    <a:pt x="274652" y="3402"/>
                  </a:moveTo>
                  <a:lnTo>
                    <a:pt x="274485" y="3458"/>
                  </a:lnTo>
                  <a:lnTo>
                    <a:pt x="274206" y="3625"/>
                  </a:lnTo>
                  <a:lnTo>
                    <a:pt x="274039" y="3904"/>
                  </a:lnTo>
                  <a:lnTo>
                    <a:pt x="273983" y="4015"/>
                  </a:lnTo>
                  <a:lnTo>
                    <a:pt x="273983" y="4183"/>
                  </a:lnTo>
                  <a:lnTo>
                    <a:pt x="273983" y="4350"/>
                  </a:lnTo>
                  <a:lnTo>
                    <a:pt x="274039" y="4517"/>
                  </a:lnTo>
                  <a:lnTo>
                    <a:pt x="274206" y="4796"/>
                  </a:lnTo>
                  <a:lnTo>
                    <a:pt x="274485" y="4963"/>
                  </a:lnTo>
                  <a:lnTo>
                    <a:pt x="274652" y="5019"/>
                  </a:lnTo>
                  <a:lnTo>
                    <a:pt x="274987" y="5019"/>
                  </a:lnTo>
                  <a:lnTo>
                    <a:pt x="275154" y="4963"/>
                  </a:lnTo>
                  <a:lnTo>
                    <a:pt x="275377" y="4796"/>
                  </a:lnTo>
                  <a:lnTo>
                    <a:pt x="275600" y="4517"/>
                  </a:lnTo>
                  <a:lnTo>
                    <a:pt x="275600" y="4350"/>
                  </a:lnTo>
                  <a:lnTo>
                    <a:pt x="275656" y="4183"/>
                  </a:lnTo>
                  <a:lnTo>
                    <a:pt x="275600" y="4015"/>
                  </a:lnTo>
                  <a:lnTo>
                    <a:pt x="275600" y="3904"/>
                  </a:lnTo>
                  <a:lnTo>
                    <a:pt x="275377" y="3625"/>
                  </a:lnTo>
                  <a:lnTo>
                    <a:pt x="275154" y="3458"/>
                  </a:lnTo>
                  <a:lnTo>
                    <a:pt x="274987" y="3402"/>
                  </a:lnTo>
                  <a:close/>
                  <a:moveTo>
                    <a:pt x="277998" y="3402"/>
                  </a:moveTo>
                  <a:lnTo>
                    <a:pt x="277831" y="3458"/>
                  </a:lnTo>
                  <a:lnTo>
                    <a:pt x="277608" y="3625"/>
                  </a:lnTo>
                  <a:lnTo>
                    <a:pt x="277441" y="3904"/>
                  </a:lnTo>
                  <a:lnTo>
                    <a:pt x="277385" y="4015"/>
                  </a:lnTo>
                  <a:lnTo>
                    <a:pt x="277329" y="4183"/>
                  </a:lnTo>
                  <a:lnTo>
                    <a:pt x="277385" y="4350"/>
                  </a:lnTo>
                  <a:lnTo>
                    <a:pt x="277441" y="4517"/>
                  </a:lnTo>
                  <a:lnTo>
                    <a:pt x="277608" y="4796"/>
                  </a:lnTo>
                  <a:lnTo>
                    <a:pt x="277831" y="4963"/>
                  </a:lnTo>
                  <a:lnTo>
                    <a:pt x="277998" y="5019"/>
                  </a:lnTo>
                  <a:lnTo>
                    <a:pt x="278333" y="5019"/>
                  </a:lnTo>
                  <a:lnTo>
                    <a:pt x="278500" y="4963"/>
                  </a:lnTo>
                  <a:lnTo>
                    <a:pt x="278779" y="4796"/>
                  </a:lnTo>
                  <a:lnTo>
                    <a:pt x="278946" y="4517"/>
                  </a:lnTo>
                  <a:lnTo>
                    <a:pt x="279002" y="4350"/>
                  </a:lnTo>
                  <a:lnTo>
                    <a:pt x="279002" y="4183"/>
                  </a:lnTo>
                  <a:lnTo>
                    <a:pt x="279002" y="4015"/>
                  </a:lnTo>
                  <a:lnTo>
                    <a:pt x="278946" y="3904"/>
                  </a:lnTo>
                  <a:lnTo>
                    <a:pt x="278779" y="3625"/>
                  </a:lnTo>
                  <a:lnTo>
                    <a:pt x="278500" y="3458"/>
                  </a:lnTo>
                  <a:lnTo>
                    <a:pt x="278333" y="3402"/>
                  </a:lnTo>
                  <a:close/>
                  <a:moveTo>
                    <a:pt x="281400" y="3402"/>
                  </a:moveTo>
                  <a:lnTo>
                    <a:pt x="281233" y="3458"/>
                  </a:lnTo>
                  <a:lnTo>
                    <a:pt x="280954" y="3625"/>
                  </a:lnTo>
                  <a:lnTo>
                    <a:pt x="280787" y="3904"/>
                  </a:lnTo>
                  <a:lnTo>
                    <a:pt x="280731" y="4015"/>
                  </a:lnTo>
                  <a:lnTo>
                    <a:pt x="280731" y="4183"/>
                  </a:lnTo>
                  <a:lnTo>
                    <a:pt x="280731" y="4350"/>
                  </a:lnTo>
                  <a:lnTo>
                    <a:pt x="280787" y="4517"/>
                  </a:lnTo>
                  <a:lnTo>
                    <a:pt x="280954" y="4796"/>
                  </a:lnTo>
                  <a:lnTo>
                    <a:pt x="281233" y="4963"/>
                  </a:lnTo>
                  <a:lnTo>
                    <a:pt x="281400" y="5019"/>
                  </a:lnTo>
                  <a:lnTo>
                    <a:pt x="281735" y="5019"/>
                  </a:lnTo>
                  <a:lnTo>
                    <a:pt x="281846" y="4963"/>
                  </a:lnTo>
                  <a:lnTo>
                    <a:pt x="282125" y="4796"/>
                  </a:lnTo>
                  <a:lnTo>
                    <a:pt x="282292" y="4517"/>
                  </a:lnTo>
                  <a:lnTo>
                    <a:pt x="282348" y="4350"/>
                  </a:lnTo>
                  <a:lnTo>
                    <a:pt x="282348" y="4183"/>
                  </a:lnTo>
                  <a:lnTo>
                    <a:pt x="282348" y="4015"/>
                  </a:lnTo>
                  <a:lnTo>
                    <a:pt x="282292" y="3904"/>
                  </a:lnTo>
                  <a:lnTo>
                    <a:pt x="282125" y="3625"/>
                  </a:lnTo>
                  <a:lnTo>
                    <a:pt x="281846" y="3458"/>
                  </a:lnTo>
                  <a:lnTo>
                    <a:pt x="281735" y="3402"/>
                  </a:lnTo>
                  <a:close/>
                  <a:moveTo>
                    <a:pt x="284690" y="3402"/>
                  </a:moveTo>
                  <a:lnTo>
                    <a:pt x="284523" y="3458"/>
                  </a:lnTo>
                  <a:lnTo>
                    <a:pt x="284300" y="3625"/>
                  </a:lnTo>
                  <a:lnTo>
                    <a:pt x="284077" y="3904"/>
                  </a:lnTo>
                  <a:lnTo>
                    <a:pt x="284077" y="4015"/>
                  </a:lnTo>
                  <a:lnTo>
                    <a:pt x="284021" y="4183"/>
                  </a:lnTo>
                  <a:lnTo>
                    <a:pt x="284077" y="4350"/>
                  </a:lnTo>
                  <a:lnTo>
                    <a:pt x="284077" y="4517"/>
                  </a:lnTo>
                  <a:lnTo>
                    <a:pt x="284300" y="4796"/>
                  </a:lnTo>
                  <a:lnTo>
                    <a:pt x="284523" y="4963"/>
                  </a:lnTo>
                  <a:lnTo>
                    <a:pt x="284690" y="5019"/>
                  </a:lnTo>
                  <a:lnTo>
                    <a:pt x="285025" y="5019"/>
                  </a:lnTo>
                  <a:lnTo>
                    <a:pt x="285192" y="4963"/>
                  </a:lnTo>
                  <a:lnTo>
                    <a:pt x="285471" y="4796"/>
                  </a:lnTo>
                  <a:lnTo>
                    <a:pt x="285638" y="4517"/>
                  </a:lnTo>
                  <a:lnTo>
                    <a:pt x="285694" y="4350"/>
                  </a:lnTo>
                  <a:lnTo>
                    <a:pt x="285694" y="4183"/>
                  </a:lnTo>
                  <a:lnTo>
                    <a:pt x="285694" y="4015"/>
                  </a:lnTo>
                  <a:lnTo>
                    <a:pt x="285638" y="3904"/>
                  </a:lnTo>
                  <a:lnTo>
                    <a:pt x="285471" y="3625"/>
                  </a:lnTo>
                  <a:lnTo>
                    <a:pt x="285192" y="3458"/>
                  </a:lnTo>
                  <a:lnTo>
                    <a:pt x="285025" y="3402"/>
                  </a:lnTo>
                  <a:close/>
                  <a:moveTo>
                    <a:pt x="3179" y="11711"/>
                  </a:moveTo>
                  <a:lnTo>
                    <a:pt x="3067" y="11767"/>
                  </a:lnTo>
                  <a:lnTo>
                    <a:pt x="2788" y="11934"/>
                  </a:lnTo>
                  <a:lnTo>
                    <a:pt x="2621" y="12213"/>
                  </a:lnTo>
                  <a:lnTo>
                    <a:pt x="2565" y="12324"/>
                  </a:lnTo>
                  <a:lnTo>
                    <a:pt x="2510" y="12492"/>
                  </a:lnTo>
                  <a:lnTo>
                    <a:pt x="2565" y="12659"/>
                  </a:lnTo>
                  <a:lnTo>
                    <a:pt x="2621" y="12826"/>
                  </a:lnTo>
                  <a:lnTo>
                    <a:pt x="2788" y="13105"/>
                  </a:lnTo>
                  <a:lnTo>
                    <a:pt x="3067" y="13272"/>
                  </a:lnTo>
                  <a:lnTo>
                    <a:pt x="3179" y="13328"/>
                  </a:lnTo>
                  <a:lnTo>
                    <a:pt x="3513" y="13328"/>
                  </a:lnTo>
                  <a:lnTo>
                    <a:pt x="3681" y="13272"/>
                  </a:lnTo>
                  <a:lnTo>
                    <a:pt x="3959" y="13105"/>
                  </a:lnTo>
                  <a:lnTo>
                    <a:pt x="4127" y="12826"/>
                  </a:lnTo>
                  <a:lnTo>
                    <a:pt x="4183" y="12659"/>
                  </a:lnTo>
                  <a:lnTo>
                    <a:pt x="4183" y="12492"/>
                  </a:lnTo>
                  <a:lnTo>
                    <a:pt x="4183" y="12324"/>
                  </a:lnTo>
                  <a:lnTo>
                    <a:pt x="4127" y="12213"/>
                  </a:lnTo>
                  <a:lnTo>
                    <a:pt x="3959" y="11934"/>
                  </a:lnTo>
                  <a:lnTo>
                    <a:pt x="3681" y="11767"/>
                  </a:lnTo>
                  <a:lnTo>
                    <a:pt x="3513" y="11711"/>
                  </a:lnTo>
                  <a:close/>
                  <a:moveTo>
                    <a:pt x="13273" y="11711"/>
                  </a:moveTo>
                  <a:lnTo>
                    <a:pt x="13161" y="11767"/>
                  </a:lnTo>
                  <a:lnTo>
                    <a:pt x="12882" y="11934"/>
                  </a:lnTo>
                  <a:lnTo>
                    <a:pt x="12715" y="12213"/>
                  </a:lnTo>
                  <a:lnTo>
                    <a:pt x="12659" y="12324"/>
                  </a:lnTo>
                  <a:lnTo>
                    <a:pt x="12603" y="12492"/>
                  </a:lnTo>
                  <a:lnTo>
                    <a:pt x="12659" y="12659"/>
                  </a:lnTo>
                  <a:lnTo>
                    <a:pt x="12715" y="12826"/>
                  </a:lnTo>
                  <a:lnTo>
                    <a:pt x="12882" y="13105"/>
                  </a:lnTo>
                  <a:lnTo>
                    <a:pt x="13161" y="13272"/>
                  </a:lnTo>
                  <a:lnTo>
                    <a:pt x="13273" y="13328"/>
                  </a:lnTo>
                  <a:lnTo>
                    <a:pt x="13607" y="13328"/>
                  </a:lnTo>
                  <a:lnTo>
                    <a:pt x="13774" y="13272"/>
                  </a:lnTo>
                  <a:lnTo>
                    <a:pt x="14053" y="13105"/>
                  </a:lnTo>
                  <a:lnTo>
                    <a:pt x="14221" y="12826"/>
                  </a:lnTo>
                  <a:lnTo>
                    <a:pt x="14276" y="12659"/>
                  </a:lnTo>
                  <a:lnTo>
                    <a:pt x="14276" y="12492"/>
                  </a:lnTo>
                  <a:lnTo>
                    <a:pt x="14276" y="12324"/>
                  </a:lnTo>
                  <a:lnTo>
                    <a:pt x="14221" y="12213"/>
                  </a:lnTo>
                  <a:lnTo>
                    <a:pt x="14053" y="11934"/>
                  </a:lnTo>
                  <a:lnTo>
                    <a:pt x="13774" y="11767"/>
                  </a:lnTo>
                  <a:lnTo>
                    <a:pt x="13607" y="11711"/>
                  </a:lnTo>
                  <a:close/>
                  <a:moveTo>
                    <a:pt x="16674" y="11711"/>
                  </a:moveTo>
                  <a:lnTo>
                    <a:pt x="16507" y="11767"/>
                  </a:lnTo>
                  <a:lnTo>
                    <a:pt x="16228" y="11934"/>
                  </a:lnTo>
                  <a:lnTo>
                    <a:pt x="16061" y="12213"/>
                  </a:lnTo>
                  <a:lnTo>
                    <a:pt x="16005" y="12324"/>
                  </a:lnTo>
                  <a:lnTo>
                    <a:pt x="16005" y="12492"/>
                  </a:lnTo>
                  <a:lnTo>
                    <a:pt x="16005" y="12659"/>
                  </a:lnTo>
                  <a:lnTo>
                    <a:pt x="16061" y="12826"/>
                  </a:lnTo>
                  <a:lnTo>
                    <a:pt x="16228" y="13105"/>
                  </a:lnTo>
                  <a:lnTo>
                    <a:pt x="16507" y="13272"/>
                  </a:lnTo>
                  <a:lnTo>
                    <a:pt x="16674" y="13328"/>
                  </a:lnTo>
                  <a:lnTo>
                    <a:pt x="17009" y="13328"/>
                  </a:lnTo>
                  <a:lnTo>
                    <a:pt x="17120" y="13272"/>
                  </a:lnTo>
                  <a:lnTo>
                    <a:pt x="17399" y="13105"/>
                  </a:lnTo>
                  <a:lnTo>
                    <a:pt x="17567" y="12826"/>
                  </a:lnTo>
                  <a:lnTo>
                    <a:pt x="17622" y="12659"/>
                  </a:lnTo>
                  <a:lnTo>
                    <a:pt x="17678" y="12492"/>
                  </a:lnTo>
                  <a:lnTo>
                    <a:pt x="17622" y="12324"/>
                  </a:lnTo>
                  <a:lnTo>
                    <a:pt x="17567" y="12213"/>
                  </a:lnTo>
                  <a:lnTo>
                    <a:pt x="17399" y="11934"/>
                  </a:lnTo>
                  <a:lnTo>
                    <a:pt x="17120" y="11767"/>
                  </a:lnTo>
                  <a:lnTo>
                    <a:pt x="17009" y="11711"/>
                  </a:lnTo>
                  <a:close/>
                  <a:moveTo>
                    <a:pt x="20020" y="11711"/>
                  </a:moveTo>
                  <a:lnTo>
                    <a:pt x="19853" y="11767"/>
                  </a:lnTo>
                  <a:lnTo>
                    <a:pt x="19630" y="11934"/>
                  </a:lnTo>
                  <a:lnTo>
                    <a:pt x="19407" y="12213"/>
                  </a:lnTo>
                  <a:lnTo>
                    <a:pt x="19351" y="12324"/>
                  </a:lnTo>
                  <a:lnTo>
                    <a:pt x="19351" y="12492"/>
                  </a:lnTo>
                  <a:lnTo>
                    <a:pt x="19351" y="12659"/>
                  </a:lnTo>
                  <a:lnTo>
                    <a:pt x="19407" y="12826"/>
                  </a:lnTo>
                  <a:lnTo>
                    <a:pt x="19630" y="13105"/>
                  </a:lnTo>
                  <a:lnTo>
                    <a:pt x="19853" y="13272"/>
                  </a:lnTo>
                  <a:lnTo>
                    <a:pt x="20020" y="13328"/>
                  </a:lnTo>
                  <a:lnTo>
                    <a:pt x="20355" y="13328"/>
                  </a:lnTo>
                  <a:lnTo>
                    <a:pt x="20522" y="13272"/>
                  </a:lnTo>
                  <a:lnTo>
                    <a:pt x="20801" y="13105"/>
                  </a:lnTo>
                  <a:lnTo>
                    <a:pt x="20968" y="12826"/>
                  </a:lnTo>
                  <a:lnTo>
                    <a:pt x="21024" y="12659"/>
                  </a:lnTo>
                  <a:lnTo>
                    <a:pt x="21024" y="12492"/>
                  </a:lnTo>
                  <a:lnTo>
                    <a:pt x="21024" y="12324"/>
                  </a:lnTo>
                  <a:lnTo>
                    <a:pt x="20968" y="12213"/>
                  </a:lnTo>
                  <a:lnTo>
                    <a:pt x="20801" y="11934"/>
                  </a:lnTo>
                  <a:lnTo>
                    <a:pt x="20522" y="11767"/>
                  </a:lnTo>
                  <a:lnTo>
                    <a:pt x="20355" y="11711"/>
                  </a:lnTo>
                  <a:close/>
                  <a:moveTo>
                    <a:pt x="25095" y="11711"/>
                  </a:moveTo>
                  <a:lnTo>
                    <a:pt x="24928" y="11767"/>
                  </a:lnTo>
                  <a:lnTo>
                    <a:pt x="24705" y="11934"/>
                  </a:lnTo>
                  <a:lnTo>
                    <a:pt x="24482" y="12213"/>
                  </a:lnTo>
                  <a:lnTo>
                    <a:pt x="24426" y="12324"/>
                  </a:lnTo>
                  <a:lnTo>
                    <a:pt x="24426" y="12492"/>
                  </a:lnTo>
                  <a:lnTo>
                    <a:pt x="24426" y="12659"/>
                  </a:lnTo>
                  <a:lnTo>
                    <a:pt x="24482" y="12826"/>
                  </a:lnTo>
                  <a:lnTo>
                    <a:pt x="24705" y="13105"/>
                  </a:lnTo>
                  <a:lnTo>
                    <a:pt x="24928" y="13272"/>
                  </a:lnTo>
                  <a:lnTo>
                    <a:pt x="25095" y="13328"/>
                  </a:lnTo>
                  <a:lnTo>
                    <a:pt x="25430" y="13328"/>
                  </a:lnTo>
                  <a:lnTo>
                    <a:pt x="25597" y="13272"/>
                  </a:lnTo>
                  <a:lnTo>
                    <a:pt x="25876" y="13105"/>
                  </a:lnTo>
                  <a:lnTo>
                    <a:pt x="26043" y="12826"/>
                  </a:lnTo>
                  <a:lnTo>
                    <a:pt x="26099" y="12659"/>
                  </a:lnTo>
                  <a:lnTo>
                    <a:pt x="26099" y="12492"/>
                  </a:lnTo>
                  <a:lnTo>
                    <a:pt x="26099" y="12324"/>
                  </a:lnTo>
                  <a:lnTo>
                    <a:pt x="26043" y="12213"/>
                  </a:lnTo>
                  <a:lnTo>
                    <a:pt x="25876" y="11934"/>
                  </a:lnTo>
                  <a:lnTo>
                    <a:pt x="25597" y="11767"/>
                  </a:lnTo>
                  <a:lnTo>
                    <a:pt x="25430" y="11711"/>
                  </a:lnTo>
                  <a:close/>
                  <a:moveTo>
                    <a:pt x="28441" y="11711"/>
                  </a:moveTo>
                  <a:lnTo>
                    <a:pt x="28274" y="11767"/>
                  </a:lnTo>
                  <a:lnTo>
                    <a:pt x="27995" y="11934"/>
                  </a:lnTo>
                  <a:lnTo>
                    <a:pt x="27828" y="12213"/>
                  </a:lnTo>
                  <a:lnTo>
                    <a:pt x="27772" y="12324"/>
                  </a:lnTo>
                  <a:lnTo>
                    <a:pt x="27772" y="12492"/>
                  </a:lnTo>
                  <a:lnTo>
                    <a:pt x="27772" y="12659"/>
                  </a:lnTo>
                  <a:lnTo>
                    <a:pt x="27828" y="12826"/>
                  </a:lnTo>
                  <a:lnTo>
                    <a:pt x="27995" y="13105"/>
                  </a:lnTo>
                  <a:lnTo>
                    <a:pt x="28274" y="13272"/>
                  </a:lnTo>
                  <a:lnTo>
                    <a:pt x="28441" y="13328"/>
                  </a:lnTo>
                  <a:lnTo>
                    <a:pt x="28776" y="13328"/>
                  </a:lnTo>
                  <a:lnTo>
                    <a:pt x="28943" y="13272"/>
                  </a:lnTo>
                  <a:lnTo>
                    <a:pt x="29166" y="13105"/>
                  </a:lnTo>
                  <a:lnTo>
                    <a:pt x="29333" y="12826"/>
                  </a:lnTo>
                  <a:lnTo>
                    <a:pt x="29389" y="12659"/>
                  </a:lnTo>
                  <a:lnTo>
                    <a:pt x="29445" y="12492"/>
                  </a:lnTo>
                  <a:lnTo>
                    <a:pt x="29389" y="12324"/>
                  </a:lnTo>
                  <a:lnTo>
                    <a:pt x="29333" y="12213"/>
                  </a:lnTo>
                  <a:lnTo>
                    <a:pt x="29166" y="11934"/>
                  </a:lnTo>
                  <a:lnTo>
                    <a:pt x="28943" y="11767"/>
                  </a:lnTo>
                  <a:lnTo>
                    <a:pt x="28776" y="11711"/>
                  </a:lnTo>
                  <a:close/>
                  <a:moveTo>
                    <a:pt x="40152" y="11711"/>
                  </a:moveTo>
                  <a:lnTo>
                    <a:pt x="40041" y="11767"/>
                  </a:lnTo>
                  <a:lnTo>
                    <a:pt x="39762" y="11934"/>
                  </a:lnTo>
                  <a:lnTo>
                    <a:pt x="39595" y="12213"/>
                  </a:lnTo>
                  <a:lnTo>
                    <a:pt x="39539" y="12324"/>
                  </a:lnTo>
                  <a:lnTo>
                    <a:pt x="39539" y="12492"/>
                  </a:lnTo>
                  <a:lnTo>
                    <a:pt x="39539" y="12659"/>
                  </a:lnTo>
                  <a:lnTo>
                    <a:pt x="39595" y="12826"/>
                  </a:lnTo>
                  <a:lnTo>
                    <a:pt x="39762" y="13105"/>
                  </a:lnTo>
                  <a:lnTo>
                    <a:pt x="40041" y="13272"/>
                  </a:lnTo>
                  <a:lnTo>
                    <a:pt x="40152" y="13328"/>
                  </a:lnTo>
                  <a:lnTo>
                    <a:pt x="40487" y="13328"/>
                  </a:lnTo>
                  <a:lnTo>
                    <a:pt x="40654" y="13272"/>
                  </a:lnTo>
                  <a:lnTo>
                    <a:pt x="40933" y="13105"/>
                  </a:lnTo>
                  <a:lnTo>
                    <a:pt x="41100" y="12826"/>
                  </a:lnTo>
                  <a:lnTo>
                    <a:pt x="41156" y="12659"/>
                  </a:lnTo>
                  <a:lnTo>
                    <a:pt x="41156" y="12492"/>
                  </a:lnTo>
                  <a:lnTo>
                    <a:pt x="41156" y="12324"/>
                  </a:lnTo>
                  <a:lnTo>
                    <a:pt x="41100" y="12213"/>
                  </a:lnTo>
                  <a:lnTo>
                    <a:pt x="40933" y="11934"/>
                  </a:lnTo>
                  <a:lnTo>
                    <a:pt x="40654" y="11767"/>
                  </a:lnTo>
                  <a:lnTo>
                    <a:pt x="40487" y="11711"/>
                  </a:lnTo>
                  <a:close/>
                  <a:moveTo>
                    <a:pt x="48517" y="11711"/>
                  </a:moveTo>
                  <a:lnTo>
                    <a:pt x="48350" y="11767"/>
                  </a:lnTo>
                  <a:lnTo>
                    <a:pt x="48127" y="11934"/>
                  </a:lnTo>
                  <a:lnTo>
                    <a:pt x="47904" y="12213"/>
                  </a:lnTo>
                  <a:lnTo>
                    <a:pt x="47904" y="12324"/>
                  </a:lnTo>
                  <a:lnTo>
                    <a:pt x="47848" y="12492"/>
                  </a:lnTo>
                  <a:lnTo>
                    <a:pt x="47904" y="12659"/>
                  </a:lnTo>
                  <a:lnTo>
                    <a:pt x="47904" y="12826"/>
                  </a:lnTo>
                  <a:lnTo>
                    <a:pt x="48127" y="13105"/>
                  </a:lnTo>
                  <a:lnTo>
                    <a:pt x="48350" y="13272"/>
                  </a:lnTo>
                  <a:lnTo>
                    <a:pt x="48517" y="13328"/>
                  </a:lnTo>
                  <a:lnTo>
                    <a:pt x="48852" y="13328"/>
                  </a:lnTo>
                  <a:lnTo>
                    <a:pt x="49019" y="13272"/>
                  </a:lnTo>
                  <a:lnTo>
                    <a:pt x="49298" y="13105"/>
                  </a:lnTo>
                  <a:lnTo>
                    <a:pt x="49465" y="12826"/>
                  </a:lnTo>
                  <a:lnTo>
                    <a:pt x="49521" y="12659"/>
                  </a:lnTo>
                  <a:lnTo>
                    <a:pt x="49521" y="12492"/>
                  </a:lnTo>
                  <a:lnTo>
                    <a:pt x="49521" y="12324"/>
                  </a:lnTo>
                  <a:lnTo>
                    <a:pt x="49465" y="12213"/>
                  </a:lnTo>
                  <a:lnTo>
                    <a:pt x="49298" y="11934"/>
                  </a:lnTo>
                  <a:lnTo>
                    <a:pt x="49019" y="11767"/>
                  </a:lnTo>
                  <a:lnTo>
                    <a:pt x="48852" y="11711"/>
                  </a:lnTo>
                  <a:close/>
                  <a:moveTo>
                    <a:pt x="51808" y="11711"/>
                  </a:moveTo>
                  <a:lnTo>
                    <a:pt x="51696" y="11767"/>
                  </a:lnTo>
                  <a:lnTo>
                    <a:pt x="51417" y="11934"/>
                  </a:lnTo>
                  <a:lnTo>
                    <a:pt x="51250" y="12213"/>
                  </a:lnTo>
                  <a:lnTo>
                    <a:pt x="51194" y="12324"/>
                  </a:lnTo>
                  <a:lnTo>
                    <a:pt x="51194" y="12492"/>
                  </a:lnTo>
                  <a:lnTo>
                    <a:pt x="51194" y="12659"/>
                  </a:lnTo>
                  <a:lnTo>
                    <a:pt x="51250" y="12826"/>
                  </a:lnTo>
                  <a:lnTo>
                    <a:pt x="51417" y="13105"/>
                  </a:lnTo>
                  <a:lnTo>
                    <a:pt x="51696" y="13272"/>
                  </a:lnTo>
                  <a:lnTo>
                    <a:pt x="51808" y="13328"/>
                  </a:lnTo>
                  <a:lnTo>
                    <a:pt x="52142" y="13328"/>
                  </a:lnTo>
                  <a:lnTo>
                    <a:pt x="52309" y="13272"/>
                  </a:lnTo>
                  <a:lnTo>
                    <a:pt x="52588" y="13105"/>
                  </a:lnTo>
                  <a:lnTo>
                    <a:pt x="52756" y="12826"/>
                  </a:lnTo>
                  <a:lnTo>
                    <a:pt x="52811" y="12659"/>
                  </a:lnTo>
                  <a:lnTo>
                    <a:pt x="52811" y="12492"/>
                  </a:lnTo>
                  <a:lnTo>
                    <a:pt x="52811" y="12324"/>
                  </a:lnTo>
                  <a:lnTo>
                    <a:pt x="52756" y="12213"/>
                  </a:lnTo>
                  <a:lnTo>
                    <a:pt x="52588" y="11934"/>
                  </a:lnTo>
                  <a:lnTo>
                    <a:pt x="52309" y="11767"/>
                  </a:lnTo>
                  <a:lnTo>
                    <a:pt x="52142" y="11711"/>
                  </a:lnTo>
                  <a:close/>
                  <a:moveTo>
                    <a:pt x="56938" y="11711"/>
                  </a:moveTo>
                  <a:lnTo>
                    <a:pt x="56771" y="11767"/>
                  </a:lnTo>
                  <a:lnTo>
                    <a:pt x="56492" y="11934"/>
                  </a:lnTo>
                  <a:lnTo>
                    <a:pt x="56325" y="12213"/>
                  </a:lnTo>
                  <a:lnTo>
                    <a:pt x="56269" y="12324"/>
                  </a:lnTo>
                  <a:lnTo>
                    <a:pt x="56269" y="12492"/>
                  </a:lnTo>
                  <a:lnTo>
                    <a:pt x="56269" y="12659"/>
                  </a:lnTo>
                  <a:lnTo>
                    <a:pt x="56325" y="12826"/>
                  </a:lnTo>
                  <a:lnTo>
                    <a:pt x="56492" y="13105"/>
                  </a:lnTo>
                  <a:lnTo>
                    <a:pt x="56771" y="13272"/>
                  </a:lnTo>
                  <a:lnTo>
                    <a:pt x="56938" y="13328"/>
                  </a:lnTo>
                  <a:lnTo>
                    <a:pt x="57273" y="13328"/>
                  </a:lnTo>
                  <a:lnTo>
                    <a:pt x="57440" y="13272"/>
                  </a:lnTo>
                  <a:lnTo>
                    <a:pt x="57663" y="13105"/>
                  </a:lnTo>
                  <a:lnTo>
                    <a:pt x="57830" y="12826"/>
                  </a:lnTo>
                  <a:lnTo>
                    <a:pt x="57886" y="12659"/>
                  </a:lnTo>
                  <a:lnTo>
                    <a:pt x="57942" y="12492"/>
                  </a:lnTo>
                  <a:lnTo>
                    <a:pt x="57886" y="12324"/>
                  </a:lnTo>
                  <a:lnTo>
                    <a:pt x="57830" y="12213"/>
                  </a:lnTo>
                  <a:lnTo>
                    <a:pt x="57663" y="11934"/>
                  </a:lnTo>
                  <a:lnTo>
                    <a:pt x="57440" y="11767"/>
                  </a:lnTo>
                  <a:lnTo>
                    <a:pt x="57273" y="11711"/>
                  </a:lnTo>
                  <a:close/>
                  <a:moveTo>
                    <a:pt x="62013" y="11711"/>
                  </a:moveTo>
                  <a:lnTo>
                    <a:pt x="61846" y="11767"/>
                  </a:lnTo>
                  <a:lnTo>
                    <a:pt x="61567" y="11934"/>
                  </a:lnTo>
                  <a:lnTo>
                    <a:pt x="61399" y="12213"/>
                  </a:lnTo>
                  <a:lnTo>
                    <a:pt x="61344" y="12324"/>
                  </a:lnTo>
                  <a:lnTo>
                    <a:pt x="61344" y="12492"/>
                  </a:lnTo>
                  <a:lnTo>
                    <a:pt x="61344" y="12659"/>
                  </a:lnTo>
                  <a:lnTo>
                    <a:pt x="61399" y="12826"/>
                  </a:lnTo>
                  <a:lnTo>
                    <a:pt x="61567" y="13105"/>
                  </a:lnTo>
                  <a:lnTo>
                    <a:pt x="61846" y="13272"/>
                  </a:lnTo>
                  <a:lnTo>
                    <a:pt x="62013" y="13328"/>
                  </a:lnTo>
                  <a:lnTo>
                    <a:pt x="62347" y="13328"/>
                  </a:lnTo>
                  <a:lnTo>
                    <a:pt x="62515" y="13272"/>
                  </a:lnTo>
                  <a:lnTo>
                    <a:pt x="62738" y="13105"/>
                  </a:lnTo>
                  <a:lnTo>
                    <a:pt x="62961" y="12826"/>
                  </a:lnTo>
                  <a:lnTo>
                    <a:pt x="62961" y="12659"/>
                  </a:lnTo>
                  <a:lnTo>
                    <a:pt x="63017" y="12492"/>
                  </a:lnTo>
                  <a:lnTo>
                    <a:pt x="62961" y="12324"/>
                  </a:lnTo>
                  <a:lnTo>
                    <a:pt x="62961" y="12213"/>
                  </a:lnTo>
                  <a:lnTo>
                    <a:pt x="62738" y="11934"/>
                  </a:lnTo>
                  <a:lnTo>
                    <a:pt x="62515" y="11767"/>
                  </a:lnTo>
                  <a:lnTo>
                    <a:pt x="62347" y="11711"/>
                  </a:lnTo>
                  <a:close/>
                  <a:moveTo>
                    <a:pt x="72051" y="11711"/>
                  </a:moveTo>
                  <a:lnTo>
                    <a:pt x="71884" y="11767"/>
                  </a:lnTo>
                  <a:lnTo>
                    <a:pt x="71605" y="11934"/>
                  </a:lnTo>
                  <a:lnTo>
                    <a:pt x="71438" y="12213"/>
                  </a:lnTo>
                  <a:lnTo>
                    <a:pt x="71382" y="12324"/>
                  </a:lnTo>
                  <a:lnTo>
                    <a:pt x="71382" y="12492"/>
                  </a:lnTo>
                  <a:lnTo>
                    <a:pt x="71382" y="12659"/>
                  </a:lnTo>
                  <a:lnTo>
                    <a:pt x="71438" y="12826"/>
                  </a:lnTo>
                  <a:lnTo>
                    <a:pt x="71605" y="13105"/>
                  </a:lnTo>
                  <a:lnTo>
                    <a:pt x="71884" y="13272"/>
                  </a:lnTo>
                  <a:lnTo>
                    <a:pt x="72051" y="13328"/>
                  </a:lnTo>
                  <a:lnTo>
                    <a:pt x="72386" y="13328"/>
                  </a:lnTo>
                  <a:lnTo>
                    <a:pt x="72553" y="13272"/>
                  </a:lnTo>
                  <a:lnTo>
                    <a:pt x="72776" y="13105"/>
                  </a:lnTo>
                  <a:lnTo>
                    <a:pt x="72999" y="12826"/>
                  </a:lnTo>
                  <a:lnTo>
                    <a:pt x="72999" y="12659"/>
                  </a:lnTo>
                  <a:lnTo>
                    <a:pt x="73055" y="12492"/>
                  </a:lnTo>
                  <a:lnTo>
                    <a:pt x="72999" y="12324"/>
                  </a:lnTo>
                  <a:lnTo>
                    <a:pt x="72999" y="12213"/>
                  </a:lnTo>
                  <a:lnTo>
                    <a:pt x="72776" y="11934"/>
                  </a:lnTo>
                  <a:lnTo>
                    <a:pt x="72553" y="11767"/>
                  </a:lnTo>
                  <a:lnTo>
                    <a:pt x="72386" y="11711"/>
                  </a:lnTo>
                  <a:close/>
                  <a:moveTo>
                    <a:pt x="80472" y="11711"/>
                  </a:moveTo>
                  <a:lnTo>
                    <a:pt x="80304" y="11767"/>
                  </a:lnTo>
                  <a:lnTo>
                    <a:pt x="80081" y="11934"/>
                  </a:lnTo>
                  <a:lnTo>
                    <a:pt x="79914" y="12213"/>
                  </a:lnTo>
                  <a:lnTo>
                    <a:pt x="79858" y="12324"/>
                  </a:lnTo>
                  <a:lnTo>
                    <a:pt x="79803" y="12492"/>
                  </a:lnTo>
                  <a:lnTo>
                    <a:pt x="79858" y="12659"/>
                  </a:lnTo>
                  <a:lnTo>
                    <a:pt x="79914" y="12826"/>
                  </a:lnTo>
                  <a:lnTo>
                    <a:pt x="80081" y="13105"/>
                  </a:lnTo>
                  <a:lnTo>
                    <a:pt x="80304" y="13272"/>
                  </a:lnTo>
                  <a:lnTo>
                    <a:pt x="80472" y="13328"/>
                  </a:lnTo>
                  <a:lnTo>
                    <a:pt x="80806" y="13328"/>
                  </a:lnTo>
                  <a:lnTo>
                    <a:pt x="80974" y="13272"/>
                  </a:lnTo>
                  <a:lnTo>
                    <a:pt x="81252" y="13105"/>
                  </a:lnTo>
                  <a:lnTo>
                    <a:pt x="81420" y="12826"/>
                  </a:lnTo>
                  <a:lnTo>
                    <a:pt x="81476" y="12659"/>
                  </a:lnTo>
                  <a:lnTo>
                    <a:pt x="81476" y="12492"/>
                  </a:lnTo>
                  <a:lnTo>
                    <a:pt x="81476" y="12324"/>
                  </a:lnTo>
                  <a:lnTo>
                    <a:pt x="81420" y="12213"/>
                  </a:lnTo>
                  <a:lnTo>
                    <a:pt x="81252" y="11934"/>
                  </a:lnTo>
                  <a:lnTo>
                    <a:pt x="80974" y="11767"/>
                  </a:lnTo>
                  <a:lnTo>
                    <a:pt x="80806" y="11711"/>
                  </a:lnTo>
                  <a:close/>
                  <a:moveTo>
                    <a:pt x="90621" y="11711"/>
                  </a:moveTo>
                  <a:lnTo>
                    <a:pt x="90510" y="11767"/>
                  </a:lnTo>
                  <a:lnTo>
                    <a:pt x="90231" y="11934"/>
                  </a:lnTo>
                  <a:lnTo>
                    <a:pt x="90064" y="12213"/>
                  </a:lnTo>
                  <a:lnTo>
                    <a:pt x="90008" y="12324"/>
                  </a:lnTo>
                  <a:lnTo>
                    <a:pt x="90008" y="12492"/>
                  </a:lnTo>
                  <a:lnTo>
                    <a:pt x="90008" y="12659"/>
                  </a:lnTo>
                  <a:lnTo>
                    <a:pt x="90064" y="12826"/>
                  </a:lnTo>
                  <a:lnTo>
                    <a:pt x="90231" y="13105"/>
                  </a:lnTo>
                  <a:lnTo>
                    <a:pt x="90510" y="13272"/>
                  </a:lnTo>
                  <a:lnTo>
                    <a:pt x="90621" y="13328"/>
                  </a:lnTo>
                  <a:lnTo>
                    <a:pt x="90956" y="13328"/>
                  </a:lnTo>
                  <a:lnTo>
                    <a:pt x="91123" y="13272"/>
                  </a:lnTo>
                  <a:lnTo>
                    <a:pt x="91402" y="13105"/>
                  </a:lnTo>
                  <a:lnTo>
                    <a:pt x="91569" y="12826"/>
                  </a:lnTo>
                  <a:lnTo>
                    <a:pt x="91625" y="12659"/>
                  </a:lnTo>
                  <a:lnTo>
                    <a:pt x="91625" y="12492"/>
                  </a:lnTo>
                  <a:lnTo>
                    <a:pt x="91625" y="12324"/>
                  </a:lnTo>
                  <a:lnTo>
                    <a:pt x="91569" y="12213"/>
                  </a:lnTo>
                  <a:lnTo>
                    <a:pt x="91402" y="11934"/>
                  </a:lnTo>
                  <a:lnTo>
                    <a:pt x="91123" y="11767"/>
                  </a:lnTo>
                  <a:lnTo>
                    <a:pt x="90956" y="11711"/>
                  </a:lnTo>
                  <a:close/>
                  <a:moveTo>
                    <a:pt x="98986" y="11711"/>
                  </a:moveTo>
                  <a:lnTo>
                    <a:pt x="98875" y="11767"/>
                  </a:lnTo>
                  <a:lnTo>
                    <a:pt x="98596" y="11934"/>
                  </a:lnTo>
                  <a:lnTo>
                    <a:pt x="98429" y="12213"/>
                  </a:lnTo>
                  <a:lnTo>
                    <a:pt x="98373" y="12324"/>
                  </a:lnTo>
                  <a:lnTo>
                    <a:pt x="98373" y="12492"/>
                  </a:lnTo>
                  <a:lnTo>
                    <a:pt x="98373" y="12659"/>
                  </a:lnTo>
                  <a:lnTo>
                    <a:pt x="98429" y="12826"/>
                  </a:lnTo>
                  <a:lnTo>
                    <a:pt x="98596" y="13105"/>
                  </a:lnTo>
                  <a:lnTo>
                    <a:pt x="98875" y="13272"/>
                  </a:lnTo>
                  <a:lnTo>
                    <a:pt x="98986" y="13328"/>
                  </a:lnTo>
                  <a:lnTo>
                    <a:pt x="99321" y="13328"/>
                  </a:lnTo>
                  <a:lnTo>
                    <a:pt x="99488" y="13272"/>
                  </a:lnTo>
                  <a:lnTo>
                    <a:pt x="99767" y="13105"/>
                  </a:lnTo>
                  <a:lnTo>
                    <a:pt x="99934" y="12826"/>
                  </a:lnTo>
                  <a:lnTo>
                    <a:pt x="99990" y="12659"/>
                  </a:lnTo>
                  <a:lnTo>
                    <a:pt x="99990" y="12492"/>
                  </a:lnTo>
                  <a:lnTo>
                    <a:pt x="99990" y="12324"/>
                  </a:lnTo>
                  <a:lnTo>
                    <a:pt x="99934" y="12213"/>
                  </a:lnTo>
                  <a:lnTo>
                    <a:pt x="99767" y="11934"/>
                  </a:lnTo>
                  <a:lnTo>
                    <a:pt x="99488" y="11767"/>
                  </a:lnTo>
                  <a:lnTo>
                    <a:pt x="99321" y="11711"/>
                  </a:lnTo>
                  <a:close/>
                  <a:moveTo>
                    <a:pt x="109080" y="11711"/>
                  </a:moveTo>
                  <a:lnTo>
                    <a:pt x="108969" y="11767"/>
                  </a:lnTo>
                  <a:lnTo>
                    <a:pt x="108690" y="11934"/>
                  </a:lnTo>
                  <a:lnTo>
                    <a:pt x="108523" y="12213"/>
                  </a:lnTo>
                  <a:lnTo>
                    <a:pt x="108467" y="12324"/>
                  </a:lnTo>
                  <a:lnTo>
                    <a:pt x="108467" y="12492"/>
                  </a:lnTo>
                  <a:lnTo>
                    <a:pt x="108467" y="12659"/>
                  </a:lnTo>
                  <a:lnTo>
                    <a:pt x="108523" y="12826"/>
                  </a:lnTo>
                  <a:lnTo>
                    <a:pt x="108690" y="13105"/>
                  </a:lnTo>
                  <a:lnTo>
                    <a:pt x="108969" y="13272"/>
                  </a:lnTo>
                  <a:lnTo>
                    <a:pt x="109080" y="13328"/>
                  </a:lnTo>
                  <a:lnTo>
                    <a:pt x="109415" y="13328"/>
                  </a:lnTo>
                  <a:lnTo>
                    <a:pt x="109582" y="13272"/>
                  </a:lnTo>
                  <a:lnTo>
                    <a:pt x="109861" y="13105"/>
                  </a:lnTo>
                  <a:lnTo>
                    <a:pt x="110028" y="12826"/>
                  </a:lnTo>
                  <a:lnTo>
                    <a:pt x="110084" y="12659"/>
                  </a:lnTo>
                  <a:lnTo>
                    <a:pt x="110084" y="12492"/>
                  </a:lnTo>
                  <a:lnTo>
                    <a:pt x="110084" y="12324"/>
                  </a:lnTo>
                  <a:lnTo>
                    <a:pt x="110028" y="12213"/>
                  </a:lnTo>
                  <a:lnTo>
                    <a:pt x="109861" y="11934"/>
                  </a:lnTo>
                  <a:lnTo>
                    <a:pt x="109582" y="11767"/>
                  </a:lnTo>
                  <a:lnTo>
                    <a:pt x="109415" y="11711"/>
                  </a:lnTo>
                  <a:close/>
                  <a:moveTo>
                    <a:pt x="112482" y="11711"/>
                  </a:moveTo>
                  <a:lnTo>
                    <a:pt x="112315" y="11767"/>
                  </a:lnTo>
                  <a:lnTo>
                    <a:pt x="112036" y="11934"/>
                  </a:lnTo>
                  <a:lnTo>
                    <a:pt x="111869" y="12213"/>
                  </a:lnTo>
                  <a:lnTo>
                    <a:pt x="111813" y="12324"/>
                  </a:lnTo>
                  <a:lnTo>
                    <a:pt x="111813" y="12492"/>
                  </a:lnTo>
                  <a:lnTo>
                    <a:pt x="111813" y="12659"/>
                  </a:lnTo>
                  <a:lnTo>
                    <a:pt x="111869" y="12826"/>
                  </a:lnTo>
                  <a:lnTo>
                    <a:pt x="112036" y="13105"/>
                  </a:lnTo>
                  <a:lnTo>
                    <a:pt x="112315" y="13272"/>
                  </a:lnTo>
                  <a:lnTo>
                    <a:pt x="112482" y="13328"/>
                  </a:lnTo>
                  <a:lnTo>
                    <a:pt x="112817" y="13328"/>
                  </a:lnTo>
                  <a:lnTo>
                    <a:pt x="112984" y="13272"/>
                  </a:lnTo>
                  <a:lnTo>
                    <a:pt x="113207" y="13105"/>
                  </a:lnTo>
                  <a:lnTo>
                    <a:pt x="113430" y="12826"/>
                  </a:lnTo>
                  <a:lnTo>
                    <a:pt x="113430" y="12659"/>
                  </a:lnTo>
                  <a:lnTo>
                    <a:pt x="113486" y="12492"/>
                  </a:lnTo>
                  <a:lnTo>
                    <a:pt x="113430" y="12324"/>
                  </a:lnTo>
                  <a:lnTo>
                    <a:pt x="113430" y="12213"/>
                  </a:lnTo>
                  <a:lnTo>
                    <a:pt x="113207" y="11934"/>
                  </a:lnTo>
                  <a:lnTo>
                    <a:pt x="112984" y="11767"/>
                  </a:lnTo>
                  <a:lnTo>
                    <a:pt x="112817" y="11711"/>
                  </a:lnTo>
                  <a:close/>
                  <a:moveTo>
                    <a:pt x="115828" y="11711"/>
                  </a:moveTo>
                  <a:lnTo>
                    <a:pt x="115661" y="11767"/>
                  </a:lnTo>
                  <a:lnTo>
                    <a:pt x="115438" y="11934"/>
                  </a:lnTo>
                  <a:lnTo>
                    <a:pt x="115270" y="12213"/>
                  </a:lnTo>
                  <a:lnTo>
                    <a:pt x="115215" y="12324"/>
                  </a:lnTo>
                  <a:lnTo>
                    <a:pt x="115159" y="12492"/>
                  </a:lnTo>
                  <a:lnTo>
                    <a:pt x="115215" y="12659"/>
                  </a:lnTo>
                  <a:lnTo>
                    <a:pt x="115270" y="12826"/>
                  </a:lnTo>
                  <a:lnTo>
                    <a:pt x="115438" y="13105"/>
                  </a:lnTo>
                  <a:lnTo>
                    <a:pt x="115661" y="13272"/>
                  </a:lnTo>
                  <a:lnTo>
                    <a:pt x="115828" y="13328"/>
                  </a:lnTo>
                  <a:lnTo>
                    <a:pt x="116163" y="13328"/>
                  </a:lnTo>
                  <a:lnTo>
                    <a:pt x="116330" y="13272"/>
                  </a:lnTo>
                  <a:lnTo>
                    <a:pt x="116609" y="13105"/>
                  </a:lnTo>
                  <a:lnTo>
                    <a:pt x="116776" y="12826"/>
                  </a:lnTo>
                  <a:lnTo>
                    <a:pt x="116832" y="12659"/>
                  </a:lnTo>
                  <a:lnTo>
                    <a:pt x="116832" y="12492"/>
                  </a:lnTo>
                  <a:lnTo>
                    <a:pt x="116832" y="12324"/>
                  </a:lnTo>
                  <a:lnTo>
                    <a:pt x="116776" y="12213"/>
                  </a:lnTo>
                  <a:lnTo>
                    <a:pt x="116609" y="11934"/>
                  </a:lnTo>
                  <a:lnTo>
                    <a:pt x="116330" y="11767"/>
                  </a:lnTo>
                  <a:lnTo>
                    <a:pt x="116163" y="11711"/>
                  </a:lnTo>
                  <a:close/>
                  <a:moveTo>
                    <a:pt x="120903" y="11711"/>
                  </a:moveTo>
                  <a:lnTo>
                    <a:pt x="120736" y="11767"/>
                  </a:lnTo>
                  <a:lnTo>
                    <a:pt x="120512" y="11934"/>
                  </a:lnTo>
                  <a:lnTo>
                    <a:pt x="120345" y="12213"/>
                  </a:lnTo>
                  <a:lnTo>
                    <a:pt x="120289" y="12324"/>
                  </a:lnTo>
                  <a:lnTo>
                    <a:pt x="120234" y="12492"/>
                  </a:lnTo>
                  <a:lnTo>
                    <a:pt x="120289" y="12659"/>
                  </a:lnTo>
                  <a:lnTo>
                    <a:pt x="120345" y="12826"/>
                  </a:lnTo>
                  <a:lnTo>
                    <a:pt x="120512" y="13105"/>
                  </a:lnTo>
                  <a:lnTo>
                    <a:pt x="120736" y="13272"/>
                  </a:lnTo>
                  <a:lnTo>
                    <a:pt x="120903" y="13328"/>
                  </a:lnTo>
                  <a:lnTo>
                    <a:pt x="121237" y="13328"/>
                  </a:lnTo>
                  <a:lnTo>
                    <a:pt x="121405" y="13272"/>
                  </a:lnTo>
                  <a:lnTo>
                    <a:pt x="121684" y="13105"/>
                  </a:lnTo>
                  <a:lnTo>
                    <a:pt x="121851" y="12826"/>
                  </a:lnTo>
                  <a:lnTo>
                    <a:pt x="121907" y="12659"/>
                  </a:lnTo>
                  <a:lnTo>
                    <a:pt x="121907" y="12492"/>
                  </a:lnTo>
                  <a:lnTo>
                    <a:pt x="121907" y="12324"/>
                  </a:lnTo>
                  <a:lnTo>
                    <a:pt x="121851" y="12213"/>
                  </a:lnTo>
                  <a:lnTo>
                    <a:pt x="121684" y="11934"/>
                  </a:lnTo>
                  <a:lnTo>
                    <a:pt x="121405" y="11767"/>
                  </a:lnTo>
                  <a:lnTo>
                    <a:pt x="121237" y="11711"/>
                  </a:lnTo>
                  <a:close/>
                  <a:moveTo>
                    <a:pt x="124249" y="11711"/>
                  </a:moveTo>
                  <a:lnTo>
                    <a:pt x="124082" y="11767"/>
                  </a:lnTo>
                  <a:lnTo>
                    <a:pt x="123803" y="11934"/>
                  </a:lnTo>
                  <a:lnTo>
                    <a:pt x="123635" y="12213"/>
                  </a:lnTo>
                  <a:lnTo>
                    <a:pt x="123580" y="12324"/>
                  </a:lnTo>
                  <a:lnTo>
                    <a:pt x="123580" y="12492"/>
                  </a:lnTo>
                  <a:lnTo>
                    <a:pt x="123580" y="12659"/>
                  </a:lnTo>
                  <a:lnTo>
                    <a:pt x="123635" y="12826"/>
                  </a:lnTo>
                  <a:lnTo>
                    <a:pt x="123803" y="13105"/>
                  </a:lnTo>
                  <a:lnTo>
                    <a:pt x="124082" y="13272"/>
                  </a:lnTo>
                  <a:lnTo>
                    <a:pt x="124249" y="13328"/>
                  </a:lnTo>
                  <a:lnTo>
                    <a:pt x="124583" y="13328"/>
                  </a:lnTo>
                  <a:lnTo>
                    <a:pt x="124751" y="13272"/>
                  </a:lnTo>
                  <a:lnTo>
                    <a:pt x="124974" y="13105"/>
                  </a:lnTo>
                  <a:lnTo>
                    <a:pt x="125197" y="12826"/>
                  </a:lnTo>
                  <a:lnTo>
                    <a:pt x="125253" y="12659"/>
                  </a:lnTo>
                  <a:lnTo>
                    <a:pt x="125253" y="12492"/>
                  </a:lnTo>
                  <a:lnTo>
                    <a:pt x="125253" y="12324"/>
                  </a:lnTo>
                  <a:lnTo>
                    <a:pt x="125197" y="12213"/>
                  </a:lnTo>
                  <a:lnTo>
                    <a:pt x="124974" y="11934"/>
                  </a:lnTo>
                  <a:lnTo>
                    <a:pt x="124751" y="11767"/>
                  </a:lnTo>
                  <a:lnTo>
                    <a:pt x="124583" y="11711"/>
                  </a:lnTo>
                  <a:close/>
                  <a:moveTo>
                    <a:pt x="136016" y="11711"/>
                  </a:moveTo>
                  <a:lnTo>
                    <a:pt x="135848" y="11767"/>
                  </a:lnTo>
                  <a:lnTo>
                    <a:pt x="135570" y="11934"/>
                  </a:lnTo>
                  <a:lnTo>
                    <a:pt x="135402" y="12213"/>
                  </a:lnTo>
                  <a:lnTo>
                    <a:pt x="135346" y="12324"/>
                  </a:lnTo>
                  <a:lnTo>
                    <a:pt x="135346" y="12492"/>
                  </a:lnTo>
                  <a:lnTo>
                    <a:pt x="135346" y="12659"/>
                  </a:lnTo>
                  <a:lnTo>
                    <a:pt x="135402" y="12826"/>
                  </a:lnTo>
                  <a:lnTo>
                    <a:pt x="135570" y="13105"/>
                  </a:lnTo>
                  <a:lnTo>
                    <a:pt x="135848" y="13272"/>
                  </a:lnTo>
                  <a:lnTo>
                    <a:pt x="136016" y="13328"/>
                  </a:lnTo>
                  <a:lnTo>
                    <a:pt x="136350" y="13328"/>
                  </a:lnTo>
                  <a:lnTo>
                    <a:pt x="136462" y="13272"/>
                  </a:lnTo>
                  <a:lnTo>
                    <a:pt x="136741" y="13105"/>
                  </a:lnTo>
                  <a:lnTo>
                    <a:pt x="136908" y="12826"/>
                  </a:lnTo>
                  <a:lnTo>
                    <a:pt x="136964" y="12659"/>
                  </a:lnTo>
                  <a:lnTo>
                    <a:pt x="137019" y="12492"/>
                  </a:lnTo>
                  <a:lnTo>
                    <a:pt x="136964" y="12324"/>
                  </a:lnTo>
                  <a:lnTo>
                    <a:pt x="136908" y="12213"/>
                  </a:lnTo>
                  <a:lnTo>
                    <a:pt x="136741" y="11934"/>
                  </a:lnTo>
                  <a:lnTo>
                    <a:pt x="136462" y="11767"/>
                  </a:lnTo>
                  <a:lnTo>
                    <a:pt x="136350" y="11711"/>
                  </a:lnTo>
                  <a:close/>
                  <a:moveTo>
                    <a:pt x="144325" y="11711"/>
                  </a:moveTo>
                  <a:lnTo>
                    <a:pt x="144158" y="11767"/>
                  </a:lnTo>
                  <a:lnTo>
                    <a:pt x="143935" y="11934"/>
                  </a:lnTo>
                  <a:lnTo>
                    <a:pt x="143712" y="12213"/>
                  </a:lnTo>
                  <a:lnTo>
                    <a:pt x="143656" y="12324"/>
                  </a:lnTo>
                  <a:lnTo>
                    <a:pt x="143656" y="12492"/>
                  </a:lnTo>
                  <a:lnTo>
                    <a:pt x="143656" y="12659"/>
                  </a:lnTo>
                  <a:lnTo>
                    <a:pt x="143712" y="12826"/>
                  </a:lnTo>
                  <a:lnTo>
                    <a:pt x="143935" y="13105"/>
                  </a:lnTo>
                  <a:lnTo>
                    <a:pt x="144158" y="13272"/>
                  </a:lnTo>
                  <a:lnTo>
                    <a:pt x="144325" y="13328"/>
                  </a:lnTo>
                  <a:lnTo>
                    <a:pt x="144660" y="13328"/>
                  </a:lnTo>
                  <a:lnTo>
                    <a:pt x="144827" y="13272"/>
                  </a:lnTo>
                  <a:lnTo>
                    <a:pt x="145106" y="13105"/>
                  </a:lnTo>
                  <a:lnTo>
                    <a:pt x="145273" y="12826"/>
                  </a:lnTo>
                  <a:lnTo>
                    <a:pt x="145329" y="12659"/>
                  </a:lnTo>
                  <a:lnTo>
                    <a:pt x="145329" y="12492"/>
                  </a:lnTo>
                  <a:lnTo>
                    <a:pt x="145329" y="12324"/>
                  </a:lnTo>
                  <a:lnTo>
                    <a:pt x="145273" y="12213"/>
                  </a:lnTo>
                  <a:lnTo>
                    <a:pt x="145106" y="11934"/>
                  </a:lnTo>
                  <a:lnTo>
                    <a:pt x="144827" y="11767"/>
                  </a:lnTo>
                  <a:lnTo>
                    <a:pt x="144660" y="11711"/>
                  </a:lnTo>
                  <a:close/>
                  <a:moveTo>
                    <a:pt x="147615" y="11711"/>
                  </a:moveTo>
                  <a:lnTo>
                    <a:pt x="147504" y="11767"/>
                  </a:lnTo>
                  <a:lnTo>
                    <a:pt x="147225" y="11934"/>
                  </a:lnTo>
                  <a:lnTo>
                    <a:pt x="147058" y="12213"/>
                  </a:lnTo>
                  <a:lnTo>
                    <a:pt x="147002" y="12324"/>
                  </a:lnTo>
                  <a:lnTo>
                    <a:pt x="147002" y="12492"/>
                  </a:lnTo>
                  <a:lnTo>
                    <a:pt x="147002" y="12659"/>
                  </a:lnTo>
                  <a:lnTo>
                    <a:pt x="147058" y="12826"/>
                  </a:lnTo>
                  <a:lnTo>
                    <a:pt x="147225" y="13105"/>
                  </a:lnTo>
                  <a:lnTo>
                    <a:pt x="147504" y="13272"/>
                  </a:lnTo>
                  <a:lnTo>
                    <a:pt x="147615" y="13328"/>
                  </a:lnTo>
                  <a:lnTo>
                    <a:pt x="147950" y="13328"/>
                  </a:lnTo>
                  <a:lnTo>
                    <a:pt x="148117" y="13272"/>
                  </a:lnTo>
                  <a:lnTo>
                    <a:pt x="148396" y="13105"/>
                  </a:lnTo>
                  <a:lnTo>
                    <a:pt x="148563" y="12826"/>
                  </a:lnTo>
                  <a:lnTo>
                    <a:pt x="148619" y="12659"/>
                  </a:lnTo>
                  <a:lnTo>
                    <a:pt x="148619" y="12492"/>
                  </a:lnTo>
                  <a:lnTo>
                    <a:pt x="148619" y="12324"/>
                  </a:lnTo>
                  <a:lnTo>
                    <a:pt x="148563" y="12213"/>
                  </a:lnTo>
                  <a:lnTo>
                    <a:pt x="148396" y="11934"/>
                  </a:lnTo>
                  <a:lnTo>
                    <a:pt x="148117" y="11767"/>
                  </a:lnTo>
                  <a:lnTo>
                    <a:pt x="147950" y="11711"/>
                  </a:lnTo>
                  <a:close/>
                  <a:moveTo>
                    <a:pt x="152746" y="11711"/>
                  </a:moveTo>
                  <a:lnTo>
                    <a:pt x="152578" y="11767"/>
                  </a:lnTo>
                  <a:lnTo>
                    <a:pt x="152300" y="11934"/>
                  </a:lnTo>
                  <a:lnTo>
                    <a:pt x="152132" y="12213"/>
                  </a:lnTo>
                  <a:lnTo>
                    <a:pt x="152077" y="12324"/>
                  </a:lnTo>
                  <a:lnTo>
                    <a:pt x="152077" y="12492"/>
                  </a:lnTo>
                  <a:lnTo>
                    <a:pt x="152077" y="12659"/>
                  </a:lnTo>
                  <a:lnTo>
                    <a:pt x="152132" y="12826"/>
                  </a:lnTo>
                  <a:lnTo>
                    <a:pt x="152300" y="13105"/>
                  </a:lnTo>
                  <a:lnTo>
                    <a:pt x="152578" y="13272"/>
                  </a:lnTo>
                  <a:lnTo>
                    <a:pt x="152746" y="13328"/>
                  </a:lnTo>
                  <a:lnTo>
                    <a:pt x="153080" y="13328"/>
                  </a:lnTo>
                  <a:lnTo>
                    <a:pt x="153192" y="13272"/>
                  </a:lnTo>
                  <a:lnTo>
                    <a:pt x="153471" y="13105"/>
                  </a:lnTo>
                  <a:lnTo>
                    <a:pt x="153638" y="12826"/>
                  </a:lnTo>
                  <a:lnTo>
                    <a:pt x="153694" y="12659"/>
                  </a:lnTo>
                  <a:lnTo>
                    <a:pt x="153694" y="12492"/>
                  </a:lnTo>
                  <a:lnTo>
                    <a:pt x="153694" y="12324"/>
                  </a:lnTo>
                  <a:lnTo>
                    <a:pt x="153638" y="12213"/>
                  </a:lnTo>
                  <a:lnTo>
                    <a:pt x="153471" y="11934"/>
                  </a:lnTo>
                  <a:lnTo>
                    <a:pt x="153192" y="11767"/>
                  </a:lnTo>
                  <a:lnTo>
                    <a:pt x="153080" y="11711"/>
                  </a:lnTo>
                  <a:close/>
                  <a:moveTo>
                    <a:pt x="157821" y="11711"/>
                  </a:moveTo>
                  <a:lnTo>
                    <a:pt x="157653" y="11767"/>
                  </a:lnTo>
                  <a:lnTo>
                    <a:pt x="157374" y="11934"/>
                  </a:lnTo>
                  <a:lnTo>
                    <a:pt x="157207" y="12213"/>
                  </a:lnTo>
                  <a:lnTo>
                    <a:pt x="157151" y="12324"/>
                  </a:lnTo>
                  <a:lnTo>
                    <a:pt x="157151" y="12492"/>
                  </a:lnTo>
                  <a:lnTo>
                    <a:pt x="157151" y="12659"/>
                  </a:lnTo>
                  <a:lnTo>
                    <a:pt x="157207" y="12826"/>
                  </a:lnTo>
                  <a:lnTo>
                    <a:pt x="157374" y="13105"/>
                  </a:lnTo>
                  <a:lnTo>
                    <a:pt x="157653" y="13272"/>
                  </a:lnTo>
                  <a:lnTo>
                    <a:pt x="157821" y="13328"/>
                  </a:lnTo>
                  <a:lnTo>
                    <a:pt x="158155" y="13328"/>
                  </a:lnTo>
                  <a:lnTo>
                    <a:pt x="158322" y="13272"/>
                  </a:lnTo>
                  <a:lnTo>
                    <a:pt x="158546" y="13105"/>
                  </a:lnTo>
                  <a:lnTo>
                    <a:pt x="158713" y="12826"/>
                  </a:lnTo>
                  <a:lnTo>
                    <a:pt x="158769" y="12659"/>
                  </a:lnTo>
                  <a:lnTo>
                    <a:pt x="158824" y="12492"/>
                  </a:lnTo>
                  <a:lnTo>
                    <a:pt x="158769" y="12324"/>
                  </a:lnTo>
                  <a:lnTo>
                    <a:pt x="158713" y="12213"/>
                  </a:lnTo>
                  <a:lnTo>
                    <a:pt x="158546" y="11934"/>
                  </a:lnTo>
                  <a:lnTo>
                    <a:pt x="158322" y="11767"/>
                  </a:lnTo>
                  <a:lnTo>
                    <a:pt x="158155" y="11711"/>
                  </a:lnTo>
                  <a:close/>
                  <a:moveTo>
                    <a:pt x="167859" y="11711"/>
                  </a:moveTo>
                  <a:lnTo>
                    <a:pt x="167691" y="11767"/>
                  </a:lnTo>
                  <a:lnTo>
                    <a:pt x="167412" y="11934"/>
                  </a:lnTo>
                  <a:lnTo>
                    <a:pt x="167245" y="12213"/>
                  </a:lnTo>
                  <a:lnTo>
                    <a:pt x="167189" y="12324"/>
                  </a:lnTo>
                  <a:lnTo>
                    <a:pt x="167189" y="12492"/>
                  </a:lnTo>
                  <a:lnTo>
                    <a:pt x="167189" y="12659"/>
                  </a:lnTo>
                  <a:lnTo>
                    <a:pt x="167245" y="12826"/>
                  </a:lnTo>
                  <a:lnTo>
                    <a:pt x="167412" y="13105"/>
                  </a:lnTo>
                  <a:lnTo>
                    <a:pt x="167691" y="13272"/>
                  </a:lnTo>
                  <a:lnTo>
                    <a:pt x="167859" y="13328"/>
                  </a:lnTo>
                  <a:lnTo>
                    <a:pt x="168193" y="13328"/>
                  </a:lnTo>
                  <a:lnTo>
                    <a:pt x="168361" y="13272"/>
                  </a:lnTo>
                  <a:lnTo>
                    <a:pt x="168584" y="13105"/>
                  </a:lnTo>
                  <a:lnTo>
                    <a:pt x="168751" y="12826"/>
                  </a:lnTo>
                  <a:lnTo>
                    <a:pt x="168807" y="12659"/>
                  </a:lnTo>
                  <a:lnTo>
                    <a:pt x="168862" y="12492"/>
                  </a:lnTo>
                  <a:lnTo>
                    <a:pt x="168807" y="12324"/>
                  </a:lnTo>
                  <a:lnTo>
                    <a:pt x="168751" y="12213"/>
                  </a:lnTo>
                  <a:lnTo>
                    <a:pt x="168584" y="11934"/>
                  </a:lnTo>
                  <a:lnTo>
                    <a:pt x="168361" y="11767"/>
                  </a:lnTo>
                  <a:lnTo>
                    <a:pt x="168193" y="11711"/>
                  </a:lnTo>
                  <a:close/>
                  <a:moveTo>
                    <a:pt x="176279" y="11711"/>
                  </a:moveTo>
                  <a:lnTo>
                    <a:pt x="176112" y="11767"/>
                  </a:lnTo>
                  <a:lnTo>
                    <a:pt x="175889" y="11934"/>
                  </a:lnTo>
                  <a:lnTo>
                    <a:pt x="175666" y="12213"/>
                  </a:lnTo>
                  <a:lnTo>
                    <a:pt x="175666" y="12324"/>
                  </a:lnTo>
                  <a:lnTo>
                    <a:pt x="175610" y="12492"/>
                  </a:lnTo>
                  <a:lnTo>
                    <a:pt x="175666" y="12659"/>
                  </a:lnTo>
                  <a:lnTo>
                    <a:pt x="175666" y="12826"/>
                  </a:lnTo>
                  <a:lnTo>
                    <a:pt x="175889" y="13105"/>
                  </a:lnTo>
                  <a:lnTo>
                    <a:pt x="176112" y="13272"/>
                  </a:lnTo>
                  <a:lnTo>
                    <a:pt x="176279" y="13328"/>
                  </a:lnTo>
                  <a:lnTo>
                    <a:pt x="176614" y="13328"/>
                  </a:lnTo>
                  <a:lnTo>
                    <a:pt x="176781" y="13272"/>
                  </a:lnTo>
                  <a:lnTo>
                    <a:pt x="177060" y="13105"/>
                  </a:lnTo>
                  <a:lnTo>
                    <a:pt x="177227" y="12826"/>
                  </a:lnTo>
                  <a:lnTo>
                    <a:pt x="177283" y="12659"/>
                  </a:lnTo>
                  <a:lnTo>
                    <a:pt x="177283" y="12492"/>
                  </a:lnTo>
                  <a:lnTo>
                    <a:pt x="177283" y="12324"/>
                  </a:lnTo>
                  <a:lnTo>
                    <a:pt x="177227" y="12213"/>
                  </a:lnTo>
                  <a:lnTo>
                    <a:pt x="177060" y="11934"/>
                  </a:lnTo>
                  <a:lnTo>
                    <a:pt x="176781" y="11767"/>
                  </a:lnTo>
                  <a:lnTo>
                    <a:pt x="176614" y="11711"/>
                  </a:lnTo>
                  <a:close/>
                  <a:moveTo>
                    <a:pt x="186429" y="11711"/>
                  </a:moveTo>
                  <a:lnTo>
                    <a:pt x="186317" y="11767"/>
                  </a:lnTo>
                  <a:lnTo>
                    <a:pt x="186039" y="11934"/>
                  </a:lnTo>
                  <a:lnTo>
                    <a:pt x="185871" y="12213"/>
                  </a:lnTo>
                  <a:lnTo>
                    <a:pt x="185816" y="12324"/>
                  </a:lnTo>
                  <a:lnTo>
                    <a:pt x="185760" y="12492"/>
                  </a:lnTo>
                  <a:lnTo>
                    <a:pt x="185816" y="12659"/>
                  </a:lnTo>
                  <a:lnTo>
                    <a:pt x="185871" y="12826"/>
                  </a:lnTo>
                  <a:lnTo>
                    <a:pt x="186039" y="13105"/>
                  </a:lnTo>
                  <a:lnTo>
                    <a:pt x="186317" y="13272"/>
                  </a:lnTo>
                  <a:lnTo>
                    <a:pt x="186429" y="13328"/>
                  </a:lnTo>
                  <a:lnTo>
                    <a:pt x="186764" y="13328"/>
                  </a:lnTo>
                  <a:lnTo>
                    <a:pt x="186931" y="13272"/>
                  </a:lnTo>
                  <a:lnTo>
                    <a:pt x="187210" y="13105"/>
                  </a:lnTo>
                  <a:lnTo>
                    <a:pt x="187377" y="12826"/>
                  </a:lnTo>
                  <a:lnTo>
                    <a:pt x="187433" y="12659"/>
                  </a:lnTo>
                  <a:lnTo>
                    <a:pt x="187433" y="12492"/>
                  </a:lnTo>
                  <a:lnTo>
                    <a:pt x="187433" y="12324"/>
                  </a:lnTo>
                  <a:lnTo>
                    <a:pt x="187377" y="12213"/>
                  </a:lnTo>
                  <a:lnTo>
                    <a:pt x="187210" y="11934"/>
                  </a:lnTo>
                  <a:lnTo>
                    <a:pt x="186931" y="11767"/>
                  </a:lnTo>
                  <a:lnTo>
                    <a:pt x="186764" y="11711"/>
                  </a:lnTo>
                  <a:close/>
                  <a:moveTo>
                    <a:pt x="194794" y="11711"/>
                  </a:moveTo>
                  <a:lnTo>
                    <a:pt x="194683" y="11767"/>
                  </a:lnTo>
                  <a:lnTo>
                    <a:pt x="194404" y="11934"/>
                  </a:lnTo>
                  <a:lnTo>
                    <a:pt x="194236" y="12213"/>
                  </a:lnTo>
                  <a:lnTo>
                    <a:pt x="194181" y="12324"/>
                  </a:lnTo>
                  <a:lnTo>
                    <a:pt x="194125" y="12492"/>
                  </a:lnTo>
                  <a:lnTo>
                    <a:pt x="194181" y="12659"/>
                  </a:lnTo>
                  <a:lnTo>
                    <a:pt x="194236" y="12826"/>
                  </a:lnTo>
                  <a:lnTo>
                    <a:pt x="194404" y="13105"/>
                  </a:lnTo>
                  <a:lnTo>
                    <a:pt x="194683" y="13272"/>
                  </a:lnTo>
                  <a:lnTo>
                    <a:pt x="194794" y="13328"/>
                  </a:lnTo>
                  <a:lnTo>
                    <a:pt x="195129" y="13328"/>
                  </a:lnTo>
                  <a:lnTo>
                    <a:pt x="195296" y="13272"/>
                  </a:lnTo>
                  <a:lnTo>
                    <a:pt x="195575" y="13105"/>
                  </a:lnTo>
                  <a:lnTo>
                    <a:pt x="195742" y="12826"/>
                  </a:lnTo>
                  <a:lnTo>
                    <a:pt x="195798" y="12659"/>
                  </a:lnTo>
                  <a:lnTo>
                    <a:pt x="195798" y="12492"/>
                  </a:lnTo>
                  <a:lnTo>
                    <a:pt x="195798" y="12324"/>
                  </a:lnTo>
                  <a:lnTo>
                    <a:pt x="195742" y="12213"/>
                  </a:lnTo>
                  <a:lnTo>
                    <a:pt x="195575" y="11934"/>
                  </a:lnTo>
                  <a:lnTo>
                    <a:pt x="195296" y="11767"/>
                  </a:lnTo>
                  <a:lnTo>
                    <a:pt x="195129" y="11711"/>
                  </a:lnTo>
                  <a:close/>
                  <a:moveTo>
                    <a:pt x="204888" y="11711"/>
                  </a:moveTo>
                  <a:lnTo>
                    <a:pt x="204776" y="11767"/>
                  </a:lnTo>
                  <a:lnTo>
                    <a:pt x="204498" y="11934"/>
                  </a:lnTo>
                  <a:lnTo>
                    <a:pt x="204330" y="12213"/>
                  </a:lnTo>
                  <a:lnTo>
                    <a:pt x="204274" y="12324"/>
                  </a:lnTo>
                  <a:lnTo>
                    <a:pt x="204274" y="12492"/>
                  </a:lnTo>
                  <a:lnTo>
                    <a:pt x="204274" y="12659"/>
                  </a:lnTo>
                  <a:lnTo>
                    <a:pt x="204330" y="12826"/>
                  </a:lnTo>
                  <a:lnTo>
                    <a:pt x="204498" y="13105"/>
                  </a:lnTo>
                  <a:lnTo>
                    <a:pt x="204776" y="13272"/>
                  </a:lnTo>
                  <a:lnTo>
                    <a:pt x="204888" y="13328"/>
                  </a:lnTo>
                  <a:lnTo>
                    <a:pt x="205222" y="13328"/>
                  </a:lnTo>
                  <a:lnTo>
                    <a:pt x="205390" y="13272"/>
                  </a:lnTo>
                  <a:lnTo>
                    <a:pt x="205669" y="13105"/>
                  </a:lnTo>
                  <a:lnTo>
                    <a:pt x="205836" y="12826"/>
                  </a:lnTo>
                  <a:lnTo>
                    <a:pt x="205892" y="12659"/>
                  </a:lnTo>
                  <a:lnTo>
                    <a:pt x="205892" y="12492"/>
                  </a:lnTo>
                  <a:lnTo>
                    <a:pt x="205892" y="12324"/>
                  </a:lnTo>
                  <a:lnTo>
                    <a:pt x="205836" y="12213"/>
                  </a:lnTo>
                  <a:lnTo>
                    <a:pt x="205669" y="11934"/>
                  </a:lnTo>
                  <a:lnTo>
                    <a:pt x="205390" y="11767"/>
                  </a:lnTo>
                  <a:lnTo>
                    <a:pt x="205222" y="11711"/>
                  </a:lnTo>
                  <a:close/>
                  <a:moveTo>
                    <a:pt x="208290" y="11711"/>
                  </a:moveTo>
                  <a:lnTo>
                    <a:pt x="208122" y="11767"/>
                  </a:lnTo>
                  <a:lnTo>
                    <a:pt x="207844" y="11934"/>
                  </a:lnTo>
                  <a:lnTo>
                    <a:pt x="207676" y="12213"/>
                  </a:lnTo>
                  <a:lnTo>
                    <a:pt x="207620" y="12324"/>
                  </a:lnTo>
                  <a:lnTo>
                    <a:pt x="207620" y="12492"/>
                  </a:lnTo>
                  <a:lnTo>
                    <a:pt x="207620" y="12659"/>
                  </a:lnTo>
                  <a:lnTo>
                    <a:pt x="207676" y="12826"/>
                  </a:lnTo>
                  <a:lnTo>
                    <a:pt x="207844" y="13105"/>
                  </a:lnTo>
                  <a:lnTo>
                    <a:pt x="208122" y="13272"/>
                  </a:lnTo>
                  <a:lnTo>
                    <a:pt x="208290" y="13328"/>
                  </a:lnTo>
                  <a:lnTo>
                    <a:pt x="208624" y="13328"/>
                  </a:lnTo>
                  <a:lnTo>
                    <a:pt x="208792" y="13272"/>
                  </a:lnTo>
                  <a:lnTo>
                    <a:pt x="209015" y="13105"/>
                  </a:lnTo>
                  <a:lnTo>
                    <a:pt x="209182" y="12826"/>
                  </a:lnTo>
                  <a:lnTo>
                    <a:pt x="209238" y="12659"/>
                  </a:lnTo>
                  <a:lnTo>
                    <a:pt x="209293" y="12492"/>
                  </a:lnTo>
                  <a:lnTo>
                    <a:pt x="209238" y="12324"/>
                  </a:lnTo>
                  <a:lnTo>
                    <a:pt x="209182" y="12213"/>
                  </a:lnTo>
                  <a:lnTo>
                    <a:pt x="209015" y="11934"/>
                  </a:lnTo>
                  <a:lnTo>
                    <a:pt x="208792" y="11767"/>
                  </a:lnTo>
                  <a:lnTo>
                    <a:pt x="208624" y="11711"/>
                  </a:lnTo>
                  <a:close/>
                  <a:moveTo>
                    <a:pt x="211636" y="11711"/>
                  </a:moveTo>
                  <a:lnTo>
                    <a:pt x="211468" y="11767"/>
                  </a:lnTo>
                  <a:lnTo>
                    <a:pt x="211245" y="11934"/>
                  </a:lnTo>
                  <a:lnTo>
                    <a:pt x="211022" y="12213"/>
                  </a:lnTo>
                  <a:lnTo>
                    <a:pt x="211022" y="12324"/>
                  </a:lnTo>
                  <a:lnTo>
                    <a:pt x="210966" y="12492"/>
                  </a:lnTo>
                  <a:lnTo>
                    <a:pt x="211022" y="12659"/>
                  </a:lnTo>
                  <a:lnTo>
                    <a:pt x="211022" y="12826"/>
                  </a:lnTo>
                  <a:lnTo>
                    <a:pt x="211245" y="13105"/>
                  </a:lnTo>
                  <a:lnTo>
                    <a:pt x="211468" y="13272"/>
                  </a:lnTo>
                  <a:lnTo>
                    <a:pt x="211636" y="13328"/>
                  </a:lnTo>
                  <a:lnTo>
                    <a:pt x="211970" y="13328"/>
                  </a:lnTo>
                  <a:lnTo>
                    <a:pt x="212138" y="13272"/>
                  </a:lnTo>
                  <a:lnTo>
                    <a:pt x="212416" y="13105"/>
                  </a:lnTo>
                  <a:lnTo>
                    <a:pt x="212584" y="12826"/>
                  </a:lnTo>
                  <a:lnTo>
                    <a:pt x="212639" y="12659"/>
                  </a:lnTo>
                  <a:lnTo>
                    <a:pt x="212639" y="12492"/>
                  </a:lnTo>
                  <a:lnTo>
                    <a:pt x="212639" y="12324"/>
                  </a:lnTo>
                  <a:lnTo>
                    <a:pt x="212584" y="12213"/>
                  </a:lnTo>
                  <a:lnTo>
                    <a:pt x="212416" y="11934"/>
                  </a:lnTo>
                  <a:lnTo>
                    <a:pt x="212138" y="11767"/>
                  </a:lnTo>
                  <a:lnTo>
                    <a:pt x="211970" y="11711"/>
                  </a:lnTo>
                  <a:close/>
                  <a:moveTo>
                    <a:pt x="216710" y="11711"/>
                  </a:moveTo>
                  <a:lnTo>
                    <a:pt x="216543" y="11767"/>
                  </a:lnTo>
                  <a:lnTo>
                    <a:pt x="216320" y="11934"/>
                  </a:lnTo>
                  <a:lnTo>
                    <a:pt x="216097" y="12213"/>
                  </a:lnTo>
                  <a:lnTo>
                    <a:pt x="216097" y="12324"/>
                  </a:lnTo>
                  <a:lnTo>
                    <a:pt x="216041" y="12492"/>
                  </a:lnTo>
                  <a:lnTo>
                    <a:pt x="216097" y="12659"/>
                  </a:lnTo>
                  <a:lnTo>
                    <a:pt x="216097" y="12826"/>
                  </a:lnTo>
                  <a:lnTo>
                    <a:pt x="216320" y="13105"/>
                  </a:lnTo>
                  <a:lnTo>
                    <a:pt x="216543" y="13272"/>
                  </a:lnTo>
                  <a:lnTo>
                    <a:pt x="216710" y="13328"/>
                  </a:lnTo>
                  <a:lnTo>
                    <a:pt x="217045" y="13328"/>
                  </a:lnTo>
                  <a:lnTo>
                    <a:pt x="217212" y="13272"/>
                  </a:lnTo>
                  <a:lnTo>
                    <a:pt x="217491" y="13105"/>
                  </a:lnTo>
                  <a:lnTo>
                    <a:pt x="217659" y="12826"/>
                  </a:lnTo>
                  <a:lnTo>
                    <a:pt x="217714" y="12659"/>
                  </a:lnTo>
                  <a:lnTo>
                    <a:pt x="217714" y="12492"/>
                  </a:lnTo>
                  <a:lnTo>
                    <a:pt x="217714" y="12324"/>
                  </a:lnTo>
                  <a:lnTo>
                    <a:pt x="217659" y="12213"/>
                  </a:lnTo>
                  <a:lnTo>
                    <a:pt x="217491" y="11934"/>
                  </a:lnTo>
                  <a:lnTo>
                    <a:pt x="217212" y="11767"/>
                  </a:lnTo>
                  <a:lnTo>
                    <a:pt x="217045" y="11711"/>
                  </a:lnTo>
                  <a:close/>
                  <a:moveTo>
                    <a:pt x="220057" y="11711"/>
                  </a:moveTo>
                  <a:lnTo>
                    <a:pt x="219889" y="11767"/>
                  </a:lnTo>
                  <a:lnTo>
                    <a:pt x="219610" y="11934"/>
                  </a:lnTo>
                  <a:lnTo>
                    <a:pt x="219443" y="12213"/>
                  </a:lnTo>
                  <a:lnTo>
                    <a:pt x="219387" y="12324"/>
                  </a:lnTo>
                  <a:lnTo>
                    <a:pt x="219387" y="12492"/>
                  </a:lnTo>
                  <a:lnTo>
                    <a:pt x="219387" y="12659"/>
                  </a:lnTo>
                  <a:lnTo>
                    <a:pt x="219443" y="12826"/>
                  </a:lnTo>
                  <a:lnTo>
                    <a:pt x="219610" y="13105"/>
                  </a:lnTo>
                  <a:lnTo>
                    <a:pt x="219889" y="13272"/>
                  </a:lnTo>
                  <a:lnTo>
                    <a:pt x="220057" y="13328"/>
                  </a:lnTo>
                  <a:lnTo>
                    <a:pt x="220391" y="13328"/>
                  </a:lnTo>
                  <a:lnTo>
                    <a:pt x="220558" y="13272"/>
                  </a:lnTo>
                  <a:lnTo>
                    <a:pt x="220781" y="13105"/>
                  </a:lnTo>
                  <a:lnTo>
                    <a:pt x="221005" y="12826"/>
                  </a:lnTo>
                  <a:lnTo>
                    <a:pt x="221005" y="12659"/>
                  </a:lnTo>
                  <a:lnTo>
                    <a:pt x="221060" y="12492"/>
                  </a:lnTo>
                  <a:lnTo>
                    <a:pt x="221005" y="12324"/>
                  </a:lnTo>
                  <a:lnTo>
                    <a:pt x="221005" y="12213"/>
                  </a:lnTo>
                  <a:lnTo>
                    <a:pt x="220781" y="11934"/>
                  </a:lnTo>
                  <a:lnTo>
                    <a:pt x="220558" y="11767"/>
                  </a:lnTo>
                  <a:lnTo>
                    <a:pt x="220391" y="11711"/>
                  </a:lnTo>
                  <a:close/>
                  <a:moveTo>
                    <a:pt x="231823" y="11711"/>
                  </a:moveTo>
                  <a:lnTo>
                    <a:pt x="231656" y="11767"/>
                  </a:lnTo>
                  <a:lnTo>
                    <a:pt x="231377" y="11934"/>
                  </a:lnTo>
                  <a:lnTo>
                    <a:pt x="231210" y="12213"/>
                  </a:lnTo>
                  <a:lnTo>
                    <a:pt x="231154" y="12324"/>
                  </a:lnTo>
                  <a:lnTo>
                    <a:pt x="231154" y="12492"/>
                  </a:lnTo>
                  <a:lnTo>
                    <a:pt x="231154" y="12659"/>
                  </a:lnTo>
                  <a:lnTo>
                    <a:pt x="231210" y="12826"/>
                  </a:lnTo>
                  <a:lnTo>
                    <a:pt x="231377" y="13105"/>
                  </a:lnTo>
                  <a:lnTo>
                    <a:pt x="231656" y="13272"/>
                  </a:lnTo>
                  <a:lnTo>
                    <a:pt x="231823" y="13328"/>
                  </a:lnTo>
                  <a:lnTo>
                    <a:pt x="232158" y="13328"/>
                  </a:lnTo>
                  <a:lnTo>
                    <a:pt x="232269" y="13272"/>
                  </a:lnTo>
                  <a:lnTo>
                    <a:pt x="232548" y="13105"/>
                  </a:lnTo>
                  <a:lnTo>
                    <a:pt x="232716" y="12826"/>
                  </a:lnTo>
                  <a:lnTo>
                    <a:pt x="232771" y="12659"/>
                  </a:lnTo>
                  <a:lnTo>
                    <a:pt x="232771" y="12492"/>
                  </a:lnTo>
                  <a:lnTo>
                    <a:pt x="232771" y="12324"/>
                  </a:lnTo>
                  <a:lnTo>
                    <a:pt x="232716" y="12213"/>
                  </a:lnTo>
                  <a:lnTo>
                    <a:pt x="232548" y="11934"/>
                  </a:lnTo>
                  <a:lnTo>
                    <a:pt x="232269" y="11767"/>
                  </a:lnTo>
                  <a:lnTo>
                    <a:pt x="232158" y="11711"/>
                  </a:lnTo>
                  <a:close/>
                  <a:moveTo>
                    <a:pt x="240133" y="11711"/>
                  </a:moveTo>
                  <a:lnTo>
                    <a:pt x="239965" y="11767"/>
                  </a:lnTo>
                  <a:lnTo>
                    <a:pt x="239742" y="11934"/>
                  </a:lnTo>
                  <a:lnTo>
                    <a:pt x="239519" y="12213"/>
                  </a:lnTo>
                  <a:lnTo>
                    <a:pt x="239519" y="12324"/>
                  </a:lnTo>
                  <a:lnTo>
                    <a:pt x="239463" y="12492"/>
                  </a:lnTo>
                  <a:lnTo>
                    <a:pt x="239519" y="12659"/>
                  </a:lnTo>
                  <a:lnTo>
                    <a:pt x="239519" y="12826"/>
                  </a:lnTo>
                  <a:lnTo>
                    <a:pt x="239742" y="13105"/>
                  </a:lnTo>
                  <a:lnTo>
                    <a:pt x="239965" y="13272"/>
                  </a:lnTo>
                  <a:lnTo>
                    <a:pt x="240133" y="13328"/>
                  </a:lnTo>
                  <a:lnTo>
                    <a:pt x="240467" y="13328"/>
                  </a:lnTo>
                  <a:lnTo>
                    <a:pt x="240635" y="13272"/>
                  </a:lnTo>
                  <a:lnTo>
                    <a:pt x="240913" y="13105"/>
                  </a:lnTo>
                  <a:lnTo>
                    <a:pt x="241081" y="12826"/>
                  </a:lnTo>
                  <a:lnTo>
                    <a:pt x="241136" y="12659"/>
                  </a:lnTo>
                  <a:lnTo>
                    <a:pt x="241136" y="12492"/>
                  </a:lnTo>
                  <a:lnTo>
                    <a:pt x="241136" y="12324"/>
                  </a:lnTo>
                  <a:lnTo>
                    <a:pt x="241081" y="12213"/>
                  </a:lnTo>
                  <a:lnTo>
                    <a:pt x="240913" y="11934"/>
                  </a:lnTo>
                  <a:lnTo>
                    <a:pt x="240635" y="11767"/>
                  </a:lnTo>
                  <a:lnTo>
                    <a:pt x="240467" y="11711"/>
                  </a:lnTo>
                  <a:close/>
                  <a:moveTo>
                    <a:pt x="243479" y="11711"/>
                  </a:moveTo>
                  <a:lnTo>
                    <a:pt x="243311" y="11767"/>
                  </a:lnTo>
                  <a:lnTo>
                    <a:pt x="243033" y="11934"/>
                  </a:lnTo>
                  <a:lnTo>
                    <a:pt x="242865" y="12213"/>
                  </a:lnTo>
                  <a:lnTo>
                    <a:pt x="242809" y="12324"/>
                  </a:lnTo>
                  <a:lnTo>
                    <a:pt x="242809" y="12492"/>
                  </a:lnTo>
                  <a:lnTo>
                    <a:pt x="242809" y="12659"/>
                  </a:lnTo>
                  <a:lnTo>
                    <a:pt x="242865" y="12826"/>
                  </a:lnTo>
                  <a:lnTo>
                    <a:pt x="243033" y="13105"/>
                  </a:lnTo>
                  <a:lnTo>
                    <a:pt x="243311" y="13272"/>
                  </a:lnTo>
                  <a:lnTo>
                    <a:pt x="243479" y="13328"/>
                  </a:lnTo>
                  <a:lnTo>
                    <a:pt x="243813" y="13328"/>
                  </a:lnTo>
                  <a:lnTo>
                    <a:pt x="243925" y="13272"/>
                  </a:lnTo>
                  <a:lnTo>
                    <a:pt x="244204" y="13105"/>
                  </a:lnTo>
                  <a:lnTo>
                    <a:pt x="244371" y="12826"/>
                  </a:lnTo>
                  <a:lnTo>
                    <a:pt x="244427" y="12659"/>
                  </a:lnTo>
                  <a:lnTo>
                    <a:pt x="244427" y="12492"/>
                  </a:lnTo>
                  <a:lnTo>
                    <a:pt x="244427" y="12324"/>
                  </a:lnTo>
                  <a:lnTo>
                    <a:pt x="244371" y="12213"/>
                  </a:lnTo>
                  <a:lnTo>
                    <a:pt x="244204" y="11934"/>
                  </a:lnTo>
                  <a:lnTo>
                    <a:pt x="243925" y="11767"/>
                  </a:lnTo>
                  <a:lnTo>
                    <a:pt x="243813" y="11711"/>
                  </a:lnTo>
                  <a:close/>
                  <a:moveTo>
                    <a:pt x="248553" y="11711"/>
                  </a:moveTo>
                  <a:lnTo>
                    <a:pt x="248386" y="11767"/>
                  </a:lnTo>
                  <a:lnTo>
                    <a:pt x="248107" y="11934"/>
                  </a:lnTo>
                  <a:lnTo>
                    <a:pt x="247940" y="12213"/>
                  </a:lnTo>
                  <a:lnTo>
                    <a:pt x="247884" y="12324"/>
                  </a:lnTo>
                  <a:lnTo>
                    <a:pt x="247884" y="12492"/>
                  </a:lnTo>
                  <a:lnTo>
                    <a:pt x="247884" y="12659"/>
                  </a:lnTo>
                  <a:lnTo>
                    <a:pt x="247940" y="12826"/>
                  </a:lnTo>
                  <a:lnTo>
                    <a:pt x="248107" y="13105"/>
                  </a:lnTo>
                  <a:lnTo>
                    <a:pt x="248386" y="13272"/>
                  </a:lnTo>
                  <a:lnTo>
                    <a:pt x="248553" y="13328"/>
                  </a:lnTo>
                  <a:lnTo>
                    <a:pt x="248888" y="13328"/>
                  </a:lnTo>
                  <a:lnTo>
                    <a:pt x="249055" y="13272"/>
                  </a:lnTo>
                  <a:lnTo>
                    <a:pt x="249278" y="13105"/>
                  </a:lnTo>
                  <a:lnTo>
                    <a:pt x="249446" y="12826"/>
                  </a:lnTo>
                  <a:lnTo>
                    <a:pt x="249501" y="12659"/>
                  </a:lnTo>
                  <a:lnTo>
                    <a:pt x="249557" y="12492"/>
                  </a:lnTo>
                  <a:lnTo>
                    <a:pt x="249501" y="12324"/>
                  </a:lnTo>
                  <a:lnTo>
                    <a:pt x="249446" y="12213"/>
                  </a:lnTo>
                  <a:lnTo>
                    <a:pt x="249278" y="11934"/>
                  </a:lnTo>
                  <a:lnTo>
                    <a:pt x="249055" y="11767"/>
                  </a:lnTo>
                  <a:lnTo>
                    <a:pt x="248888" y="11711"/>
                  </a:lnTo>
                  <a:close/>
                  <a:moveTo>
                    <a:pt x="253628" y="11711"/>
                  </a:moveTo>
                  <a:lnTo>
                    <a:pt x="253461" y="11767"/>
                  </a:lnTo>
                  <a:lnTo>
                    <a:pt x="253182" y="11934"/>
                  </a:lnTo>
                  <a:lnTo>
                    <a:pt x="253015" y="12213"/>
                  </a:lnTo>
                  <a:lnTo>
                    <a:pt x="252959" y="12324"/>
                  </a:lnTo>
                  <a:lnTo>
                    <a:pt x="252959" y="12492"/>
                  </a:lnTo>
                  <a:lnTo>
                    <a:pt x="252959" y="12659"/>
                  </a:lnTo>
                  <a:lnTo>
                    <a:pt x="253015" y="12826"/>
                  </a:lnTo>
                  <a:lnTo>
                    <a:pt x="253182" y="13105"/>
                  </a:lnTo>
                  <a:lnTo>
                    <a:pt x="253461" y="13272"/>
                  </a:lnTo>
                  <a:lnTo>
                    <a:pt x="253628" y="13328"/>
                  </a:lnTo>
                  <a:lnTo>
                    <a:pt x="253963" y="13328"/>
                  </a:lnTo>
                  <a:lnTo>
                    <a:pt x="254130" y="13272"/>
                  </a:lnTo>
                  <a:lnTo>
                    <a:pt x="254353" y="13105"/>
                  </a:lnTo>
                  <a:lnTo>
                    <a:pt x="254576" y="12826"/>
                  </a:lnTo>
                  <a:lnTo>
                    <a:pt x="254576" y="12659"/>
                  </a:lnTo>
                  <a:lnTo>
                    <a:pt x="254632" y="12492"/>
                  </a:lnTo>
                  <a:lnTo>
                    <a:pt x="254576" y="12324"/>
                  </a:lnTo>
                  <a:lnTo>
                    <a:pt x="254576" y="12213"/>
                  </a:lnTo>
                  <a:lnTo>
                    <a:pt x="254353" y="11934"/>
                  </a:lnTo>
                  <a:lnTo>
                    <a:pt x="254130" y="11767"/>
                  </a:lnTo>
                  <a:lnTo>
                    <a:pt x="253963" y="11711"/>
                  </a:lnTo>
                  <a:close/>
                  <a:moveTo>
                    <a:pt x="263666" y="11711"/>
                  </a:moveTo>
                  <a:lnTo>
                    <a:pt x="263499" y="11767"/>
                  </a:lnTo>
                  <a:lnTo>
                    <a:pt x="263220" y="11934"/>
                  </a:lnTo>
                  <a:lnTo>
                    <a:pt x="263053" y="12213"/>
                  </a:lnTo>
                  <a:lnTo>
                    <a:pt x="262997" y="12324"/>
                  </a:lnTo>
                  <a:lnTo>
                    <a:pt x="262997" y="12492"/>
                  </a:lnTo>
                  <a:lnTo>
                    <a:pt x="262997" y="12659"/>
                  </a:lnTo>
                  <a:lnTo>
                    <a:pt x="263053" y="12826"/>
                  </a:lnTo>
                  <a:lnTo>
                    <a:pt x="263220" y="13105"/>
                  </a:lnTo>
                  <a:lnTo>
                    <a:pt x="263499" y="13272"/>
                  </a:lnTo>
                  <a:lnTo>
                    <a:pt x="263666" y="13328"/>
                  </a:lnTo>
                  <a:lnTo>
                    <a:pt x="264001" y="13328"/>
                  </a:lnTo>
                  <a:lnTo>
                    <a:pt x="264168" y="13272"/>
                  </a:lnTo>
                  <a:lnTo>
                    <a:pt x="264391" y="13105"/>
                  </a:lnTo>
                  <a:lnTo>
                    <a:pt x="264614" y="12826"/>
                  </a:lnTo>
                  <a:lnTo>
                    <a:pt x="264670" y="12659"/>
                  </a:lnTo>
                  <a:lnTo>
                    <a:pt x="264670" y="12492"/>
                  </a:lnTo>
                  <a:lnTo>
                    <a:pt x="264670" y="12324"/>
                  </a:lnTo>
                  <a:lnTo>
                    <a:pt x="264614" y="12213"/>
                  </a:lnTo>
                  <a:lnTo>
                    <a:pt x="264391" y="11934"/>
                  </a:lnTo>
                  <a:lnTo>
                    <a:pt x="264168" y="11767"/>
                  </a:lnTo>
                  <a:lnTo>
                    <a:pt x="264001" y="11711"/>
                  </a:lnTo>
                  <a:close/>
                  <a:moveTo>
                    <a:pt x="272087" y="11711"/>
                  </a:moveTo>
                  <a:lnTo>
                    <a:pt x="271920" y="11767"/>
                  </a:lnTo>
                  <a:lnTo>
                    <a:pt x="271697" y="11934"/>
                  </a:lnTo>
                  <a:lnTo>
                    <a:pt x="271529" y="12213"/>
                  </a:lnTo>
                  <a:lnTo>
                    <a:pt x="271474" y="12324"/>
                  </a:lnTo>
                  <a:lnTo>
                    <a:pt x="271418" y="12492"/>
                  </a:lnTo>
                  <a:lnTo>
                    <a:pt x="271474" y="12659"/>
                  </a:lnTo>
                  <a:lnTo>
                    <a:pt x="271529" y="12826"/>
                  </a:lnTo>
                  <a:lnTo>
                    <a:pt x="271697" y="13105"/>
                  </a:lnTo>
                  <a:lnTo>
                    <a:pt x="271920" y="13272"/>
                  </a:lnTo>
                  <a:lnTo>
                    <a:pt x="272087" y="13328"/>
                  </a:lnTo>
                  <a:lnTo>
                    <a:pt x="272422" y="13328"/>
                  </a:lnTo>
                  <a:lnTo>
                    <a:pt x="272589" y="13272"/>
                  </a:lnTo>
                  <a:lnTo>
                    <a:pt x="272868" y="13105"/>
                  </a:lnTo>
                  <a:lnTo>
                    <a:pt x="273035" y="12826"/>
                  </a:lnTo>
                  <a:lnTo>
                    <a:pt x="273091" y="12659"/>
                  </a:lnTo>
                  <a:lnTo>
                    <a:pt x="273091" y="12492"/>
                  </a:lnTo>
                  <a:lnTo>
                    <a:pt x="273091" y="12324"/>
                  </a:lnTo>
                  <a:lnTo>
                    <a:pt x="273035" y="12213"/>
                  </a:lnTo>
                  <a:lnTo>
                    <a:pt x="272868" y="11934"/>
                  </a:lnTo>
                  <a:lnTo>
                    <a:pt x="272589" y="11767"/>
                  </a:lnTo>
                  <a:lnTo>
                    <a:pt x="272422" y="11711"/>
                  </a:lnTo>
                  <a:close/>
                  <a:moveTo>
                    <a:pt x="282292" y="11711"/>
                  </a:moveTo>
                  <a:lnTo>
                    <a:pt x="282125" y="11767"/>
                  </a:lnTo>
                  <a:lnTo>
                    <a:pt x="281846" y="11934"/>
                  </a:lnTo>
                  <a:lnTo>
                    <a:pt x="281679" y="12213"/>
                  </a:lnTo>
                  <a:lnTo>
                    <a:pt x="281623" y="12324"/>
                  </a:lnTo>
                  <a:lnTo>
                    <a:pt x="281623" y="12492"/>
                  </a:lnTo>
                  <a:lnTo>
                    <a:pt x="281623" y="12659"/>
                  </a:lnTo>
                  <a:lnTo>
                    <a:pt x="281679" y="12826"/>
                  </a:lnTo>
                  <a:lnTo>
                    <a:pt x="281846" y="13105"/>
                  </a:lnTo>
                  <a:lnTo>
                    <a:pt x="282125" y="13272"/>
                  </a:lnTo>
                  <a:lnTo>
                    <a:pt x="282292" y="13328"/>
                  </a:lnTo>
                  <a:lnTo>
                    <a:pt x="282571" y="13328"/>
                  </a:lnTo>
                  <a:lnTo>
                    <a:pt x="282739" y="13272"/>
                  </a:lnTo>
                  <a:lnTo>
                    <a:pt x="283017" y="13105"/>
                  </a:lnTo>
                  <a:lnTo>
                    <a:pt x="283185" y="12826"/>
                  </a:lnTo>
                  <a:lnTo>
                    <a:pt x="283241" y="12659"/>
                  </a:lnTo>
                  <a:lnTo>
                    <a:pt x="283241" y="12492"/>
                  </a:lnTo>
                  <a:lnTo>
                    <a:pt x="283241" y="12324"/>
                  </a:lnTo>
                  <a:lnTo>
                    <a:pt x="283185" y="12213"/>
                  </a:lnTo>
                  <a:lnTo>
                    <a:pt x="283017" y="11934"/>
                  </a:lnTo>
                  <a:lnTo>
                    <a:pt x="282739" y="11767"/>
                  </a:lnTo>
                  <a:lnTo>
                    <a:pt x="282571" y="11711"/>
                  </a:lnTo>
                  <a:close/>
                  <a:moveTo>
                    <a:pt x="35189" y="15057"/>
                  </a:moveTo>
                  <a:lnTo>
                    <a:pt x="35022" y="15113"/>
                  </a:lnTo>
                  <a:lnTo>
                    <a:pt x="34743" y="15280"/>
                  </a:lnTo>
                  <a:lnTo>
                    <a:pt x="34576" y="15559"/>
                  </a:lnTo>
                  <a:lnTo>
                    <a:pt x="34520" y="15670"/>
                  </a:lnTo>
                  <a:lnTo>
                    <a:pt x="34520" y="15838"/>
                  </a:lnTo>
                  <a:lnTo>
                    <a:pt x="34520" y="16005"/>
                  </a:lnTo>
                  <a:lnTo>
                    <a:pt x="34576" y="16172"/>
                  </a:lnTo>
                  <a:lnTo>
                    <a:pt x="34743" y="16451"/>
                  </a:lnTo>
                  <a:lnTo>
                    <a:pt x="35022" y="16618"/>
                  </a:lnTo>
                  <a:lnTo>
                    <a:pt x="35189" y="16674"/>
                  </a:lnTo>
                  <a:lnTo>
                    <a:pt x="35524" y="16674"/>
                  </a:lnTo>
                  <a:lnTo>
                    <a:pt x="35635" y="16618"/>
                  </a:lnTo>
                  <a:lnTo>
                    <a:pt x="35914" y="16451"/>
                  </a:lnTo>
                  <a:lnTo>
                    <a:pt x="36081" y="16172"/>
                  </a:lnTo>
                  <a:lnTo>
                    <a:pt x="36137" y="16005"/>
                  </a:lnTo>
                  <a:lnTo>
                    <a:pt x="36137" y="15838"/>
                  </a:lnTo>
                  <a:lnTo>
                    <a:pt x="36137" y="15670"/>
                  </a:lnTo>
                  <a:lnTo>
                    <a:pt x="36081" y="15559"/>
                  </a:lnTo>
                  <a:lnTo>
                    <a:pt x="35914" y="15280"/>
                  </a:lnTo>
                  <a:lnTo>
                    <a:pt x="35635" y="15113"/>
                  </a:lnTo>
                  <a:lnTo>
                    <a:pt x="35524" y="15057"/>
                  </a:lnTo>
                  <a:close/>
                  <a:moveTo>
                    <a:pt x="38535" y="15057"/>
                  </a:moveTo>
                  <a:lnTo>
                    <a:pt x="38368" y="15113"/>
                  </a:lnTo>
                  <a:lnTo>
                    <a:pt x="38089" y="15280"/>
                  </a:lnTo>
                  <a:lnTo>
                    <a:pt x="37922" y="15559"/>
                  </a:lnTo>
                  <a:lnTo>
                    <a:pt x="37866" y="15670"/>
                  </a:lnTo>
                  <a:lnTo>
                    <a:pt x="37866" y="15838"/>
                  </a:lnTo>
                  <a:lnTo>
                    <a:pt x="37866" y="16005"/>
                  </a:lnTo>
                  <a:lnTo>
                    <a:pt x="37922" y="16172"/>
                  </a:lnTo>
                  <a:lnTo>
                    <a:pt x="38089" y="16451"/>
                  </a:lnTo>
                  <a:lnTo>
                    <a:pt x="38368" y="16618"/>
                  </a:lnTo>
                  <a:lnTo>
                    <a:pt x="38535" y="16674"/>
                  </a:lnTo>
                  <a:lnTo>
                    <a:pt x="38870" y="16674"/>
                  </a:lnTo>
                  <a:lnTo>
                    <a:pt x="39037" y="16618"/>
                  </a:lnTo>
                  <a:lnTo>
                    <a:pt x="39260" y="16451"/>
                  </a:lnTo>
                  <a:lnTo>
                    <a:pt x="39483" y="16172"/>
                  </a:lnTo>
                  <a:lnTo>
                    <a:pt x="39539" y="16005"/>
                  </a:lnTo>
                  <a:lnTo>
                    <a:pt x="39539" y="15838"/>
                  </a:lnTo>
                  <a:lnTo>
                    <a:pt x="39539" y="15670"/>
                  </a:lnTo>
                  <a:lnTo>
                    <a:pt x="39483" y="15559"/>
                  </a:lnTo>
                  <a:lnTo>
                    <a:pt x="39260" y="15280"/>
                  </a:lnTo>
                  <a:lnTo>
                    <a:pt x="39037" y="15113"/>
                  </a:lnTo>
                  <a:lnTo>
                    <a:pt x="38870" y="15057"/>
                  </a:lnTo>
                  <a:close/>
                  <a:moveTo>
                    <a:pt x="41881" y="15057"/>
                  </a:moveTo>
                  <a:lnTo>
                    <a:pt x="41769" y="15113"/>
                  </a:lnTo>
                  <a:lnTo>
                    <a:pt x="41491" y="15280"/>
                  </a:lnTo>
                  <a:lnTo>
                    <a:pt x="41323" y="15559"/>
                  </a:lnTo>
                  <a:lnTo>
                    <a:pt x="41268" y="15670"/>
                  </a:lnTo>
                  <a:lnTo>
                    <a:pt x="41212" y="15838"/>
                  </a:lnTo>
                  <a:lnTo>
                    <a:pt x="41268" y="16005"/>
                  </a:lnTo>
                  <a:lnTo>
                    <a:pt x="41323" y="16172"/>
                  </a:lnTo>
                  <a:lnTo>
                    <a:pt x="41491" y="16451"/>
                  </a:lnTo>
                  <a:lnTo>
                    <a:pt x="41769" y="16618"/>
                  </a:lnTo>
                  <a:lnTo>
                    <a:pt x="41881" y="16674"/>
                  </a:lnTo>
                  <a:lnTo>
                    <a:pt x="42216" y="16674"/>
                  </a:lnTo>
                  <a:lnTo>
                    <a:pt x="42383" y="16618"/>
                  </a:lnTo>
                  <a:lnTo>
                    <a:pt x="42662" y="16451"/>
                  </a:lnTo>
                  <a:lnTo>
                    <a:pt x="42829" y="16172"/>
                  </a:lnTo>
                  <a:lnTo>
                    <a:pt x="42885" y="16005"/>
                  </a:lnTo>
                  <a:lnTo>
                    <a:pt x="42885" y="15838"/>
                  </a:lnTo>
                  <a:lnTo>
                    <a:pt x="42885" y="15670"/>
                  </a:lnTo>
                  <a:lnTo>
                    <a:pt x="42829" y="15559"/>
                  </a:lnTo>
                  <a:lnTo>
                    <a:pt x="42662" y="15280"/>
                  </a:lnTo>
                  <a:lnTo>
                    <a:pt x="42383" y="15113"/>
                  </a:lnTo>
                  <a:lnTo>
                    <a:pt x="42216" y="15057"/>
                  </a:lnTo>
                  <a:close/>
                  <a:moveTo>
                    <a:pt x="45227" y="15057"/>
                  </a:moveTo>
                  <a:lnTo>
                    <a:pt x="45060" y="15113"/>
                  </a:lnTo>
                  <a:lnTo>
                    <a:pt x="44781" y="15280"/>
                  </a:lnTo>
                  <a:lnTo>
                    <a:pt x="44614" y="15559"/>
                  </a:lnTo>
                  <a:lnTo>
                    <a:pt x="44558" y="15670"/>
                  </a:lnTo>
                  <a:lnTo>
                    <a:pt x="44558" y="15838"/>
                  </a:lnTo>
                  <a:lnTo>
                    <a:pt x="44558" y="16005"/>
                  </a:lnTo>
                  <a:lnTo>
                    <a:pt x="44614" y="16172"/>
                  </a:lnTo>
                  <a:lnTo>
                    <a:pt x="44781" y="16451"/>
                  </a:lnTo>
                  <a:lnTo>
                    <a:pt x="45060" y="16618"/>
                  </a:lnTo>
                  <a:lnTo>
                    <a:pt x="45227" y="16674"/>
                  </a:lnTo>
                  <a:lnTo>
                    <a:pt x="45562" y="16674"/>
                  </a:lnTo>
                  <a:lnTo>
                    <a:pt x="45729" y="16618"/>
                  </a:lnTo>
                  <a:lnTo>
                    <a:pt x="45952" y="16451"/>
                  </a:lnTo>
                  <a:lnTo>
                    <a:pt x="46175" y="16172"/>
                  </a:lnTo>
                  <a:lnTo>
                    <a:pt x="46175" y="16005"/>
                  </a:lnTo>
                  <a:lnTo>
                    <a:pt x="46231" y="15838"/>
                  </a:lnTo>
                  <a:lnTo>
                    <a:pt x="46175" y="15670"/>
                  </a:lnTo>
                  <a:lnTo>
                    <a:pt x="46175" y="15559"/>
                  </a:lnTo>
                  <a:lnTo>
                    <a:pt x="45952" y="15280"/>
                  </a:lnTo>
                  <a:lnTo>
                    <a:pt x="45729" y="15113"/>
                  </a:lnTo>
                  <a:lnTo>
                    <a:pt x="45562" y="15057"/>
                  </a:lnTo>
                  <a:close/>
                  <a:moveTo>
                    <a:pt x="50358" y="15001"/>
                  </a:moveTo>
                  <a:lnTo>
                    <a:pt x="50190" y="15057"/>
                  </a:lnTo>
                  <a:lnTo>
                    <a:pt x="50023" y="15113"/>
                  </a:lnTo>
                  <a:lnTo>
                    <a:pt x="49744" y="15280"/>
                  </a:lnTo>
                  <a:lnTo>
                    <a:pt x="49577" y="15559"/>
                  </a:lnTo>
                  <a:lnTo>
                    <a:pt x="49521" y="15670"/>
                  </a:lnTo>
                  <a:lnTo>
                    <a:pt x="49521" y="15838"/>
                  </a:lnTo>
                  <a:lnTo>
                    <a:pt x="49521" y="16005"/>
                  </a:lnTo>
                  <a:lnTo>
                    <a:pt x="49577" y="16172"/>
                  </a:lnTo>
                  <a:lnTo>
                    <a:pt x="49744" y="16451"/>
                  </a:lnTo>
                  <a:lnTo>
                    <a:pt x="50023" y="16618"/>
                  </a:lnTo>
                  <a:lnTo>
                    <a:pt x="50190" y="16674"/>
                  </a:lnTo>
                  <a:lnTo>
                    <a:pt x="50525" y="16674"/>
                  </a:lnTo>
                  <a:lnTo>
                    <a:pt x="50692" y="16618"/>
                  </a:lnTo>
                  <a:lnTo>
                    <a:pt x="50915" y="16451"/>
                  </a:lnTo>
                  <a:lnTo>
                    <a:pt x="51138" y="16172"/>
                  </a:lnTo>
                  <a:lnTo>
                    <a:pt x="51138" y="16005"/>
                  </a:lnTo>
                  <a:lnTo>
                    <a:pt x="51194" y="15838"/>
                  </a:lnTo>
                  <a:lnTo>
                    <a:pt x="51138" y="15670"/>
                  </a:lnTo>
                  <a:lnTo>
                    <a:pt x="51138" y="15559"/>
                  </a:lnTo>
                  <a:lnTo>
                    <a:pt x="50915" y="15280"/>
                  </a:lnTo>
                  <a:lnTo>
                    <a:pt x="50692" y="15113"/>
                  </a:lnTo>
                  <a:lnTo>
                    <a:pt x="50525" y="15057"/>
                  </a:lnTo>
                  <a:lnTo>
                    <a:pt x="50358" y="15001"/>
                  </a:lnTo>
                  <a:close/>
                  <a:moveTo>
                    <a:pt x="58778" y="15001"/>
                  </a:moveTo>
                  <a:lnTo>
                    <a:pt x="58611" y="15057"/>
                  </a:lnTo>
                  <a:lnTo>
                    <a:pt x="58444" y="15113"/>
                  </a:lnTo>
                  <a:lnTo>
                    <a:pt x="58221" y="15280"/>
                  </a:lnTo>
                  <a:lnTo>
                    <a:pt x="57998" y="15559"/>
                  </a:lnTo>
                  <a:lnTo>
                    <a:pt x="57998" y="15670"/>
                  </a:lnTo>
                  <a:lnTo>
                    <a:pt x="57942" y="15838"/>
                  </a:lnTo>
                  <a:lnTo>
                    <a:pt x="57998" y="16005"/>
                  </a:lnTo>
                  <a:lnTo>
                    <a:pt x="57998" y="16172"/>
                  </a:lnTo>
                  <a:lnTo>
                    <a:pt x="58221" y="16451"/>
                  </a:lnTo>
                  <a:lnTo>
                    <a:pt x="58444" y="16618"/>
                  </a:lnTo>
                  <a:lnTo>
                    <a:pt x="58611" y="16674"/>
                  </a:lnTo>
                  <a:lnTo>
                    <a:pt x="58946" y="16674"/>
                  </a:lnTo>
                  <a:lnTo>
                    <a:pt x="59113" y="16618"/>
                  </a:lnTo>
                  <a:lnTo>
                    <a:pt x="59392" y="16451"/>
                  </a:lnTo>
                  <a:lnTo>
                    <a:pt x="59559" y="16172"/>
                  </a:lnTo>
                  <a:lnTo>
                    <a:pt x="59615" y="16005"/>
                  </a:lnTo>
                  <a:lnTo>
                    <a:pt x="59615" y="15838"/>
                  </a:lnTo>
                  <a:lnTo>
                    <a:pt x="59615" y="15670"/>
                  </a:lnTo>
                  <a:lnTo>
                    <a:pt x="59559" y="15559"/>
                  </a:lnTo>
                  <a:lnTo>
                    <a:pt x="59392" y="15280"/>
                  </a:lnTo>
                  <a:lnTo>
                    <a:pt x="59113" y="15113"/>
                  </a:lnTo>
                  <a:lnTo>
                    <a:pt x="58946" y="15057"/>
                  </a:lnTo>
                  <a:lnTo>
                    <a:pt x="58778" y="15001"/>
                  </a:lnTo>
                  <a:close/>
                  <a:moveTo>
                    <a:pt x="63853" y="15001"/>
                  </a:moveTo>
                  <a:lnTo>
                    <a:pt x="63686" y="15057"/>
                  </a:lnTo>
                  <a:lnTo>
                    <a:pt x="63519" y="15113"/>
                  </a:lnTo>
                  <a:lnTo>
                    <a:pt x="63240" y="15280"/>
                  </a:lnTo>
                  <a:lnTo>
                    <a:pt x="63072" y="15559"/>
                  </a:lnTo>
                  <a:lnTo>
                    <a:pt x="63017" y="15670"/>
                  </a:lnTo>
                  <a:lnTo>
                    <a:pt x="63017" y="15838"/>
                  </a:lnTo>
                  <a:lnTo>
                    <a:pt x="63017" y="16005"/>
                  </a:lnTo>
                  <a:lnTo>
                    <a:pt x="63072" y="16172"/>
                  </a:lnTo>
                  <a:lnTo>
                    <a:pt x="63240" y="16451"/>
                  </a:lnTo>
                  <a:lnTo>
                    <a:pt x="63519" y="16618"/>
                  </a:lnTo>
                  <a:lnTo>
                    <a:pt x="63686" y="16674"/>
                  </a:lnTo>
                  <a:lnTo>
                    <a:pt x="64020" y="16674"/>
                  </a:lnTo>
                  <a:lnTo>
                    <a:pt x="64132" y="16618"/>
                  </a:lnTo>
                  <a:lnTo>
                    <a:pt x="64411" y="16451"/>
                  </a:lnTo>
                  <a:lnTo>
                    <a:pt x="64578" y="16172"/>
                  </a:lnTo>
                  <a:lnTo>
                    <a:pt x="64634" y="16005"/>
                  </a:lnTo>
                  <a:lnTo>
                    <a:pt x="64634" y="15838"/>
                  </a:lnTo>
                  <a:lnTo>
                    <a:pt x="64634" y="15670"/>
                  </a:lnTo>
                  <a:lnTo>
                    <a:pt x="64578" y="15559"/>
                  </a:lnTo>
                  <a:lnTo>
                    <a:pt x="64411" y="15280"/>
                  </a:lnTo>
                  <a:lnTo>
                    <a:pt x="64132" y="15113"/>
                  </a:lnTo>
                  <a:lnTo>
                    <a:pt x="64020" y="15057"/>
                  </a:lnTo>
                  <a:lnTo>
                    <a:pt x="63853" y="15001"/>
                  </a:lnTo>
                  <a:close/>
                  <a:moveTo>
                    <a:pt x="67143" y="15001"/>
                  </a:moveTo>
                  <a:lnTo>
                    <a:pt x="66976" y="15057"/>
                  </a:lnTo>
                  <a:lnTo>
                    <a:pt x="66809" y="15113"/>
                  </a:lnTo>
                  <a:lnTo>
                    <a:pt x="66586" y="15280"/>
                  </a:lnTo>
                  <a:lnTo>
                    <a:pt x="66363" y="15559"/>
                  </a:lnTo>
                  <a:lnTo>
                    <a:pt x="66363" y="15670"/>
                  </a:lnTo>
                  <a:lnTo>
                    <a:pt x="66307" y="15838"/>
                  </a:lnTo>
                  <a:lnTo>
                    <a:pt x="66363" y="16005"/>
                  </a:lnTo>
                  <a:lnTo>
                    <a:pt x="66363" y="16172"/>
                  </a:lnTo>
                  <a:lnTo>
                    <a:pt x="66586" y="16451"/>
                  </a:lnTo>
                  <a:lnTo>
                    <a:pt x="66809" y="16618"/>
                  </a:lnTo>
                  <a:lnTo>
                    <a:pt x="66976" y="16674"/>
                  </a:lnTo>
                  <a:lnTo>
                    <a:pt x="67311" y="16674"/>
                  </a:lnTo>
                  <a:lnTo>
                    <a:pt x="67478" y="16618"/>
                  </a:lnTo>
                  <a:lnTo>
                    <a:pt x="67757" y="16451"/>
                  </a:lnTo>
                  <a:lnTo>
                    <a:pt x="67924" y="16172"/>
                  </a:lnTo>
                  <a:lnTo>
                    <a:pt x="67980" y="16005"/>
                  </a:lnTo>
                  <a:lnTo>
                    <a:pt x="67980" y="15838"/>
                  </a:lnTo>
                  <a:lnTo>
                    <a:pt x="67980" y="15670"/>
                  </a:lnTo>
                  <a:lnTo>
                    <a:pt x="67924" y="15559"/>
                  </a:lnTo>
                  <a:lnTo>
                    <a:pt x="67757" y="15280"/>
                  </a:lnTo>
                  <a:lnTo>
                    <a:pt x="67478" y="15113"/>
                  </a:lnTo>
                  <a:lnTo>
                    <a:pt x="67311" y="15057"/>
                  </a:lnTo>
                  <a:lnTo>
                    <a:pt x="67143" y="15001"/>
                  </a:lnTo>
                  <a:close/>
                  <a:moveTo>
                    <a:pt x="72218" y="15001"/>
                  </a:moveTo>
                  <a:lnTo>
                    <a:pt x="72051" y="15057"/>
                  </a:lnTo>
                  <a:lnTo>
                    <a:pt x="71884" y="15113"/>
                  </a:lnTo>
                  <a:lnTo>
                    <a:pt x="71605" y="15280"/>
                  </a:lnTo>
                  <a:lnTo>
                    <a:pt x="71438" y="15559"/>
                  </a:lnTo>
                  <a:lnTo>
                    <a:pt x="71382" y="15670"/>
                  </a:lnTo>
                  <a:lnTo>
                    <a:pt x="71382" y="15838"/>
                  </a:lnTo>
                  <a:lnTo>
                    <a:pt x="71382" y="16005"/>
                  </a:lnTo>
                  <a:lnTo>
                    <a:pt x="71438" y="16172"/>
                  </a:lnTo>
                  <a:lnTo>
                    <a:pt x="71605" y="16451"/>
                  </a:lnTo>
                  <a:lnTo>
                    <a:pt x="71884" y="16618"/>
                  </a:lnTo>
                  <a:lnTo>
                    <a:pt x="72051" y="16674"/>
                  </a:lnTo>
                  <a:lnTo>
                    <a:pt x="72386" y="16674"/>
                  </a:lnTo>
                  <a:lnTo>
                    <a:pt x="72553" y="16618"/>
                  </a:lnTo>
                  <a:lnTo>
                    <a:pt x="72776" y="16451"/>
                  </a:lnTo>
                  <a:lnTo>
                    <a:pt x="72999" y="16172"/>
                  </a:lnTo>
                  <a:lnTo>
                    <a:pt x="72999" y="16005"/>
                  </a:lnTo>
                  <a:lnTo>
                    <a:pt x="73055" y="15838"/>
                  </a:lnTo>
                  <a:lnTo>
                    <a:pt x="72999" y="15670"/>
                  </a:lnTo>
                  <a:lnTo>
                    <a:pt x="72999" y="15559"/>
                  </a:lnTo>
                  <a:lnTo>
                    <a:pt x="72776" y="15280"/>
                  </a:lnTo>
                  <a:lnTo>
                    <a:pt x="72553" y="15113"/>
                  </a:lnTo>
                  <a:lnTo>
                    <a:pt x="72386" y="15057"/>
                  </a:lnTo>
                  <a:lnTo>
                    <a:pt x="72218" y="15001"/>
                  </a:lnTo>
                  <a:close/>
                  <a:moveTo>
                    <a:pt x="75508" y="15001"/>
                  </a:moveTo>
                  <a:lnTo>
                    <a:pt x="75341" y="15057"/>
                  </a:lnTo>
                  <a:lnTo>
                    <a:pt x="75230" y="15113"/>
                  </a:lnTo>
                  <a:lnTo>
                    <a:pt x="74951" y="15280"/>
                  </a:lnTo>
                  <a:lnTo>
                    <a:pt x="74784" y="15559"/>
                  </a:lnTo>
                  <a:lnTo>
                    <a:pt x="74728" y="15670"/>
                  </a:lnTo>
                  <a:lnTo>
                    <a:pt x="74728" y="15838"/>
                  </a:lnTo>
                  <a:lnTo>
                    <a:pt x="74728" y="16005"/>
                  </a:lnTo>
                  <a:lnTo>
                    <a:pt x="74784" y="16172"/>
                  </a:lnTo>
                  <a:lnTo>
                    <a:pt x="74951" y="16451"/>
                  </a:lnTo>
                  <a:lnTo>
                    <a:pt x="75230" y="16618"/>
                  </a:lnTo>
                  <a:lnTo>
                    <a:pt x="75341" y="16674"/>
                  </a:lnTo>
                  <a:lnTo>
                    <a:pt x="75676" y="16674"/>
                  </a:lnTo>
                  <a:lnTo>
                    <a:pt x="75843" y="16618"/>
                  </a:lnTo>
                  <a:lnTo>
                    <a:pt x="76122" y="16451"/>
                  </a:lnTo>
                  <a:lnTo>
                    <a:pt x="76289" y="16172"/>
                  </a:lnTo>
                  <a:lnTo>
                    <a:pt x="76345" y="16005"/>
                  </a:lnTo>
                  <a:lnTo>
                    <a:pt x="76345" y="15838"/>
                  </a:lnTo>
                  <a:lnTo>
                    <a:pt x="76345" y="15670"/>
                  </a:lnTo>
                  <a:lnTo>
                    <a:pt x="76289" y="15559"/>
                  </a:lnTo>
                  <a:lnTo>
                    <a:pt x="76122" y="15280"/>
                  </a:lnTo>
                  <a:lnTo>
                    <a:pt x="75843" y="15113"/>
                  </a:lnTo>
                  <a:lnTo>
                    <a:pt x="75676" y="15057"/>
                  </a:lnTo>
                  <a:lnTo>
                    <a:pt x="75508" y="15001"/>
                  </a:lnTo>
                  <a:close/>
                  <a:moveTo>
                    <a:pt x="78966" y="15001"/>
                  </a:moveTo>
                  <a:lnTo>
                    <a:pt x="78799" y="15057"/>
                  </a:lnTo>
                  <a:lnTo>
                    <a:pt x="78631" y="15113"/>
                  </a:lnTo>
                  <a:lnTo>
                    <a:pt x="78353" y="15280"/>
                  </a:lnTo>
                  <a:lnTo>
                    <a:pt x="78185" y="15559"/>
                  </a:lnTo>
                  <a:lnTo>
                    <a:pt x="78130" y="15670"/>
                  </a:lnTo>
                  <a:lnTo>
                    <a:pt x="78130" y="15838"/>
                  </a:lnTo>
                  <a:lnTo>
                    <a:pt x="78130" y="16005"/>
                  </a:lnTo>
                  <a:lnTo>
                    <a:pt x="78185" y="16172"/>
                  </a:lnTo>
                  <a:lnTo>
                    <a:pt x="78353" y="16451"/>
                  </a:lnTo>
                  <a:lnTo>
                    <a:pt x="78631" y="16618"/>
                  </a:lnTo>
                  <a:lnTo>
                    <a:pt x="78799" y="16674"/>
                  </a:lnTo>
                  <a:lnTo>
                    <a:pt x="79133" y="16674"/>
                  </a:lnTo>
                  <a:lnTo>
                    <a:pt x="79301" y="16618"/>
                  </a:lnTo>
                  <a:lnTo>
                    <a:pt x="79524" y="16451"/>
                  </a:lnTo>
                  <a:lnTo>
                    <a:pt x="79691" y="16172"/>
                  </a:lnTo>
                  <a:lnTo>
                    <a:pt x="79747" y="16005"/>
                  </a:lnTo>
                  <a:lnTo>
                    <a:pt x="79803" y="15838"/>
                  </a:lnTo>
                  <a:lnTo>
                    <a:pt x="79747" y="15670"/>
                  </a:lnTo>
                  <a:lnTo>
                    <a:pt x="79691" y="15559"/>
                  </a:lnTo>
                  <a:lnTo>
                    <a:pt x="79524" y="15280"/>
                  </a:lnTo>
                  <a:lnTo>
                    <a:pt x="79301" y="15113"/>
                  </a:lnTo>
                  <a:lnTo>
                    <a:pt x="79133" y="15057"/>
                  </a:lnTo>
                  <a:lnTo>
                    <a:pt x="78966" y="15001"/>
                  </a:lnTo>
                  <a:close/>
                  <a:moveTo>
                    <a:pt x="89004" y="15001"/>
                  </a:moveTo>
                  <a:lnTo>
                    <a:pt x="88837" y="15057"/>
                  </a:lnTo>
                  <a:lnTo>
                    <a:pt x="88670" y="15113"/>
                  </a:lnTo>
                  <a:lnTo>
                    <a:pt x="88391" y="15280"/>
                  </a:lnTo>
                  <a:lnTo>
                    <a:pt x="88223" y="15559"/>
                  </a:lnTo>
                  <a:lnTo>
                    <a:pt x="88168" y="15670"/>
                  </a:lnTo>
                  <a:lnTo>
                    <a:pt x="88168" y="15838"/>
                  </a:lnTo>
                  <a:lnTo>
                    <a:pt x="88168" y="16005"/>
                  </a:lnTo>
                  <a:lnTo>
                    <a:pt x="88223" y="16172"/>
                  </a:lnTo>
                  <a:lnTo>
                    <a:pt x="88391" y="16451"/>
                  </a:lnTo>
                  <a:lnTo>
                    <a:pt x="88670" y="16618"/>
                  </a:lnTo>
                  <a:lnTo>
                    <a:pt x="88837" y="16674"/>
                  </a:lnTo>
                  <a:lnTo>
                    <a:pt x="89171" y="16674"/>
                  </a:lnTo>
                  <a:lnTo>
                    <a:pt x="89339" y="16618"/>
                  </a:lnTo>
                  <a:lnTo>
                    <a:pt x="89562" y="16451"/>
                  </a:lnTo>
                  <a:lnTo>
                    <a:pt x="89729" y="16172"/>
                  </a:lnTo>
                  <a:lnTo>
                    <a:pt x="89785" y="16005"/>
                  </a:lnTo>
                  <a:lnTo>
                    <a:pt x="89841" y="15838"/>
                  </a:lnTo>
                  <a:lnTo>
                    <a:pt x="89785" y="15670"/>
                  </a:lnTo>
                  <a:lnTo>
                    <a:pt x="89729" y="15559"/>
                  </a:lnTo>
                  <a:lnTo>
                    <a:pt x="89562" y="15280"/>
                  </a:lnTo>
                  <a:lnTo>
                    <a:pt x="89339" y="15113"/>
                  </a:lnTo>
                  <a:lnTo>
                    <a:pt x="89171" y="15057"/>
                  </a:lnTo>
                  <a:lnTo>
                    <a:pt x="89004" y="15001"/>
                  </a:lnTo>
                  <a:close/>
                  <a:moveTo>
                    <a:pt x="130997" y="15057"/>
                  </a:moveTo>
                  <a:lnTo>
                    <a:pt x="130829" y="15113"/>
                  </a:lnTo>
                  <a:lnTo>
                    <a:pt x="130551" y="15280"/>
                  </a:lnTo>
                  <a:lnTo>
                    <a:pt x="130383" y="15559"/>
                  </a:lnTo>
                  <a:lnTo>
                    <a:pt x="130327" y="15670"/>
                  </a:lnTo>
                  <a:lnTo>
                    <a:pt x="130327" y="15838"/>
                  </a:lnTo>
                  <a:lnTo>
                    <a:pt x="130327" y="16005"/>
                  </a:lnTo>
                  <a:lnTo>
                    <a:pt x="130383" y="16172"/>
                  </a:lnTo>
                  <a:lnTo>
                    <a:pt x="130551" y="16451"/>
                  </a:lnTo>
                  <a:lnTo>
                    <a:pt x="130829" y="16618"/>
                  </a:lnTo>
                  <a:lnTo>
                    <a:pt x="130997" y="16674"/>
                  </a:lnTo>
                  <a:lnTo>
                    <a:pt x="131331" y="16674"/>
                  </a:lnTo>
                  <a:lnTo>
                    <a:pt x="131499" y="16618"/>
                  </a:lnTo>
                  <a:lnTo>
                    <a:pt x="131722" y="16451"/>
                  </a:lnTo>
                  <a:lnTo>
                    <a:pt x="131889" y="16172"/>
                  </a:lnTo>
                  <a:lnTo>
                    <a:pt x="131945" y="16005"/>
                  </a:lnTo>
                  <a:lnTo>
                    <a:pt x="132000" y="15838"/>
                  </a:lnTo>
                  <a:lnTo>
                    <a:pt x="131945" y="15670"/>
                  </a:lnTo>
                  <a:lnTo>
                    <a:pt x="131889" y="15559"/>
                  </a:lnTo>
                  <a:lnTo>
                    <a:pt x="131722" y="15280"/>
                  </a:lnTo>
                  <a:lnTo>
                    <a:pt x="131499" y="15113"/>
                  </a:lnTo>
                  <a:lnTo>
                    <a:pt x="131331" y="15057"/>
                  </a:lnTo>
                  <a:close/>
                  <a:moveTo>
                    <a:pt x="134343" y="15057"/>
                  </a:moveTo>
                  <a:lnTo>
                    <a:pt x="134175" y="15113"/>
                  </a:lnTo>
                  <a:lnTo>
                    <a:pt x="133952" y="15280"/>
                  </a:lnTo>
                  <a:lnTo>
                    <a:pt x="133729" y="15559"/>
                  </a:lnTo>
                  <a:lnTo>
                    <a:pt x="133729" y="15670"/>
                  </a:lnTo>
                  <a:lnTo>
                    <a:pt x="133673" y="15838"/>
                  </a:lnTo>
                  <a:lnTo>
                    <a:pt x="133729" y="16005"/>
                  </a:lnTo>
                  <a:lnTo>
                    <a:pt x="133729" y="16172"/>
                  </a:lnTo>
                  <a:lnTo>
                    <a:pt x="133952" y="16451"/>
                  </a:lnTo>
                  <a:lnTo>
                    <a:pt x="134175" y="16618"/>
                  </a:lnTo>
                  <a:lnTo>
                    <a:pt x="134343" y="16674"/>
                  </a:lnTo>
                  <a:lnTo>
                    <a:pt x="134677" y="16674"/>
                  </a:lnTo>
                  <a:lnTo>
                    <a:pt x="134845" y="16618"/>
                  </a:lnTo>
                  <a:lnTo>
                    <a:pt x="135123" y="16451"/>
                  </a:lnTo>
                  <a:lnTo>
                    <a:pt x="135291" y="16172"/>
                  </a:lnTo>
                  <a:lnTo>
                    <a:pt x="135346" y="16005"/>
                  </a:lnTo>
                  <a:lnTo>
                    <a:pt x="135346" y="15838"/>
                  </a:lnTo>
                  <a:lnTo>
                    <a:pt x="135346" y="15670"/>
                  </a:lnTo>
                  <a:lnTo>
                    <a:pt x="135291" y="15559"/>
                  </a:lnTo>
                  <a:lnTo>
                    <a:pt x="135123" y="15280"/>
                  </a:lnTo>
                  <a:lnTo>
                    <a:pt x="134845" y="15113"/>
                  </a:lnTo>
                  <a:lnTo>
                    <a:pt x="134677" y="15057"/>
                  </a:lnTo>
                  <a:close/>
                  <a:moveTo>
                    <a:pt x="137744" y="15057"/>
                  </a:moveTo>
                  <a:lnTo>
                    <a:pt x="137577" y="15113"/>
                  </a:lnTo>
                  <a:lnTo>
                    <a:pt x="137298" y="15280"/>
                  </a:lnTo>
                  <a:lnTo>
                    <a:pt x="137131" y="15559"/>
                  </a:lnTo>
                  <a:lnTo>
                    <a:pt x="137075" y="15670"/>
                  </a:lnTo>
                  <a:lnTo>
                    <a:pt x="137075" y="15838"/>
                  </a:lnTo>
                  <a:lnTo>
                    <a:pt x="137075" y="16005"/>
                  </a:lnTo>
                  <a:lnTo>
                    <a:pt x="137131" y="16172"/>
                  </a:lnTo>
                  <a:lnTo>
                    <a:pt x="137298" y="16451"/>
                  </a:lnTo>
                  <a:lnTo>
                    <a:pt x="137577" y="16618"/>
                  </a:lnTo>
                  <a:lnTo>
                    <a:pt x="137744" y="16674"/>
                  </a:lnTo>
                  <a:lnTo>
                    <a:pt x="138023" y="16674"/>
                  </a:lnTo>
                  <a:lnTo>
                    <a:pt x="138191" y="16618"/>
                  </a:lnTo>
                  <a:lnTo>
                    <a:pt x="138469" y="16451"/>
                  </a:lnTo>
                  <a:lnTo>
                    <a:pt x="138637" y="16172"/>
                  </a:lnTo>
                  <a:lnTo>
                    <a:pt x="138692" y="16005"/>
                  </a:lnTo>
                  <a:lnTo>
                    <a:pt x="138692" y="15838"/>
                  </a:lnTo>
                  <a:lnTo>
                    <a:pt x="138692" y="15670"/>
                  </a:lnTo>
                  <a:lnTo>
                    <a:pt x="138637" y="15559"/>
                  </a:lnTo>
                  <a:lnTo>
                    <a:pt x="138469" y="15280"/>
                  </a:lnTo>
                  <a:lnTo>
                    <a:pt x="138191" y="15113"/>
                  </a:lnTo>
                  <a:lnTo>
                    <a:pt x="138023" y="15057"/>
                  </a:lnTo>
                  <a:close/>
                  <a:moveTo>
                    <a:pt x="141035" y="15057"/>
                  </a:moveTo>
                  <a:lnTo>
                    <a:pt x="140867" y="15113"/>
                  </a:lnTo>
                  <a:lnTo>
                    <a:pt x="140644" y="15280"/>
                  </a:lnTo>
                  <a:lnTo>
                    <a:pt x="140421" y="15559"/>
                  </a:lnTo>
                  <a:lnTo>
                    <a:pt x="140365" y="15670"/>
                  </a:lnTo>
                  <a:lnTo>
                    <a:pt x="140365" y="15838"/>
                  </a:lnTo>
                  <a:lnTo>
                    <a:pt x="140365" y="16005"/>
                  </a:lnTo>
                  <a:lnTo>
                    <a:pt x="140421" y="16172"/>
                  </a:lnTo>
                  <a:lnTo>
                    <a:pt x="140644" y="16451"/>
                  </a:lnTo>
                  <a:lnTo>
                    <a:pt x="140867" y="16618"/>
                  </a:lnTo>
                  <a:lnTo>
                    <a:pt x="141035" y="16674"/>
                  </a:lnTo>
                  <a:lnTo>
                    <a:pt x="141369" y="16674"/>
                  </a:lnTo>
                  <a:lnTo>
                    <a:pt x="141537" y="16618"/>
                  </a:lnTo>
                  <a:lnTo>
                    <a:pt x="141815" y="16451"/>
                  </a:lnTo>
                  <a:lnTo>
                    <a:pt x="141983" y="16172"/>
                  </a:lnTo>
                  <a:lnTo>
                    <a:pt x="142039" y="16005"/>
                  </a:lnTo>
                  <a:lnTo>
                    <a:pt x="142039" y="15838"/>
                  </a:lnTo>
                  <a:lnTo>
                    <a:pt x="142039" y="15670"/>
                  </a:lnTo>
                  <a:lnTo>
                    <a:pt x="141983" y="15559"/>
                  </a:lnTo>
                  <a:lnTo>
                    <a:pt x="141815" y="15280"/>
                  </a:lnTo>
                  <a:lnTo>
                    <a:pt x="141537" y="15113"/>
                  </a:lnTo>
                  <a:lnTo>
                    <a:pt x="141369" y="15057"/>
                  </a:lnTo>
                  <a:close/>
                  <a:moveTo>
                    <a:pt x="146165" y="15001"/>
                  </a:moveTo>
                  <a:lnTo>
                    <a:pt x="145998" y="15057"/>
                  </a:lnTo>
                  <a:lnTo>
                    <a:pt x="145831" y="15113"/>
                  </a:lnTo>
                  <a:lnTo>
                    <a:pt x="145552" y="15280"/>
                  </a:lnTo>
                  <a:lnTo>
                    <a:pt x="145385" y="15559"/>
                  </a:lnTo>
                  <a:lnTo>
                    <a:pt x="145329" y="15670"/>
                  </a:lnTo>
                  <a:lnTo>
                    <a:pt x="145329" y="15838"/>
                  </a:lnTo>
                  <a:lnTo>
                    <a:pt x="145329" y="16005"/>
                  </a:lnTo>
                  <a:lnTo>
                    <a:pt x="145385" y="16172"/>
                  </a:lnTo>
                  <a:lnTo>
                    <a:pt x="145552" y="16451"/>
                  </a:lnTo>
                  <a:lnTo>
                    <a:pt x="145831" y="16618"/>
                  </a:lnTo>
                  <a:lnTo>
                    <a:pt x="145998" y="16674"/>
                  </a:lnTo>
                  <a:lnTo>
                    <a:pt x="146333" y="16674"/>
                  </a:lnTo>
                  <a:lnTo>
                    <a:pt x="146444" y="16618"/>
                  </a:lnTo>
                  <a:lnTo>
                    <a:pt x="146723" y="16451"/>
                  </a:lnTo>
                  <a:lnTo>
                    <a:pt x="146890" y="16172"/>
                  </a:lnTo>
                  <a:lnTo>
                    <a:pt x="146946" y="16005"/>
                  </a:lnTo>
                  <a:lnTo>
                    <a:pt x="147002" y="15838"/>
                  </a:lnTo>
                  <a:lnTo>
                    <a:pt x="146946" y="15670"/>
                  </a:lnTo>
                  <a:lnTo>
                    <a:pt x="146890" y="15559"/>
                  </a:lnTo>
                  <a:lnTo>
                    <a:pt x="146723" y="15280"/>
                  </a:lnTo>
                  <a:lnTo>
                    <a:pt x="146444" y="15113"/>
                  </a:lnTo>
                  <a:lnTo>
                    <a:pt x="146333" y="15057"/>
                  </a:lnTo>
                  <a:lnTo>
                    <a:pt x="146165" y="15001"/>
                  </a:lnTo>
                  <a:close/>
                  <a:moveTo>
                    <a:pt x="154586" y="15001"/>
                  </a:moveTo>
                  <a:lnTo>
                    <a:pt x="154419" y="15057"/>
                  </a:lnTo>
                  <a:lnTo>
                    <a:pt x="154251" y="15113"/>
                  </a:lnTo>
                  <a:lnTo>
                    <a:pt x="154028" y="15280"/>
                  </a:lnTo>
                  <a:lnTo>
                    <a:pt x="153805" y="15559"/>
                  </a:lnTo>
                  <a:lnTo>
                    <a:pt x="153750" y="15670"/>
                  </a:lnTo>
                  <a:lnTo>
                    <a:pt x="153750" y="15838"/>
                  </a:lnTo>
                  <a:lnTo>
                    <a:pt x="153750" y="16005"/>
                  </a:lnTo>
                  <a:lnTo>
                    <a:pt x="153805" y="16172"/>
                  </a:lnTo>
                  <a:lnTo>
                    <a:pt x="154028" y="16451"/>
                  </a:lnTo>
                  <a:lnTo>
                    <a:pt x="154251" y="16618"/>
                  </a:lnTo>
                  <a:lnTo>
                    <a:pt x="154419" y="16674"/>
                  </a:lnTo>
                  <a:lnTo>
                    <a:pt x="154753" y="16674"/>
                  </a:lnTo>
                  <a:lnTo>
                    <a:pt x="154921" y="16618"/>
                  </a:lnTo>
                  <a:lnTo>
                    <a:pt x="155200" y="16451"/>
                  </a:lnTo>
                  <a:lnTo>
                    <a:pt x="155367" y="16172"/>
                  </a:lnTo>
                  <a:lnTo>
                    <a:pt x="155423" y="16005"/>
                  </a:lnTo>
                  <a:lnTo>
                    <a:pt x="155423" y="15838"/>
                  </a:lnTo>
                  <a:lnTo>
                    <a:pt x="155423" y="15670"/>
                  </a:lnTo>
                  <a:lnTo>
                    <a:pt x="155367" y="15559"/>
                  </a:lnTo>
                  <a:lnTo>
                    <a:pt x="155200" y="15280"/>
                  </a:lnTo>
                  <a:lnTo>
                    <a:pt x="154921" y="15113"/>
                  </a:lnTo>
                  <a:lnTo>
                    <a:pt x="154753" y="15057"/>
                  </a:lnTo>
                  <a:lnTo>
                    <a:pt x="154586" y="15001"/>
                  </a:lnTo>
                  <a:close/>
                  <a:moveTo>
                    <a:pt x="159605" y="15001"/>
                  </a:moveTo>
                  <a:lnTo>
                    <a:pt x="159438" y="15057"/>
                  </a:lnTo>
                  <a:lnTo>
                    <a:pt x="159326" y="15113"/>
                  </a:lnTo>
                  <a:lnTo>
                    <a:pt x="159047" y="15280"/>
                  </a:lnTo>
                  <a:lnTo>
                    <a:pt x="158880" y="15559"/>
                  </a:lnTo>
                  <a:lnTo>
                    <a:pt x="158824" y="15670"/>
                  </a:lnTo>
                  <a:lnTo>
                    <a:pt x="158824" y="15838"/>
                  </a:lnTo>
                  <a:lnTo>
                    <a:pt x="158824" y="16005"/>
                  </a:lnTo>
                  <a:lnTo>
                    <a:pt x="158880" y="16172"/>
                  </a:lnTo>
                  <a:lnTo>
                    <a:pt x="159047" y="16451"/>
                  </a:lnTo>
                  <a:lnTo>
                    <a:pt x="159326" y="16618"/>
                  </a:lnTo>
                  <a:lnTo>
                    <a:pt x="159438" y="16674"/>
                  </a:lnTo>
                  <a:lnTo>
                    <a:pt x="159772" y="16674"/>
                  </a:lnTo>
                  <a:lnTo>
                    <a:pt x="159940" y="16618"/>
                  </a:lnTo>
                  <a:lnTo>
                    <a:pt x="160219" y="16451"/>
                  </a:lnTo>
                  <a:lnTo>
                    <a:pt x="160386" y="16172"/>
                  </a:lnTo>
                  <a:lnTo>
                    <a:pt x="160442" y="16005"/>
                  </a:lnTo>
                  <a:lnTo>
                    <a:pt x="160442" y="15838"/>
                  </a:lnTo>
                  <a:lnTo>
                    <a:pt x="160442" y="15670"/>
                  </a:lnTo>
                  <a:lnTo>
                    <a:pt x="160386" y="15559"/>
                  </a:lnTo>
                  <a:lnTo>
                    <a:pt x="160219" y="15280"/>
                  </a:lnTo>
                  <a:lnTo>
                    <a:pt x="159940" y="15113"/>
                  </a:lnTo>
                  <a:lnTo>
                    <a:pt x="159772" y="15057"/>
                  </a:lnTo>
                  <a:lnTo>
                    <a:pt x="159605" y="15001"/>
                  </a:lnTo>
                  <a:close/>
                  <a:moveTo>
                    <a:pt x="162951" y="15001"/>
                  </a:moveTo>
                  <a:lnTo>
                    <a:pt x="162784" y="15057"/>
                  </a:lnTo>
                  <a:lnTo>
                    <a:pt x="162617" y="15113"/>
                  </a:lnTo>
                  <a:lnTo>
                    <a:pt x="162338" y="15280"/>
                  </a:lnTo>
                  <a:lnTo>
                    <a:pt x="162170" y="15559"/>
                  </a:lnTo>
                  <a:lnTo>
                    <a:pt x="162115" y="15670"/>
                  </a:lnTo>
                  <a:lnTo>
                    <a:pt x="162115" y="15838"/>
                  </a:lnTo>
                  <a:lnTo>
                    <a:pt x="162115" y="16005"/>
                  </a:lnTo>
                  <a:lnTo>
                    <a:pt x="162170" y="16172"/>
                  </a:lnTo>
                  <a:lnTo>
                    <a:pt x="162338" y="16451"/>
                  </a:lnTo>
                  <a:lnTo>
                    <a:pt x="162617" y="16618"/>
                  </a:lnTo>
                  <a:lnTo>
                    <a:pt x="162784" y="16674"/>
                  </a:lnTo>
                  <a:lnTo>
                    <a:pt x="163118" y="16674"/>
                  </a:lnTo>
                  <a:lnTo>
                    <a:pt x="163286" y="16618"/>
                  </a:lnTo>
                  <a:lnTo>
                    <a:pt x="163509" y="16451"/>
                  </a:lnTo>
                  <a:lnTo>
                    <a:pt x="163732" y="16172"/>
                  </a:lnTo>
                  <a:lnTo>
                    <a:pt x="163788" y="16005"/>
                  </a:lnTo>
                  <a:lnTo>
                    <a:pt x="163788" y="15838"/>
                  </a:lnTo>
                  <a:lnTo>
                    <a:pt x="163788" y="15670"/>
                  </a:lnTo>
                  <a:lnTo>
                    <a:pt x="163732" y="15559"/>
                  </a:lnTo>
                  <a:lnTo>
                    <a:pt x="163509" y="15280"/>
                  </a:lnTo>
                  <a:lnTo>
                    <a:pt x="163286" y="15113"/>
                  </a:lnTo>
                  <a:lnTo>
                    <a:pt x="163118" y="15057"/>
                  </a:lnTo>
                  <a:lnTo>
                    <a:pt x="162951" y="15001"/>
                  </a:lnTo>
                  <a:close/>
                  <a:moveTo>
                    <a:pt x="168026" y="15001"/>
                  </a:moveTo>
                  <a:lnTo>
                    <a:pt x="167859" y="15057"/>
                  </a:lnTo>
                  <a:lnTo>
                    <a:pt x="167691" y="15113"/>
                  </a:lnTo>
                  <a:lnTo>
                    <a:pt x="167412" y="15280"/>
                  </a:lnTo>
                  <a:lnTo>
                    <a:pt x="167245" y="15559"/>
                  </a:lnTo>
                  <a:lnTo>
                    <a:pt x="167189" y="15670"/>
                  </a:lnTo>
                  <a:lnTo>
                    <a:pt x="167189" y="15838"/>
                  </a:lnTo>
                  <a:lnTo>
                    <a:pt x="167189" y="16005"/>
                  </a:lnTo>
                  <a:lnTo>
                    <a:pt x="167245" y="16172"/>
                  </a:lnTo>
                  <a:lnTo>
                    <a:pt x="167412" y="16451"/>
                  </a:lnTo>
                  <a:lnTo>
                    <a:pt x="167691" y="16618"/>
                  </a:lnTo>
                  <a:lnTo>
                    <a:pt x="167859" y="16674"/>
                  </a:lnTo>
                  <a:lnTo>
                    <a:pt x="168193" y="16674"/>
                  </a:lnTo>
                  <a:lnTo>
                    <a:pt x="168361" y="16618"/>
                  </a:lnTo>
                  <a:lnTo>
                    <a:pt x="168584" y="16451"/>
                  </a:lnTo>
                  <a:lnTo>
                    <a:pt x="168751" y="16172"/>
                  </a:lnTo>
                  <a:lnTo>
                    <a:pt x="168807" y="16005"/>
                  </a:lnTo>
                  <a:lnTo>
                    <a:pt x="168862" y="15838"/>
                  </a:lnTo>
                  <a:lnTo>
                    <a:pt x="168807" y="15670"/>
                  </a:lnTo>
                  <a:lnTo>
                    <a:pt x="168751" y="15559"/>
                  </a:lnTo>
                  <a:lnTo>
                    <a:pt x="168584" y="15280"/>
                  </a:lnTo>
                  <a:lnTo>
                    <a:pt x="168361" y="15113"/>
                  </a:lnTo>
                  <a:lnTo>
                    <a:pt x="168193" y="15057"/>
                  </a:lnTo>
                  <a:lnTo>
                    <a:pt x="168026" y="15001"/>
                  </a:lnTo>
                  <a:close/>
                  <a:moveTo>
                    <a:pt x="171316" y="15001"/>
                  </a:moveTo>
                  <a:lnTo>
                    <a:pt x="171149" y="15057"/>
                  </a:lnTo>
                  <a:lnTo>
                    <a:pt x="171037" y="15113"/>
                  </a:lnTo>
                  <a:lnTo>
                    <a:pt x="170758" y="15280"/>
                  </a:lnTo>
                  <a:lnTo>
                    <a:pt x="170591" y="15559"/>
                  </a:lnTo>
                  <a:lnTo>
                    <a:pt x="170535" y="15670"/>
                  </a:lnTo>
                  <a:lnTo>
                    <a:pt x="170480" y="15838"/>
                  </a:lnTo>
                  <a:lnTo>
                    <a:pt x="170535" y="16005"/>
                  </a:lnTo>
                  <a:lnTo>
                    <a:pt x="170591" y="16172"/>
                  </a:lnTo>
                  <a:lnTo>
                    <a:pt x="170758" y="16451"/>
                  </a:lnTo>
                  <a:lnTo>
                    <a:pt x="171037" y="16618"/>
                  </a:lnTo>
                  <a:lnTo>
                    <a:pt x="171149" y="16674"/>
                  </a:lnTo>
                  <a:lnTo>
                    <a:pt x="171483" y="16674"/>
                  </a:lnTo>
                  <a:lnTo>
                    <a:pt x="171651" y="16618"/>
                  </a:lnTo>
                  <a:lnTo>
                    <a:pt x="171930" y="16451"/>
                  </a:lnTo>
                  <a:lnTo>
                    <a:pt x="172097" y="16172"/>
                  </a:lnTo>
                  <a:lnTo>
                    <a:pt x="172153" y="16005"/>
                  </a:lnTo>
                  <a:lnTo>
                    <a:pt x="172153" y="15838"/>
                  </a:lnTo>
                  <a:lnTo>
                    <a:pt x="172153" y="15670"/>
                  </a:lnTo>
                  <a:lnTo>
                    <a:pt x="172097" y="15559"/>
                  </a:lnTo>
                  <a:lnTo>
                    <a:pt x="171930" y="15280"/>
                  </a:lnTo>
                  <a:lnTo>
                    <a:pt x="171651" y="15113"/>
                  </a:lnTo>
                  <a:lnTo>
                    <a:pt x="171483" y="15057"/>
                  </a:lnTo>
                  <a:lnTo>
                    <a:pt x="171316" y="15001"/>
                  </a:lnTo>
                  <a:close/>
                  <a:moveTo>
                    <a:pt x="174774" y="15001"/>
                  </a:moveTo>
                  <a:lnTo>
                    <a:pt x="174606" y="15057"/>
                  </a:lnTo>
                  <a:lnTo>
                    <a:pt x="174439" y="15113"/>
                  </a:lnTo>
                  <a:lnTo>
                    <a:pt x="174160" y="15280"/>
                  </a:lnTo>
                  <a:lnTo>
                    <a:pt x="173993" y="15559"/>
                  </a:lnTo>
                  <a:lnTo>
                    <a:pt x="173937" y="15670"/>
                  </a:lnTo>
                  <a:lnTo>
                    <a:pt x="173937" y="15838"/>
                  </a:lnTo>
                  <a:lnTo>
                    <a:pt x="173937" y="16005"/>
                  </a:lnTo>
                  <a:lnTo>
                    <a:pt x="173993" y="16172"/>
                  </a:lnTo>
                  <a:lnTo>
                    <a:pt x="174160" y="16451"/>
                  </a:lnTo>
                  <a:lnTo>
                    <a:pt x="174439" y="16618"/>
                  </a:lnTo>
                  <a:lnTo>
                    <a:pt x="174606" y="16674"/>
                  </a:lnTo>
                  <a:lnTo>
                    <a:pt x="174941" y="16674"/>
                  </a:lnTo>
                  <a:lnTo>
                    <a:pt x="175053" y="16618"/>
                  </a:lnTo>
                  <a:lnTo>
                    <a:pt x="175331" y="16451"/>
                  </a:lnTo>
                  <a:lnTo>
                    <a:pt x="175499" y="16172"/>
                  </a:lnTo>
                  <a:lnTo>
                    <a:pt x="175554" y="16005"/>
                  </a:lnTo>
                  <a:lnTo>
                    <a:pt x="175610" y="15838"/>
                  </a:lnTo>
                  <a:lnTo>
                    <a:pt x="175554" y="15670"/>
                  </a:lnTo>
                  <a:lnTo>
                    <a:pt x="175499" y="15559"/>
                  </a:lnTo>
                  <a:lnTo>
                    <a:pt x="175331" y="15280"/>
                  </a:lnTo>
                  <a:lnTo>
                    <a:pt x="175053" y="15113"/>
                  </a:lnTo>
                  <a:lnTo>
                    <a:pt x="174941" y="15057"/>
                  </a:lnTo>
                  <a:lnTo>
                    <a:pt x="174774" y="15001"/>
                  </a:lnTo>
                  <a:close/>
                  <a:moveTo>
                    <a:pt x="184812" y="15001"/>
                  </a:moveTo>
                  <a:lnTo>
                    <a:pt x="184644" y="15057"/>
                  </a:lnTo>
                  <a:lnTo>
                    <a:pt x="184477" y="15113"/>
                  </a:lnTo>
                  <a:lnTo>
                    <a:pt x="184198" y="15280"/>
                  </a:lnTo>
                  <a:lnTo>
                    <a:pt x="184031" y="15559"/>
                  </a:lnTo>
                  <a:lnTo>
                    <a:pt x="183975" y="15670"/>
                  </a:lnTo>
                  <a:lnTo>
                    <a:pt x="183975" y="15838"/>
                  </a:lnTo>
                  <a:lnTo>
                    <a:pt x="183975" y="16005"/>
                  </a:lnTo>
                  <a:lnTo>
                    <a:pt x="184031" y="16172"/>
                  </a:lnTo>
                  <a:lnTo>
                    <a:pt x="184198" y="16451"/>
                  </a:lnTo>
                  <a:lnTo>
                    <a:pt x="184477" y="16618"/>
                  </a:lnTo>
                  <a:lnTo>
                    <a:pt x="184644" y="16674"/>
                  </a:lnTo>
                  <a:lnTo>
                    <a:pt x="184979" y="16674"/>
                  </a:lnTo>
                  <a:lnTo>
                    <a:pt x="185091" y="16618"/>
                  </a:lnTo>
                  <a:lnTo>
                    <a:pt x="185369" y="16451"/>
                  </a:lnTo>
                  <a:lnTo>
                    <a:pt x="185537" y="16172"/>
                  </a:lnTo>
                  <a:lnTo>
                    <a:pt x="185593" y="16005"/>
                  </a:lnTo>
                  <a:lnTo>
                    <a:pt x="185648" y="15838"/>
                  </a:lnTo>
                  <a:lnTo>
                    <a:pt x="185593" y="15670"/>
                  </a:lnTo>
                  <a:lnTo>
                    <a:pt x="185537" y="15559"/>
                  </a:lnTo>
                  <a:lnTo>
                    <a:pt x="185369" y="15280"/>
                  </a:lnTo>
                  <a:lnTo>
                    <a:pt x="185091" y="15113"/>
                  </a:lnTo>
                  <a:lnTo>
                    <a:pt x="184979" y="15057"/>
                  </a:lnTo>
                  <a:lnTo>
                    <a:pt x="184812" y="15001"/>
                  </a:lnTo>
                  <a:close/>
                  <a:moveTo>
                    <a:pt x="226804" y="15057"/>
                  </a:moveTo>
                  <a:lnTo>
                    <a:pt x="226637" y="15113"/>
                  </a:lnTo>
                  <a:lnTo>
                    <a:pt x="226358" y="15280"/>
                  </a:lnTo>
                  <a:lnTo>
                    <a:pt x="226191" y="15559"/>
                  </a:lnTo>
                  <a:lnTo>
                    <a:pt x="226135" y="15670"/>
                  </a:lnTo>
                  <a:lnTo>
                    <a:pt x="226135" y="15838"/>
                  </a:lnTo>
                  <a:lnTo>
                    <a:pt x="226135" y="16005"/>
                  </a:lnTo>
                  <a:lnTo>
                    <a:pt x="226191" y="16172"/>
                  </a:lnTo>
                  <a:lnTo>
                    <a:pt x="226358" y="16451"/>
                  </a:lnTo>
                  <a:lnTo>
                    <a:pt x="226637" y="16618"/>
                  </a:lnTo>
                  <a:lnTo>
                    <a:pt x="226804" y="16674"/>
                  </a:lnTo>
                  <a:lnTo>
                    <a:pt x="227139" y="16674"/>
                  </a:lnTo>
                  <a:lnTo>
                    <a:pt x="227250" y="16618"/>
                  </a:lnTo>
                  <a:lnTo>
                    <a:pt x="227529" y="16451"/>
                  </a:lnTo>
                  <a:lnTo>
                    <a:pt x="227697" y="16172"/>
                  </a:lnTo>
                  <a:lnTo>
                    <a:pt x="227752" y="16005"/>
                  </a:lnTo>
                  <a:lnTo>
                    <a:pt x="227808" y="15838"/>
                  </a:lnTo>
                  <a:lnTo>
                    <a:pt x="227752" y="15670"/>
                  </a:lnTo>
                  <a:lnTo>
                    <a:pt x="227697" y="15559"/>
                  </a:lnTo>
                  <a:lnTo>
                    <a:pt x="227529" y="15280"/>
                  </a:lnTo>
                  <a:lnTo>
                    <a:pt x="227250" y="15113"/>
                  </a:lnTo>
                  <a:lnTo>
                    <a:pt x="227139" y="15057"/>
                  </a:lnTo>
                  <a:close/>
                  <a:moveTo>
                    <a:pt x="230150" y="15057"/>
                  </a:moveTo>
                  <a:lnTo>
                    <a:pt x="229983" y="15113"/>
                  </a:lnTo>
                  <a:lnTo>
                    <a:pt x="229760" y="15280"/>
                  </a:lnTo>
                  <a:lnTo>
                    <a:pt x="229537" y="15559"/>
                  </a:lnTo>
                  <a:lnTo>
                    <a:pt x="229481" y="15670"/>
                  </a:lnTo>
                  <a:lnTo>
                    <a:pt x="229481" y="15838"/>
                  </a:lnTo>
                  <a:lnTo>
                    <a:pt x="229481" y="16005"/>
                  </a:lnTo>
                  <a:lnTo>
                    <a:pt x="229537" y="16172"/>
                  </a:lnTo>
                  <a:lnTo>
                    <a:pt x="229760" y="16451"/>
                  </a:lnTo>
                  <a:lnTo>
                    <a:pt x="229983" y="16618"/>
                  </a:lnTo>
                  <a:lnTo>
                    <a:pt x="230150" y="16674"/>
                  </a:lnTo>
                  <a:lnTo>
                    <a:pt x="230485" y="16674"/>
                  </a:lnTo>
                  <a:lnTo>
                    <a:pt x="230652" y="16618"/>
                  </a:lnTo>
                  <a:lnTo>
                    <a:pt x="230931" y="16451"/>
                  </a:lnTo>
                  <a:lnTo>
                    <a:pt x="231098" y="16172"/>
                  </a:lnTo>
                  <a:lnTo>
                    <a:pt x="231154" y="16005"/>
                  </a:lnTo>
                  <a:lnTo>
                    <a:pt x="231154" y="15838"/>
                  </a:lnTo>
                  <a:lnTo>
                    <a:pt x="231154" y="15670"/>
                  </a:lnTo>
                  <a:lnTo>
                    <a:pt x="231098" y="15559"/>
                  </a:lnTo>
                  <a:lnTo>
                    <a:pt x="230931" y="15280"/>
                  </a:lnTo>
                  <a:lnTo>
                    <a:pt x="230652" y="15113"/>
                  </a:lnTo>
                  <a:lnTo>
                    <a:pt x="230485" y="15057"/>
                  </a:lnTo>
                  <a:close/>
                  <a:moveTo>
                    <a:pt x="233496" y="15057"/>
                  </a:moveTo>
                  <a:lnTo>
                    <a:pt x="233385" y="15113"/>
                  </a:lnTo>
                  <a:lnTo>
                    <a:pt x="233106" y="15280"/>
                  </a:lnTo>
                  <a:lnTo>
                    <a:pt x="232939" y="15559"/>
                  </a:lnTo>
                  <a:lnTo>
                    <a:pt x="232883" y="15670"/>
                  </a:lnTo>
                  <a:lnTo>
                    <a:pt x="232883" y="15838"/>
                  </a:lnTo>
                  <a:lnTo>
                    <a:pt x="232883" y="16005"/>
                  </a:lnTo>
                  <a:lnTo>
                    <a:pt x="232939" y="16172"/>
                  </a:lnTo>
                  <a:lnTo>
                    <a:pt x="233106" y="16451"/>
                  </a:lnTo>
                  <a:lnTo>
                    <a:pt x="233385" y="16618"/>
                  </a:lnTo>
                  <a:lnTo>
                    <a:pt x="233496" y="16674"/>
                  </a:lnTo>
                  <a:lnTo>
                    <a:pt x="233831" y="16674"/>
                  </a:lnTo>
                  <a:lnTo>
                    <a:pt x="233998" y="16618"/>
                  </a:lnTo>
                  <a:lnTo>
                    <a:pt x="234277" y="16451"/>
                  </a:lnTo>
                  <a:lnTo>
                    <a:pt x="234444" y="16172"/>
                  </a:lnTo>
                  <a:lnTo>
                    <a:pt x="234500" y="16005"/>
                  </a:lnTo>
                  <a:lnTo>
                    <a:pt x="234500" y="15838"/>
                  </a:lnTo>
                  <a:lnTo>
                    <a:pt x="234500" y="15670"/>
                  </a:lnTo>
                  <a:lnTo>
                    <a:pt x="234444" y="15559"/>
                  </a:lnTo>
                  <a:lnTo>
                    <a:pt x="234277" y="15280"/>
                  </a:lnTo>
                  <a:lnTo>
                    <a:pt x="233998" y="15113"/>
                  </a:lnTo>
                  <a:lnTo>
                    <a:pt x="233831" y="15057"/>
                  </a:lnTo>
                  <a:close/>
                  <a:moveTo>
                    <a:pt x="236842" y="15057"/>
                  </a:moveTo>
                  <a:lnTo>
                    <a:pt x="236675" y="15113"/>
                  </a:lnTo>
                  <a:lnTo>
                    <a:pt x="236396" y="15280"/>
                  </a:lnTo>
                  <a:lnTo>
                    <a:pt x="236229" y="15559"/>
                  </a:lnTo>
                  <a:lnTo>
                    <a:pt x="236173" y="15670"/>
                  </a:lnTo>
                  <a:lnTo>
                    <a:pt x="236173" y="15838"/>
                  </a:lnTo>
                  <a:lnTo>
                    <a:pt x="236173" y="16005"/>
                  </a:lnTo>
                  <a:lnTo>
                    <a:pt x="236229" y="16172"/>
                  </a:lnTo>
                  <a:lnTo>
                    <a:pt x="236396" y="16451"/>
                  </a:lnTo>
                  <a:lnTo>
                    <a:pt x="236675" y="16618"/>
                  </a:lnTo>
                  <a:lnTo>
                    <a:pt x="236842" y="16674"/>
                  </a:lnTo>
                  <a:lnTo>
                    <a:pt x="237177" y="16674"/>
                  </a:lnTo>
                  <a:lnTo>
                    <a:pt x="237344" y="16618"/>
                  </a:lnTo>
                  <a:lnTo>
                    <a:pt x="237567" y="16451"/>
                  </a:lnTo>
                  <a:lnTo>
                    <a:pt x="237790" y="16172"/>
                  </a:lnTo>
                  <a:lnTo>
                    <a:pt x="237790" y="16005"/>
                  </a:lnTo>
                  <a:lnTo>
                    <a:pt x="237846" y="15838"/>
                  </a:lnTo>
                  <a:lnTo>
                    <a:pt x="237790" y="15670"/>
                  </a:lnTo>
                  <a:lnTo>
                    <a:pt x="237790" y="15559"/>
                  </a:lnTo>
                  <a:lnTo>
                    <a:pt x="237567" y="15280"/>
                  </a:lnTo>
                  <a:lnTo>
                    <a:pt x="237344" y="15113"/>
                  </a:lnTo>
                  <a:lnTo>
                    <a:pt x="237177" y="15057"/>
                  </a:lnTo>
                  <a:close/>
                  <a:moveTo>
                    <a:pt x="241973" y="15001"/>
                  </a:moveTo>
                  <a:lnTo>
                    <a:pt x="241806" y="15057"/>
                  </a:lnTo>
                  <a:lnTo>
                    <a:pt x="241638" y="15113"/>
                  </a:lnTo>
                  <a:lnTo>
                    <a:pt x="241359" y="15280"/>
                  </a:lnTo>
                  <a:lnTo>
                    <a:pt x="241192" y="15559"/>
                  </a:lnTo>
                  <a:lnTo>
                    <a:pt x="241136" y="15670"/>
                  </a:lnTo>
                  <a:lnTo>
                    <a:pt x="241136" y="15838"/>
                  </a:lnTo>
                  <a:lnTo>
                    <a:pt x="241136" y="16005"/>
                  </a:lnTo>
                  <a:lnTo>
                    <a:pt x="241192" y="16172"/>
                  </a:lnTo>
                  <a:lnTo>
                    <a:pt x="241359" y="16451"/>
                  </a:lnTo>
                  <a:lnTo>
                    <a:pt x="241638" y="16618"/>
                  </a:lnTo>
                  <a:lnTo>
                    <a:pt x="241806" y="16674"/>
                  </a:lnTo>
                  <a:lnTo>
                    <a:pt x="242140" y="16674"/>
                  </a:lnTo>
                  <a:lnTo>
                    <a:pt x="242308" y="16618"/>
                  </a:lnTo>
                  <a:lnTo>
                    <a:pt x="242531" y="16451"/>
                  </a:lnTo>
                  <a:lnTo>
                    <a:pt x="242754" y="16172"/>
                  </a:lnTo>
                  <a:lnTo>
                    <a:pt x="242754" y="16005"/>
                  </a:lnTo>
                  <a:lnTo>
                    <a:pt x="242809" y="15838"/>
                  </a:lnTo>
                  <a:lnTo>
                    <a:pt x="242754" y="15670"/>
                  </a:lnTo>
                  <a:lnTo>
                    <a:pt x="242754" y="15559"/>
                  </a:lnTo>
                  <a:lnTo>
                    <a:pt x="242531" y="15280"/>
                  </a:lnTo>
                  <a:lnTo>
                    <a:pt x="242308" y="15113"/>
                  </a:lnTo>
                  <a:lnTo>
                    <a:pt x="242140" y="15057"/>
                  </a:lnTo>
                  <a:lnTo>
                    <a:pt x="241973" y="15001"/>
                  </a:lnTo>
                  <a:close/>
                  <a:moveTo>
                    <a:pt x="250394" y="15001"/>
                  </a:moveTo>
                  <a:lnTo>
                    <a:pt x="250226" y="15057"/>
                  </a:lnTo>
                  <a:lnTo>
                    <a:pt x="250059" y="15113"/>
                  </a:lnTo>
                  <a:lnTo>
                    <a:pt x="249836" y="15280"/>
                  </a:lnTo>
                  <a:lnTo>
                    <a:pt x="249669" y="15559"/>
                  </a:lnTo>
                  <a:lnTo>
                    <a:pt x="249613" y="15670"/>
                  </a:lnTo>
                  <a:lnTo>
                    <a:pt x="249557" y="15838"/>
                  </a:lnTo>
                  <a:lnTo>
                    <a:pt x="249613" y="16005"/>
                  </a:lnTo>
                  <a:lnTo>
                    <a:pt x="249669" y="16172"/>
                  </a:lnTo>
                  <a:lnTo>
                    <a:pt x="249836" y="16451"/>
                  </a:lnTo>
                  <a:lnTo>
                    <a:pt x="250059" y="16618"/>
                  </a:lnTo>
                  <a:lnTo>
                    <a:pt x="250226" y="16674"/>
                  </a:lnTo>
                  <a:lnTo>
                    <a:pt x="250561" y="16674"/>
                  </a:lnTo>
                  <a:lnTo>
                    <a:pt x="250728" y="16618"/>
                  </a:lnTo>
                  <a:lnTo>
                    <a:pt x="251007" y="16451"/>
                  </a:lnTo>
                  <a:lnTo>
                    <a:pt x="251174" y="16172"/>
                  </a:lnTo>
                  <a:lnTo>
                    <a:pt x="251230" y="16005"/>
                  </a:lnTo>
                  <a:lnTo>
                    <a:pt x="251230" y="15838"/>
                  </a:lnTo>
                  <a:lnTo>
                    <a:pt x="251230" y="15670"/>
                  </a:lnTo>
                  <a:lnTo>
                    <a:pt x="251174" y="15559"/>
                  </a:lnTo>
                  <a:lnTo>
                    <a:pt x="251007" y="15280"/>
                  </a:lnTo>
                  <a:lnTo>
                    <a:pt x="250728" y="15113"/>
                  </a:lnTo>
                  <a:lnTo>
                    <a:pt x="250561" y="15057"/>
                  </a:lnTo>
                  <a:lnTo>
                    <a:pt x="250394" y="15001"/>
                  </a:lnTo>
                  <a:close/>
                  <a:moveTo>
                    <a:pt x="255469" y="15001"/>
                  </a:moveTo>
                  <a:lnTo>
                    <a:pt x="255301" y="15057"/>
                  </a:lnTo>
                  <a:lnTo>
                    <a:pt x="255134" y="15113"/>
                  </a:lnTo>
                  <a:lnTo>
                    <a:pt x="254855" y="15280"/>
                  </a:lnTo>
                  <a:lnTo>
                    <a:pt x="254688" y="15559"/>
                  </a:lnTo>
                  <a:lnTo>
                    <a:pt x="254632" y="15670"/>
                  </a:lnTo>
                  <a:lnTo>
                    <a:pt x="254632" y="15838"/>
                  </a:lnTo>
                  <a:lnTo>
                    <a:pt x="254632" y="16005"/>
                  </a:lnTo>
                  <a:lnTo>
                    <a:pt x="254688" y="16172"/>
                  </a:lnTo>
                  <a:lnTo>
                    <a:pt x="254855" y="16451"/>
                  </a:lnTo>
                  <a:lnTo>
                    <a:pt x="255134" y="16618"/>
                  </a:lnTo>
                  <a:lnTo>
                    <a:pt x="255301" y="16674"/>
                  </a:lnTo>
                  <a:lnTo>
                    <a:pt x="255636" y="16674"/>
                  </a:lnTo>
                  <a:lnTo>
                    <a:pt x="255747" y="16618"/>
                  </a:lnTo>
                  <a:lnTo>
                    <a:pt x="256026" y="16451"/>
                  </a:lnTo>
                  <a:lnTo>
                    <a:pt x="256194" y="16172"/>
                  </a:lnTo>
                  <a:lnTo>
                    <a:pt x="256249" y="16005"/>
                  </a:lnTo>
                  <a:lnTo>
                    <a:pt x="256305" y="15838"/>
                  </a:lnTo>
                  <a:lnTo>
                    <a:pt x="256249" y="15670"/>
                  </a:lnTo>
                  <a:lnTo>
                    <a:pt x="256194" y="15559"/>
                  </a:lnTo>
                  <a:lnTo>
                    <a:pt x="256026" y="15280"/>
                  </a:lnTo>
                  <a:lnTo>
                    <a:pt x="255747" y="15113"/>
                  </a:lnTo>
                  <a:lnTo>
                    <a:pt x="255636" y="15057"/>
                  </a:lnTo>
                  <a:lnTo>
                    <a:pt x="255469" y="15001"/>
                  </a:lnTo>
                  <a:close/>
                  <a:moveTo>
                    <a:pt x="258759" y="15001"/>
                  </a:moveTo>
                  <a:lnTo>
                    <a:pt x="258591" y="15057"/>
                  </a:lnTo>
                  <a:lnTo>
                    <a:pt x="258424" y="15113"/>
                  </a:lnTo>
                  <a:lnTo>
                    <a:pt x="258201" y="15280"/>
                  </a:lnTo>
                  <a:lnTo>
                    <a:pt x="257978" y="15559"/>
                  </a:lnTo>
                  <a:lnTo>
                    <a:pt x="257978" y="15670"/>
                  </a:lnTo>
                  <a:lnTo>
                    <a:pt x="257922" y="15838"/>
                  </a:lnTo>
                  <a:lnTo>
                    <a:pt x="257978" y="16005"/>
                  </a:lnTo>
                  <a:lnTo>
                    <a:pt x="257978" y="16172"/>
                  </a:lnTo>
                  <a:lnTo>
                    <a:pt x="258201" y="16451"/>
                  </a:lnTo>
                  <a:lnTo>
                    <a:pt x="258424" y="16618"/>
                  </a:lnTo>
                  <a:lnTo>
                    <a:pt x="258591" y="16674"/>
                  </a:lnTo>
                  <a:lnTo>
                    <a:pt x="258926" y="16674"/>
                  </a:lnTo>
                  <a:lnTo>
                    <a:pt x="259093" y="16618"/>
                  </a:lnTo>
                  <a:lnTo>
                    <a:pt x="259372" y="16451"/>
                  </a:lnTo>
                  <a:lnTo>
                    <a:pt x="259540" y="16172"/>
                  </a:lnTo>
                  <a:lnTo>
                    <a:pt x="259595" y="16005"/>
                  </a:lnTo>
                  <a:lnTo>
                    <a:pt x="259595" y="15838"/>
                  </a:lnTo>
                  <a:lnTo>
                    <a:pt x="259595" y="15670"/>
                  </a:lnTo>
                  <a:lnTo>
                    <a:pt x="259540" y="15559"/>
                  </a:lnTo>
                  <a:lnTo>
                    <a:pt x="259372" y="15280"/>
                  </a:lnTo>
                  <a:lnTo>
                    <a:pt x="259093" y="15113"/>
                  </a:lnTo>
                  <a:lnTo>
                    <a:pt x="258926" y="15057"/>
                  </a:lnTo>
                  <a:lnTo>
                    <a:pt x="258759" y="15001"/>
                  </a:lnTo>
                  <a:close/>
                  <a:moveTo>
                    <a:pt x="263834" y="15001"/>
                  </a:moveTo>
                  <a:lnTo>
                    <a:pt x="263666" y="15057"/>
                  </a:lnTo>
                  <a:lnTo>
                    <a:pt x="263499" y="15113"/>
                  </a:lnTo>
                  <a:lnTo>
                    <a:pt x="263220" y="15280"/>
                  </a:lnTo>
                  <a:lnTo>
                    <a:pt x="263053" y="15559"/>
                  </a:lnTo>
                  <a:lnTo>
                    <a:pt x="262997" y="15670"/>
                  </a:lnTo>
                  <a:lnTo>
                    <a:pt x="262997" y="15838"/>
                  </a:lnTo>
                  <a:lnTo>
                    <a:pt x="262997" y="16005"/>
                  </a:lnTo>
                  <a:lnTo>
                    <a:pt x="263053" y="16172"/>
                  </a:lnTo>
                  <a:lnTo>
                    <a:pt x="263220" y="16451"/>
                  </a:lnTo>
                  <a:lnTo>
                    <a:pt x="263499" y="16618"/>
                  </a:lnTo>
                  <a:lnTo>
                    <a:pt x="263666" y="16674"/>
                  </a:lnTo>
                  <a:lnTo>
                    <a:pt x="264001" y="16674"/>
                  </a:lnTo>
                  <a:lnTo>
                    <a:pt x="264168" y="16618"/>
                  </a:lnTo>
                  <a:lnTo>
                    <a:pt x="264391" y="16451"/>
                  </a:lnTo>
                  <a:lnTo>
                    <a:pt x="264614" y="16172"/>
                  </a:lnTo>
                  <a:lnTo>
                    <a:pt x="264670" y="16005"/>
                  </a:lnTo>
                  <a:lnTo>
                    <a:pt x="264670" y="15838"/>
                  </a:lnTo>
                  <a:lnTo>
                    <a:pt x="264670" y="15670"/>
                  </a:lnTo>
                  <a:lnTo>
                    <a:pt x="264614" y="15559"/>
                  </a:lnTo>
                  <a:lnTo>
                    <a:pt x="264391" y="15280"/>
                  </a:lnTo>
                  <a:lnTo>
                    <a:pt x="264168" y="15113"/>
                  </a:lnTo>
                  <a:lnTo>
                    <a:pt x="264001" y="15057"/>
                  </a:lnTo>
                  <a:lnTo>
                    <a:pt x="263834" y="15001"/>
                  </a:lnTo>
                  <a:close/>
                  <a:moveTo>
                    <a:pt x="267124" y="15001"/>
                  </a:moveTo>
                  <a:lnTo>
                    <a:pt x="266957" y="15057"/>
                  </a:lnTo>
                  <a:lnTo>
                    <a:pt x="266845" y="15113"/>
                  </a:lnTo>
                  <a:lnTo>
                    <a:pt x="266566" y="15280"/>
                  </a:lnTo>
                  <a:lnTo>
                    <a:pt x="266399" y="15559"/>
                  </a:lnTo>
                  <a:lnTo>
                    <a:pt x="266343" y="15670"/>
                  </a:lnTo>
                  <a:lnTo>
                    <a:pt x="266343" y="15838"/>
                  </a:lnTo>
                  <a:lnTo>
                    <a:pt x="266343" y="16005"/>
                  </a:lnTo>
                  <a:lnTo>
                    <a:pt x="266399" y="16172"/>
                  </a:lnTo>
                  <a:lnTo>
                    <a:pt x="266566" y="16451"/>
                  </a:lnTo>
                  <a:lnTo>
                    <a:pt x="266845" y="16618"/>
                  </a:lnTo>
                  <a:lnTo>
                    <a:pt x="266957" y="16674"/>
                  </a:lnTo>
                  <a:lnTo>
                    <a:pt x="267291" y="16674"/>
                  </a:lnTo>
                  <a:lnTo>
                    <a:pt x="267458" y="16618"/>
                  </a:lnTo>
                  <a:lnTo>
                    <a:pt x="267737" y="16451"/>
                  </a:lnTo>
                  <a:lnTo>
                    <a:pt x="267905" y="16172"/>
                  </a:lnTo>
                  <a:lnTo>
                    <a:pt x="267960" y="16005"/>
                  </a:lnTo>
                  <a:lnTo>
                    <a:pt x="267960" y="15838"/>
                  </a:lnTo>
                  <a:lnTo>
                    <a:pt x="267960" y="15670"/>
                  </a:lnTo>
                  <a:lnTo>
                    <a:pt x="267905" y="15559"/>
                  </a:lnTo>
                  <a:lnTo>
                    <a:pt x="267737" y="15280"/>
                  </a:lnTo>
                  <a:lnTo>
                    <a:pt x="267458" y="15113"/>
                  </a:lnTo>
                  <a:lnTo>
                    <a:pt x="267291" y="15057"/>
                  </a:lnTo>
                  <a:lnTo>
                    <a:pt x="267124" y="15001"/>
                  </a:lnTo>
                  <a:close/>
                  <a:moveTo>
                    <a:pt x="270581" y="15001"/>
                  </a:moveTo>
                  <a:lnTo>
                    <a:pt x="270414" y="15057"/>
                  </a:lnTo>
                  <a:lnTo>
                    <a:pt x="270247" y="15113"/>
                  </a:lnTo>
                  <a:lnTo>
                    <a:pt x="269968" y="15280"/>
                  </a:lnTo>
                  <a:lnTo>
                    <a:pt x="269801" y="15559"/>
                  </a:lnTo>
                  <a:lnTo>
                    <a:pt x="269745" y="15670"/>
                  </a:lnTo>
                  <a:lnTo>
                    <a:pt x="269745" y="15838"/>
                  </a:lnTo>
                  <a:lnTo>
                    <a:pt x="269745" y="16005"/>
                  </a:lnTo>
                  <a:lnTo>
                    <a:pt x="269801" y="16172"/>
                  </a:lnTo>
                  <a:lnTo>
                    <a:pt x="269968" y="16451"/>
                  </a:lnTo>
                  <a:lnTo>
                    <a:pt x="270247" y="16618"/>
                  </a:lnTo>
                  <a:lnTo>
                    <a:pt x="270414" y="16674"/>
                  </a:lnTo>
                  <a:lnTo>
                    <a:pt x="270749" y="16674"/>
                  </a:lnTo>
                  <a:lnTo>
                    <a:pt x="270916" y="16618"/>
                  </a:lnTo>
                  <a:lnTo>
                    <a:pt x="271139" y="16451"/>
                  </a:lnTo>
                  <a:lnTo>
                    <a:pt x="271362" y="16172"/>
                  </a:lnTo>
                  <a:lnTo>
                    <a:pt x="271362" y="16005"/>
                  </a:lnTo>
                  <a:lnTo>
                    <a:pt x="271418" y="15838"/>
                  </a:lnTo>
                  <a:lnTo>
                    <a:pt x="271362" y="15670"/>
                  </a:lnTo>
                  <a:lnTo>
                    <a:pt x="271362" y="15559"/>
                  </a:lnTo>
                  <a:lnTo>
                    <a:pt x="271139" y="15280"/>
                  </a:lnTo>
                  <a:lnTo>
                    <a:pt x="270916" y="15113"/>
                  </a:lnTo>
                  <a:lnTo>
                    <a:pt x="270749" y="15057"/>
                  </a:lnTo>
                  <a:lnTo>
                    <a:pt x="270581" y="15001"/>
                  </a:lnTo>
                  <a:close/>
                  <a:moveTo>
                    <a:pt x="280619" y="15001"/>
                  </a:moveTo>
                  <a:lnTo>
                    <a:pt x="280452" y="15057"/>
                  </a:lnTo>
                  <a:lnTo>
                    <a:pt x="280285" y="15113"/>
                  </a:lnTo>
                  <a:lnTo>
                    <a:pt x="280006" y="15280"/>
                  </a:lnTo>
                  <a:lnTo>
                    <a:pt x="279839" y="15559"/>
                  </a:lnTo>
                  <a:lnTo>
                    <a:pt x="279783" y="15670"/>
                  </a:lnTo>
                  <a:lnTo>
                    <a:pt x="279783" y="15838"/>
                  </a:lnTo>
                  <a:lnTo>
                    <a:pt x="279783" y="16005"/>
                  </a:lnTo>
                  <a:lnTo>
                    <a:pt x="279839" y="16172"/>
                  </a:lnTo>
                  <a:lnTo>
                    <a:pt x="280006" y="16451"/>
                  </a:lnTo>
                  <a:lnTo>
                    <a:pt x="280285" y="16618"/>
                  </a:lnTo>
                  <a:lnTo>
                    <a:pt x="280452" y="16674"/>
                  </a:lnTo>
                  <a:lnTo>
                    <a:pt x="280787" y="16674"/>
                  </a:lnTo>
                  <a:lnTo>
                    <a:pt x="280954" y="16618"/>
                  </a:lnTo>
                  <a:lnTo>
                    <a:pt x="281177" y="16451"/>
                  </a:lnTo>
                  <a:lnTo>
                    <a:pt x="281400" y="16172"/>
                  </a:lnTo>
                  <a:lnTo>
                    <a:pt x="281400" y="16005"/>
                  </a:lnTo>
                  <a:lnTo>
                    <a:pt x="281456" y="15838"/>
                  </a:lnTo>
                  <a:lnTo>
                    <a:pt x="281400" y="15670"/>
                  </a:lnTo>
                  <a:lnTo>
                    <a:pt x="281400" y="15559"/>
                  </a:lnTo>
                  <a:lnTo>
                    <a:pt x="281177" y="15280"/>
                  </a:lnTo>
                  <a:lnTo>
                    <a:pt x="280954" y="15113"/>
                  </a:lnTo>
                  <a:lnTo>
                    <a:pt x="280787" y="15057"/>
                  </a:lnTo>
                  <a:lnTo>
                    <a:pt x="280619" y="15001"/>
                  </a:ln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250"/>
            <p:cNvSpPr/>
            <p:nvPr/>
          </p:nvSpPr>
          <p:spPr>
            <a:xfrm>
              <a:off x="18861" y="217501"/>
              <a:ext cx="9187662" cy="542679"/>
            </a:xfrm>
            <a:custGeom>
              <a:avLst/>
              <a:gdLst/>
              <a:ahLst/>
              <a:cxnLst/>
              <a:rect l="l" t="t" r="r" b="b"/>
              <a:pathLst>
                <a:path w="283242" h="16730" extrusionOk="0">
                  <a:moveTo>
                    <a:pt x="14333" y="0"/>
                  </a:moveTo>
                  <a:lnTo>
                    <a:pt x="14333" y="1673"/>
                  </a:lnTo>
                  <a:lnTo>
                    <a:pt x="17734" y="1673"/>
                  </a:lnTo>
                  <a:lnTo>
                    <a:pt x="17734" y="0"/>
                  </a:lnTo>
                  <a:close/>
                  <a:moveTo>
                    <a:pt x="24371" y="0"/>
                  </a:moveTo>
                  <a:lnTo>
                    <a:pt x="24371" y="1673"/>
                  </a:lnTo>
                  <a:lnTo>
                    <a:pt x="27772" y="1673"/>
                  </a:lnTo>
                  <a:lnTo>
                    <a:pt x="27772" y="0"/>
                  </a:lnTo>
                  <a:close/>
                  <a:moveTo>
                    <a:pt x="34409" y="0"/>
                  </a:moveTo>
                  <a:lnTo>
                    <a:pt x="34409" y="1673"/>
                  </a:lnTo>
                  <a:lnTo>
                    <a:pt x="37811" y="1673"/>
                  </a:lnTo>
                  <a:lnTo>
                    <a:pt x="37811" y="0"/>
                  </a:lnTo>
                  <a:close/>
                  <a:moveTo>
                    <a:pt x="51250" y="0"/>
                  </a:moveTo>
                  <a:lnTo>
                    <a:pt x="51250" y="1673"/>
                  </a:lnTo>
                  <a:lnTo>
                    <a:pt x="54652" y="1673"/>
                  </a:lnTo>
                  <a:lnTo>
                    <a:pt x="54652" y="0"/>
                  </a:lnTo>
                  <a:close/>
                  <a:moveTo>
                    <a:pt x="76457" y="0"/>
                  </a:moveTo>
                  <a:lnTo>
                    <a:pt x="76457" y="1673"/>
                  </a:lnTo>
                  <a:lnTo>
                    <a:pt x="79859" y="1673"/>
                  </a:lnTo>
                  <a:lnTo>
                    <a:pt x="79859" y="0"/>
                  </a:lnTo>
                  <a:close/>
                  <a:moveTo>
                    <a:pt x="88224" y="0"/>
                  </a:moveTo>
                  <a:lnTo>
                    <a:pt x="88224" y="1673"/>
                  </a:lnTo>
                  <a:lnTo>
                    <a:pt x="91626" y="1673"/>
                  </a:lnTo>
                  <a:lnTo>
                    <a:pt x="91626" y="0"/>
                  </a:lnTo>
                  <a:close/>
                  <a:moveTo>
                    <a:pt x="110140" y="0"/>
                  </a:moveTo>
                  <a:lnTo>
                    <a:pt x="110140" y="1673"/>
                  </a:lnTo>
                  <a:lnTo>
                    <a:pt x="113542" y="1673"/>
                  </a:lnTo>
                  <a:lnTo>
                    <a:pt x="113542" y="0"/>
                  </a:lnTo>
                  <a:close/>
                  <a:moveTo>
                    <a:pt x="120178" y="0"/>
                  </a:moveTo>
                  <a:lnTo>
                    <a:pt x="120178" y="1673"/>
                  </a:lnTo>
                  <a:lnTo>
                    <a:pt x="123580" y="1673"/>
                  </a:lnTo>
                  <a:lnTo>
                    <a:pt x="123580" y="0"/>
                  </a:lnTo>
                  <a:close/>
                  <a:moveTo>
                    <a:pt x="130216" y="0"/>
                  </a:moveTo>
                  <a:lnTo>
                    <a:pt x="130216" y="1673"/>
                  </a:lnTo>
                  <a:lnTo>
                    <a:pt x="133618" y="1673"/>
                  </a:lnTo>
                  <a:lnTo>
                    <a:pt x="133618" y="0"/>
                  </a:lnTo>
                  <a:close/>
                  <a:moveTo>
                    <a:pt x="147002" y="0"/>
                  </a:moveTo>
                  <a:lnTo>
                    <a:pt x="147002" y="1673"/>
                  </a:lnTo>
                  <a:lnTo>
                    <a:pt x="150404" y="1673"/>
                  </a:lnTo>
                  <a:lnTo>
                    <a:pt x="150404" y="0"/>
                  </a:lnTo>
                  <a:close/>
                  <a:moveTo>
                    <a:pt x="172265" y="0"/>
                  </a:moveTo>
                  <a:lnTo>
                    <a:pt x="172265" y="1673"/>
                  </a:lnTo>
                  <a:lnTo>
                    <a:pt x="175667" y="1673"/>
                  </a:lnTo>
                  <a:lnTo>
                    <a:pt x="175667" y="0"/>
                  </a:lnTo>
                  <a:close/>
                  <a:moveTo>
                    <a:pt x="184032" y="0"/>
                  </a:moveTo>
                  <a:lnTo>
                    <a:pt x="184032" y="1673"/>
                  </a:lnTo>
                  <a:lnTo>
                    <a:pt x="187433" y="1673"/>
                  </a:lnTo>
                  <a:lnTo>
                    <a:pt x="187433" y="0"/>
                  </a:lnTo>
                  <a:close/>
                  <a:moveTo>
                    <a:pt x="205948" y="0"/>
                  </a:moveTo>
                  <a:lnTo>
                    <a:pt x="205948" y="1673"/>
                  </a:lnTo>
                  <a:lnTo>
                    <a:pt x="209350" y="1673"/>
                  </a:lnTo>
                  <a:lnTo>
                    <a:pt x="209350" y="0"/>
                  </a:lnTo>
                  <a:close/>
                  <a:moveTo>
                    <a:pt x="215986" y="0"/>
                  </a:moveTo>
                  <a:lnTo>
                    <a:pt x="215986" y="1673"/>
                  </a:lnTo>
                  <a:lnTo>
                    <a:pt x="219388" y="1673"/>
                  </a:lnTo>
                  <a:lnTo>
                    <a:pt x="219388" y="0"/>
                  </a:lnTo>
                  <a:close/>
                  <a:moveTo>
                    <a:pt x="226024" y="0"/>
                  </a:moveTo>
                  <a:lnTo>
                    <a:pt x="226024" y="1673"/>
                  </a:lnTo>
                  <a:lnTo>
                    <a:pt x="229426" y="1673"/>
                  </a:lnTo>
                  <a:lnTo>
                    <a:pt x="229426" y="0"/>
                  </a:lnTo>
                  <a:close/>
                  <a:moveTo>
                    <a:pt x="242866" y="0"/>
                  </a:moveTo>
                  <a:lnTo>
                    <a:pt x="242866" y="1673"/>
                  </a:lnTo>
                  <a:lnTo>
                    <a:pt x="246268" y="1673"/>
                  </a:lnTo>
                  <a:lnTo>
                    <a:pt x="246268" y="0"/>
                  </a:lnTo>
                  <a:close/>
                  <a:moveTo>
                    <a:pt x="268072" y="0"/>
                  </a:moveTo>
                  <a:lnTo>
                    <a:pt x="268072" y="1673"/>
                  </a:lnTo>
                  <a:lnTo>
                    <a:pt x="271474" y="1673"/>
                  </a:lnTo>
                  <a:lnTo>
                    <a:pt x="271474" y="0"/>
                  </a:lnTo>
                  <a:close/>
                  <a:moveTo>
                    <a:pt x="279839" y="0"/>
                  </a:moveTo>
                  <a:lnTo>
                    <a:pt x="279839" y="1673"/>
                  </a:lnTo>
                  <a:lnTo>
                    <a:pt x="283241" y="1673"/>
                  </a:lnTo>
                  <a:lnTo>
                    <a:pt x="283241" y="0"/>
                  </a:lnTo>
                  <a:close/>
                  <a:moveTo>
                    <a:pt x="2510" y="3346"/>
                  </a:moveTo>
                  <a:lnTo>
                    <a:pt x="2510" y="5075"/>
                  </a:lnTo>
                  <a:lnTo>
                    <a:pt x="5912" y="5075"/>
                  </a:lnTo>
                  <a:lnTo>
                    <a:pt x="5912" y="3346"/>
                  </a:lnTo>
                  <a:close/>
                  <a:moveTo>
                    <a:pt x="31118" y="3346"/>
                  </a:moveTo>
                  <a:lnTo>
                    <a:pt x="31118" y="5075"/>
                  </a:lnTo>
                  <a:lnTo>
                    <a:pt x="34520" y="5075"/>
                  </a:lnTo>
                  <a:lnTo>
                    <a:pt x="34520" y="3346"/>
                  </a:lnTo>
                  <a:close/>
                  <a:moveTo>
                    <a:pt x="47849" y="3346"/>
                  </a:moveTo>
                  <a:lnTo>
                    <a:pt x="47849" y="5075"/>
                  </a:lnTo>
                  <a:lnTo>
                    <a:pt x="51250" y="5075"/>
                  </a:lnTo>
                  <a:lnTo>
                    <a:pt x="51250" y="3346"/>
                  </a:lnTo>
                  <a:close/>
                  <a:moveTo>
                    <a:pt x="54652" y="3346"/>
                  </a:moveTo>
                  <a:lnTo>
                    <a:pt x="54652" y="5075"/>
                  </a:lnTo>
                  <a:lnTo>
                    <a:pt x="58054" y="5075"/>
                  </a:lnTo>
                  <a:lnTo>
                    <a:pt x="58054" y="3346"/>
                  </a:lnTo>
                  <a:close/>
                  <a:moveTo>
                    <a:pt x="59671" y="3346"/>
                  </a:moveTo>
                  <a:lnTo>
                    <a:pt x="59671" y="5075"/>
                  </a:lnTo>
                  <a:lnTo>
                    <a:pt x="63073" y="5075"/>
                  </a:lnTo>
                  <a:lnTo>
                    <a:pt x="63073" y="3346"/>
                  </a:lnTo>
                  <a:close/>
                  <a:moveTo>
                    <a:pt x="64690" y="3346"/>
                  </a:moveTo>
                  <a:lnTo>
                    <a:pt x="64690" y="5075"/>
                  </a:lnTo>
                  <a:lnTo>
                    <a:pt x="68092" y="5075"/>
                  </a:lnTo>
                  <a:lnTo>
                    <a:pt x="68092" y="3346"/>
                  </a:lnTo>
                  <a:close/>
                  <a:moveTo>
                    <a:pt x="73055" y="3346"/>
                  </a:moveTo>
                  <a:lnTo>
                    <a:pt x="73055" y="5075"/>
                  </a:lnTo>
                  <a:lnTo>
                    <a:pt x="76457" y="5075"/>
                  </a:lnTo>
                  <a:lnTo>
                    <a:pt x="76457" y="3346"/>
                  </a:lnTo>
                  <a:close/>
                  <a:moveTo>
                    <a:pt x="98318" y="3346"/>
                  </a:moveTo>
                  <a:lnTo>
                    <a:pt x="98318" y="5075"/>
                  </a:lnTo>
                  <a:lnTo>
                    <a:pt x="101719" y="5075"/>
                  </a:lnTo>
                  <a:lnTo>
                    <a:pt x="101719" y="3346"/>
                  </a:lnTo>
                  <a:close/>
                  <a:moveTo>
                    <a:pt x="126926" y="3346"/>
                  </a:moveTo>
                  <a:lnTo>
                    <a:pt x="126926" y="5075"/>
                  </a:lnTo>
                  <a:lnTo>
                    <a:pt x="130328" y="5075"/>
                  </a:lnTo>
                  <a:lnTo>
                    <a:pt x="130328" y="3346"/>
                  </a:lnTo>
                  <a:close/>
                  <a:moveTo>
                    <a:pt x="143656" y="3346"/>
                  </a:moveTo>
                  <a:lnTo>
                    <a:pt x="143656" y="5075"/>
                  </a:lnTo>
                  <a:lnTo>
                    <a:pt x="147058" y="5075"/>
                  </a:lnTo>
                  <a:lnTo>
                    <a:pt x="147058" y="3346"/>
                  </a:lnTo>
                  <a:close/>
                  <a:moveTo>
                    <a:pt x="150404" y="3346"/>
                  </a:moveTo>
                  <a:lnTo>
                    <a:pt x="150404" y="5075"/>
                  </a:lnTo>
                  <a:lnTo>
                    <a:pt x="153806" y="5075"/>
                  </a:lnTo>
                  <a:lnTo>
                    <a:pt x="153806" y="3346"/>
                  </a:lnTo>
                  <a:close/>
                  <a:moveTo>
                    <a:pt x="155423" y="3346"/>
                  </a:moveTo>
                  <a:lnTo>
                    <a:pt x="155423" y="5075"/>
                  </a:lnTo>
                  <a:lnTo>
                    <a:pt x="158825" y="5075"/>
                  </a:lnTo>
                  <a:lnTo>
                    <a:pt x="158825" y="3346"/>
                  </a:lnTo>
                  <a:close/>
                  <a:moveTo>
                    <a:pt x="160498" y="3346"/>
                  </a:moveTo>
                  <a:lnTo>
                    <a:pt x="160498" y="5075"/>
                  </a:lnTo>
                  <a:lnTo>
                    <a:pt x="163900" y="5075"/>
                  </a:lnTo>
                  <a:lnTo>
                    <a:pt x="163900" y="3346"/>
                  </a:lnTo>
                  <a:close/>
                  <a:moveTo>
                    <a:pt x="168863" y="3346"/>
                  </a:moveTo>
                  <a:lnTo>
                    <a:pt x="168863" y="5075"/>
                  </a:lnTo>
                  <a:lnTo>
                    <a:pt x="172265" y="5075"/>
                  </a:lnTo>
                  <a:lnTo>
                    <a:pt x="172265" y="3346"/>
                  </a:lnTo>
                  <a:close/>
                  <a:moveTo>
                    <a:pt x="194125" y="3346"/>
                  </a:moveTo>
                  <a:lnTo>
                    <a:pt x="194125" y="5075"/>
                  </a:lnTo>
                  <a:lnTo>
                    <a:pt x="197527" y="5075"/>
                  </a:lnTo>
                  <a:lnTo>
                    <a:pt x="197527" y="3346"/>
                  </a:lnTo>
                  <a:close/>
                  <a:moveTo>
                    <a:pt x="222734" y="3346"/>
                  </a:moveTo>
                  <a:lnTo>
                    <a:pt x="222734" y="5075"/>
                  </a:lnTo>
                  <a:lnTo>
                    <a:pt x="226136" y="5075"/>
                  </a:lnTo>
                  <a:lnTo>
                    <a:pt x="226136" y="3346"/>
                  </a:lnTo>
                  <a:close/>
                  <a:moveTo>
                    <a:pt x="239464" y="3346"/>
                  </a:moveTo>
                  <a:lnTo>
                    <a:pt x="239464" y="5075"/>
                  </a:lnTo>
                  <a:lnTo>
                    <a:pt x="242866" y="5075"/>
                  </a:lnTo>
                  <a:lnTo>
                    <a:pt x="242866" y="3346"/>
                  </a:lnTo>
                  <a:close/>
                  <a:moveTo>
                    <a:pt x="246268" y="3346"/>
                  </a:moveTo>
                  <a:lnTo>
                    <a:pt x="246268" y="5075"/>
                  </a:lnTo>
                  <a:lnTo>
                    <a:pt x="249669" y="5075"/>
                  </a:lnTo>
                  <a:lnTo>
                    <a:pt x="249669" y="3346"/>
                  </a:lnTo>
                  <a:close/>
                  <a:moveTo>
                    <a:pt x="251287" y="3346"/>
                  </a:moveTo>
                  <a:lnTo>
                    <a:pt x="251287" y="5075"/>
                  </a:lnTo>
                  <a:lnTo>
                    <a:pt x="254688" y="5075"/>
                  </a:lnTo>
                  <a:lnTo>
                    <a:pt x="254688" y="3346"/>
                  </a:lnTo>
                  <a:close/>
                  <a:moveTo>
                    <a:pt x="256306" y="3346"/>
                  </a:moveTo>
                  <a:lnTo>
                    <a:pt x="256306" y="5075"/>
                  </a:lnTo>
                  <a:lnTo>
                    <a:pt x="259707" y="5075"/>
                  </a:lnTo>
                  <a:lnTo>
                    <a:pt x="259707" y="3346"/>
                  </a:lnTo>
                  <a:close/>
                  <a:moveTo>
                    <a:pt x="264671" y="3346"/>
                  </a:moveTo>
                  <a:lnTo>
                    <a:pt x="264671" y="5075"/>
                  </a:lnTo>
                  <a:lnTo>
                    <a:pt x="268072" y="5075"/>
                  </a:lnTo>
                  <a:lnTo>
                    <a:pt x="268072" y="3346"/>
                  </a:lnTo>
                  <a:close/>
                  <a:moveTo>
                    <a:pt x="3347" y="11655"/>
                  </a:moveTo>
                  <a:lnTo>
                    <a:pt x="3347" y="13384"/>
                  </a:lnTo>
                  <a:lnTo>
                    <a:pt x="6748" y="13384"/>
                  </a:lnTo>
                  <a:lnTo>
                    <a:pt x="6748" y="11655"/>
                  </a:lnTo>
                  <a:close/>
                  <a:moveTo>
                    <a:pt x="28609" y="11655"/>
                  </a:moveTo>
                  <a:lnTo>
                    <a:pt x="28609" y="13384"/>
                  </a:lnTo>
                  <a:lnTo>
                    <a:pt x="32011" y="13384"/>
                  </a:lnTo>
                  <a:lnTo>
                    <a:pt x="32011" y="11655"/>
                  </a:lnTo>
                  <a:close/>
                  <a:moveTo>
                    <a:pt x="40376" y="11655"/>
                  </a:moveTo>
                  <a:lnTo>
                    <a:pt x="40376" y="13384"/>
                  </a:lnTo>
                  <a:lnTo>
                    <a:pt x="43778" y="13384"/>
                  </a:lnTo>
                  <a:lnTo>
                    <a:pt x="43778" y="11655"/>
                  </a:lnTo>
                  <a:close/>
                  <a:moveTo>
                    <a:pt x="62181" y="11655"/>
                  </a:moveTo>
                  <a:lnTo>
                    <a:pt x="62181" y="13384"/>
                  </a:lnTo>
                  <a:lnTo>
                    <a:pt x="65582" y="13384"/>
                  </a:lnTo>
                  <a:lnTo>
                    <a:pt x="65582" y="11655"/>
                  </a:lnTo>
                  <a:close/>
                  <a:moveTo>
                    <a:pt x="72219" y="11655"/>
                  </a:moveTo>
                  <a:lnTo>
                    <a:pt x="72219" y="13384"/>
                  </a:lnTo>
                  <a:lnTo>
                    <a:pt x="75621" y="13384"/>
                  </a:lnTo>
                  <a:lnTo>
                    <a:pt x="75621" y="11655"/>
                  </a:lnTo>
                  <a:close/>
                  <a:moveTo>
                    <a:pt x="82257" y="11655"/>
                  </a:moveTo>
                  <a:lnTo>
                    <a:pt x="82257" y="13384"/>
                  </a:lnTo>
                  <a:lnTo>
                    <a:pt x="85659" y="13384"/>
                  </a:lnTo>
                  <a:lnTo>
                    <a:pt x="85659" y="11655"/>
                  </a:lnTo>
                  <a:close/>
                  <a:moveTo>
                    <a:pt x="99210" y="11655"/>
                  </a:moveTo>
                  <a:lnTo>
                    <a:pt x="99210" y="13384"/>
                  </a:lnTo>
                  <a:lnTo>
                    <a:pt x="102612" y="13384"/>
                  </a:lnTo>
                  <a:lnTo>
                    <a:pt x="102612" y="11655"/>
                  </a:lnTo>
                  <a:close/>
                  <a:moveTo>
                    <a:pt x="124417" y="11655"/>
                  </a:moveTo>
                  <a:lnTo>
                    <a:pt x="124417" y="13384"/>
                  </a:lnTo>
                  <a:lnTo>
                    <a:pt x="127818" y="13384"/>
                  </a:lnTo>
                  <a:lnTo>
                    <a:pt x="127818" y="11655"/>
                  </a:lnTo>
                  <a:close/>
                  <a:moveTo>
                    <a:pt x="136183" y="11655"/>
                  </a:moveTo>
                  <a:lnTo>
                    <a:pt x="136183" y="13384"/>
                  </a:lnTo>
                  <a:lnTo>
                    <a:pt x="139585" y="13384"/>
                  </a:lnTo>
                  <a:lnTo>
                    <a:pt x="139585" y="11655"/>
                  </a:lnTo>
                  <a:close/>
                  <a:moveTo>
                    <a:pt x="157988" y="11655"/>
                  </a:moveTo>
                  <a:lnTo>
                    <a:pt x="157988" y="13384"/>
                  </a:lnTo>
                  <a:lnTo>
                    <a:pt x="161390" y="13384"/>
                  </a:lnTo>
                  <a:lnTo>
                    <a:pt x="161390" y="11655"/>
                  </a:lnTo>
                  <a:close/>
                  <a:moveTo>
                    <a:pt x="168026" y="11655"/>
                  </a:moveTo>
                  <a:lnTo>
                    <a:pt x="168026" y="13384"/>
                  </a:lnTo>
                  <a:lnTo>
                    <a:pt x="171428" y="13384"/>
                  </a:lnTo>
                  <a:lnTo>
                    <a:pt x="171428" y="11655"/>
                  </a:lnTo>
                  <a:close/>
                  <a:moveTo>
                    <a:pt x="178064" y="11655"/>
                  </a:moveTo>
                  <a:lnTo>
                    <a:pt x="178064" y="13384"/>
                  </a:lnTo>
                  <a:lnTo>
                    <a:pt x="181466" y="13384"/>
                  </a:lnTo>
                  <a:lnTo>
                    <a:pt x="181466" y="11655"/>
                  </a:lnTo>
                  <a:close/>
                  <a:moveTo>
                    <a:pt x="194962" y="11655"/>
                  </a:moveTo>
                  <a:lnTo>
                    <a:pt x="194962" y="13384"/>
                  </a:lnTo>
                  <a:lnTo>
                    <a:pt x="198364" y="13384"/>
                  </a:lnTo>
                  <a:lnTo>
                    <a:pt x="198364" y="11655"/>
                  </a:lnTo>
                  <a:close/>
                  <a:moveTo>
                    <a:pt x="220224" y="11655"/>
                  </a:moveTo>
                  <a:lnTo>
                    <a:pt x="220224" y="13384"/>
                  </a:lnTo>
                  <a:lnTo>
                    <a:pt x="223626" y="13384"/>
                  </a:lnTo>
                  <a:lnTo>
                    <a:pt x="223626" y="11655"/>
                  </a:lnTo>
                  <a:close/>
                  <a:moveTo>
                    <a:pt x="231991" y="11655"/>
                  </a:moveTo>
                  <a:lnTo>
                    <a:pt x="231991" y="13384"/>
                  </a:lnTo>
                  <a:lnTo>
                    <a:pt x="235393" y="13384"/>
                  </a:lnTo>
                  <a:lnTo>
                    <a:pt x="235393" y="11655"/>
                  </a:lnTo>
                  <a:close/>
                  <a:moveTo>
                    <a:pt x="253796" y="11655"/>
                  </a:moveTo>
                  <a:lnTo>
                    <a:pt x="253796" y="13384"/>
                  </a:lnTo>
                  <a:lnTo>
                    <a:pt x="257198" y="13384"/>
                  </a:lnTo>
                  <a:lnTo>
                    <a:pt x="257198" y="11655"/>
                  </a:lnTo>
                  <a:close/>
                  <a:moveTo>
                    <a:pt x="263834" y="11655"/>
                  </a:moveTo>
                  <a:lnTo>
                    <a:pt x="263834" y="13384"/>
                  </a:lnTo>
                  <a:lnTo>
                    <a:pt x="267236" y="13384"/>
                  </a:lnTo>
                  <a:lnTo>
                    <a:pt x="267236" y="11655"/>
                  </a:lnTo>
                  <a:close/>
                  <a:moveTo>
                    <a:pt x="273872" y="11655"/>
                  </a:moveTo>
                  <a:lnTo>
                    <a:pt x="273872" y="13384"/>
                  </a:lnTo>
                  <a:lnTo>
                    <a:pt x="277274" y="13384"/>
                  </a:lnTo>
                  <a:lnTo>
                    <a:pt x="277274" y="11655"/>
                  </a:lnTo>
                  <a:close/>
                  <a:moveTo>
                    <a:pt x="1" y="15001"/>
                  </a:moveTo>
                  <a:lnTo>
                    <a:pt x="1" y="16730"/>
                  </a:lnTo>
                  <a:lnTo>
                    <a:pt x="3402" y="16730"/>
                  </a:lnTo>
                  <a:lnTo>
                    <a:pt x="3402" y="15001"/>
                  </a:lnTo>
                  <a:close/>
                  <a:moveTo>
                    <a:pt x="6748" y="15001"/>
                  </a:moveTo>
                  <a:lnTo>
                    <a:pt x="6748" y="16730"/>
                  </a:lnTo>
                  <a:lnTo>
                    <a:pt x="10150" y="16730"/>
                  </a:lnTo>
                  <a:lnTo>
                    <a:pt x="10150" y="15001"/>
                  </a:lnTo>
                  <a:close/>
                  <a:moveTo>
                    <a:pt x="11767" y="15001"/>
                  </a:moveTo>
                  <a:lnTo>
                    <a:pt x="11767" y="16730"/>
                  </a:lnTo>
                  <a:lnTo>
                    <a:pt x="15169" y="16730"/>
                  </a:lnTo>
                  <a:lnTo>
                    <a:pt x="15169" y="15001"/>
                  </a:lnTo>
                  <a:close/>
                  <a:moveTo>
                    <a:pt x="16786" y="15001"/>
                  </a:moveTo>
                  <a:lnTo>
                    <a:pt x="16786" y="16730"/>
                  </a:lnTo>
                  <a:lnTo>
                    <a:pt x="20188" y="16730"/>
                  </a:lnTo>
                  <a:lnTo>
                    <a:pt x="20188" y="15001"/>
                  </a:lnTo>
                  <a:close/>
                  <a:moveTo>
                    <a:pt x="25207" y="15001"/>
                  </a:moveTo>
                  <a:lnTo>
                    <a:pt x="25207" y="16730"/>
                  </a:lnTo>
                  <a:lnTo>
                    <a:pt x="28609" y="16730"/>
                  </a:lnTo>
                  <a:lnTo>
                    <a:pt x="28609" y="15001"/>
                  </a:lnTo>
                  <a:close/>
                  <a:moveTo>
                    <a:pt x="50358" y="15001"/>
                  </a:moveTo>
                  <a:lnTo>
                    <a:pt x="50358" y="16730"/>
                  </a:lnTo>
                  <a:lnTo>
                    <a:pt x="53760" y="16730"/>
                  </a:lnTo>
                  <a:lnTo>
                    <a:pt x="53760" y="15001"/>
                  </a:lnTo>
                  <a:close/>
                  <a:moveTo>
                    <a:pt x="78967" y="15001"/>
                  </a:moveTo>
                  <a:lnTo>
                    <a:pt x="78967" y="16730"/>
                  </a:lnTo>
                  <a:lnTo>
                    <a:pt x="82368" y="16730"/>
                  </a:lnTo>
                  <a:lnTo>
                    <a:pt x="82368" y="15001"/>
                  </a:lnTo>
                  <a:close/>
                  <a:moveTo>
                    <a:pt x="95808" y="15001"/>
                  </a:moveTo>
                  <a:lnTo>
                    <a:pt x="95808" y="16730"/>
                  </a:lnTo>
                  <a:lnTo>
                    <a:pt x="99210" y="16730"/>
                  </a:lnTo>
                  <a:lnTo>
                    <a:pt x="99210" y="15001"/>
                  </a:lnTo>
                  <a:close/>
                  <a:moveTo>
                    <a:pt x="102612" y="15001"/>
                  </a:moveTo>
                  <a:lnTo>
                    <a:pt x="102612" y="16730"/>
                  </a:lnTo>
                  <a:lnTo>
                    <a:pt x="105958" y="16730"/>
                  </a:lnTo>
                  <a:lnTo>
                    <a:pt x="105958" y="15001"/>
                  </a:lnTo>
                  <a:close/>
                  <a:moveTo>
                    <a:pt x="107631" y="15001"/>
                  </a:moveTo>
                  <a:lnTo>
                    <a:pt x="107631" y="16730"/>
                  </a:lnTo>
                  <a:lnTo>
                    <a:pt x="110977" y="16730"/>
                  </a:lnTo>
                  <a:lnTo>
                    <a:pt x="110977" y="15001"/>
                  </a:lnTo>
                  <a:close/>
                  <a:moveTo>
                    <a:pt x="112650" y="15001"/>
                  </a:moveTo>
                  <a:lnTo>
                    <a:pt x="112650" y="16730"/>
                  </a:lnTo>
                  <a:lnTo>
                    <a:pt x="116052" y="16730"/>
                  </a:lnTo>
                  <a:lnTo>
                    <a:pt x="116052" y="15001"/>
                  </a:lnTo>
                  <a:close/>
                  <a:moveTo>
                    <a:pt x="121015" y="15001"/>
                  </a:moveTo>
                  <a:lnTo>
                    <a:pt x="121015" y="16730"/>
                  </a:lnTo>
                  <a:lnTo>
                    <a:pt x="124417" y="16730"/>
                  </a:lnTo>
                  <a:lnTo>
                    <a:pt x="124417" y="15001"/>
                  </a:lnTo>
                  <a:close/>
                  <a:moveTo>
                    <a:pt x="146166" y="15001"/>
                  </a:moveTo>
                  <a:lnTo>
                    <a:pt x="146166" y="16730"/>
                  </a:lnTo>
                  <a:lnTo>
                    <a:pt x="149568" y="16730"/>
                  </a:lnTo>
                  <a:lnTo>
                    <a:pt x="149568" y="15001"/>
                  </a:lnTo>
                  <a:close/>
                  <a:moveTo>
                    <a:pt x="174774" y="15001"/>
                  </a:moveTo>
                  <a:lnTo>
                    <a:pt x="174774" y="16730"/>
                  </a:lnTo>
                  <a:lnTo>
                    <a:pt x="178176" y="16730"/>
                  </a:lnTo>
                  <a:lnTo>
                    <a:pt x="178176" y="15001"/>
                  </a:lnTo>
                  <a:close/>
                  <a:moveTo>
                    <a:pt x="191616" y="15001"/>
                  </a:moveTo>
                  <a:lnTo>
                    <a:pt x="191616" y="16730"/>
                  </a:lnTo>
                  <a:lnTo>
                    <a:pt x="195018" y="16730"/>
                  </a:lnTo>
                  <a:lnTo>
                    <a:pt x="195018" y="15001"/>
                  </a:lnTo>
                  <a:close/>
                  <a:moveTo>
                    <a:pt x="198364" y="15001"/>
                  </a:moveTo>
                  <a:lnTo>
                    <a:pt x="198364" y="16730"/>
                  </a:lnTo>
                  <a:lnTo>
                    <a:pt x="201765" y="16730"/>
                  </a:lnTo>
                  <a:lnTo>
                    <a:pt x="201765" y="15001"/>
                  </a:lnTo>
                  <a:close/>
                  <a:moveTo>
                    <a:pt x="203383" y="15001"/>
                  </a:moveTo>
                  <a:lnTo>
                    <a:pt x="203383" y="16730"/>
                  </a:lnTo>
                  <a:lnTo>
                    <a:pt x="206784" y="16730"/>
                  </a:lnTo>
                  <a:lnTo>
                    <a:pt x="206784" y="15001"/>
                  </a:lnTo>
                  <a:close/>
                  <a:moveTo>
                    <a:pt x="208402" y="15001"/>
                  </a:moveTo>
                  <a:lnTo>
                    <a:pt x="208402" y="16730"/>
                  </a:lnTo>
                  <a:lnTo>
                    <a:pt x="211804" y="16730"/>
                  </a:lnTo>
                  <a:lnTo>
                    <a:pt x="211804" y="15001"/>
                  </a:lnTo>
                  <a:close/>
                  <a:moveTo>
                    <a:pt x="216823" y="15001"/>
                  </a:moveTo>
                  <a:lnTo>
                    <a:pt x="216823" y="16730"/>
                  </a:lnTo>
                  <a:lnTo>
                    <a:pt x="220224" y="16730"/>
                  </a:lnTo>
                  <a:lnTo>
                    <a:pt x="220224" y="15001"/>
                  </a:lnTo>
                  <a:close/>
                  <a:moveTo>
                    <a:pt x="241973" y="15001"/>
                  </a:moveTo>
                  <a:lnTo>
                    <a:pt x="241973" y="16730"/>
                  </a:lnTo>
                  <a:lnTo>
                    <a:pt x="245375" y="16730"/>
                  </a:lnTo>
                  <a:lnTo>
                    <a:pt x="245375" y="15001"/>
                  </a:lnTo>
                  <a:close/>
                  <a:moveTo>
                    <a:pt x="270582" y="15001"/>
                  </a:moveTo>
                  <a:lnTo>
                    <a:pt x="270582" y="16730"/>
                  </a:lnTo>
                  <a:lnTo>
                    <a:pt x="273984" y="16730"/>
                  </a:lnTo>
                  <a:lnTo>
                    <a:pt x="273984" y="1500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86" name="Google Shape;9186;p250"/>
          <p:cNvGrpSpPr/>
          <p:nvPr/>
        </p:nvGrpSpPr>
        <p:grpSpPr>
          <a:xfrm>
            <a:off x="-4697049" y="4377776"/>
            <a:ext cx="9269048" cy="542679"/>
            <a:chOff x="-62524" y="217501"/>
            <a:chExt cx="9269048" cy="542679"/>
          </a:xfrm>
        </p:grpSpPr>
        <p:sp>
          <p:nvSpPr>
            <p:cNvPr id="9187" name="Google Shape;9187;p250"/>
            <p:cNvSpPr/>
            <p:nvPr/>
          </p:nvSpPr>
          <p:spPr>
            <a:xfrm>
              <a:off x="-62524" y="217501"/>
              <a:ext cx="9267232" cy="540895"/>
            </a:xfrm>
            <a:custGeom>
              <a:avLst/>
              <a:gdLst/>
              <a:ahLst/>
              <a:cxnLst/>
              <a:rect l="l" t="t" r="r" b="b"/>
              <a:pathLst>
                <a:path w="285695" h="16675" extrusionOk="0">
                  <a:moveTo>
                    <a:pt x="669" y="0"/>
                  </a:moveTo>
                  <a:lnTo>
                    <a:pt x="502" y="56"/>
                  </a:lnTo>
                  <a:lnTo>
                    <a:pt x="223" y="223"/>
                  </a:lnTo>
                  <a:lnTo>
                    <a:pt x="56" y="502"/>
                  </a:lnTo>
                  <a:lnTo>
                    <a:pt x="0" y="669"/>
                  </a:lnTo>
                  <a:lnTo>
                    <a:pt x="0" y="837"/>
                  </a:lnTo>
                  <a:lnTo>
                    <a:pt x="0" y="1004"/>
                  </a:lnTo>
                  <a:lnTo>
                    <a:pt x="56" y="1171"/>
                  </a:lnTo>
                  <a:lnTo>
                    <a:pt x="223" y="1394"/>
                  </a:lnTo>
                  <a:lnTo>
                    <a:pt x="502" y="1617"/>
                  </a:lnTo>
                  <a:lnTo>
                    <a:pt x="669" y="1673"/>
                  </a:lnTo>
                  <a:lnTo>
                    <a:pt x="1004" y="1673"/>
                  </a:lnTo>
                  <a:lnTo>
                    <a:pt x="1171" y="1617"/>
                  </a:lnTo>
                  <a:lnTo>
                    <a:pt x="1394" y="1394"/>
                  </a:lnTo>
                  <a:lnTo>
                    <a:pt x="1617" y="1171"/>
                  </a:lnTo>
                  <a:lnTo>
                    <a:pt x="1617" y="1004"/>
                  </a:lnTo>
                  <a:lnTo>
                    <a:pt x="1673" y="837"/>
                  </a:lnTo>
                  <a:lnTo>
                    <a:pt x="1617" y="669"/>
                  </a:lnTo>
                  <a:lnTo>
                    <a:pt x="1617" y="502"/>
                  </a:lnTo>
                  <a:lnTo>
                    <a:pt x="1394" y="223"/>
                  </a:lnTo>
                  <a:lnTo>
                    <a:pt x="1171" y="56"/>
                  </a:lnTo>
                  <a:lnTo>
                    <a:pt x="1004" y="0"/>
                  </a:lnTo>
                  <a:close/>
                  <a:moveTo>
                    <a:pt x="3959" y="0"/>
                  </a:moveTo>
                  <a:lnTo>
                    <a:pt x="3792" y="56"/>
                  </a:lnTo>
                  <a:lnTo>
                    <a:pt x="3569" y="223"/>
                  </a:lnTo>
                  <a:lnTo>
                    <a:pt x="3402" y="502"/>
                  </a:lnTo>
                  <a:lnTo>
                    <a:pt x="3346" y="669"/>
                  </a:lnTo>
                  <a:lnTo>
                    <a:pt x="3290" y="837"/>
                  </a:lnTo>
                  <a:lnTo>
                    <a:pt x="3346" y="1004"/>
                  </a:lnTo>
                  <a:lnTo>
                    <a:pt x="3402" y="1171"/>
                  </a:lnTo>
                  <a:lnTo>
                    <a:pt x="3569" y="1394"/>
                  </a:lnTo>
                  <a:lnTo>
                    <a:pt x="3792" y="1617"/>
                  </a:lnTo>
                  <a:lnTo>
                    <a:pt x="3959" y="1673"/>
                  </a:lnTo>
                  <a:lnTo>
                    <a:pt x="4294" y="1673"/>
                  </a:lnTo>
                  <a:lnTo>
                    <a:pt x="4461" y="1617"/>
                  </a:lnTo>
                  <a:lnTo>
                    <a:pt x="4740" y="1394"/>
                  </a:lnTo>
                  <a:lnTo>
                    <a:pt x="4907" y="1171"/>
                  </a:lnTo>
                  <a:lnTo>
                    <a:pt x="4963" y="1004"/>
                  </a:lnTo>
                  <a:lnTo>
                    <a:pt x="4963" y="837"/>
                  </a:lnTo>
                  <a:lnTo>
                    <a:pt x="4963" y="669"/>
                  </a:lnTo>
                  <a:lnTo>
                    <a:pt x="4907" y="502"/>
                  </a:lnTo>
                  <a:lnTo>
                    <a:pt x="4740" y="223"/>
                  </a:lnTo>
                  <a:lnTo>
                    <a:pt x="4461" y="56"/>
                  </a:lnTo>
                  <a:lnTo>
                    <a:pt x="4294" y="0"/>
                  </a:lnTo>
                  <a:close/>
                  <a:moveTo>
                    <a:pt x="9090" y="0"/>
                  </a:moveTo>
                  <a:lnTo>
                    <a:pt x="8923" y="56"/>
                  </a:lnTo>
                  <a:lnTo>
                    <a:pt x="8644" y="223"/>
                  </a:lnTo>
                  <a:lnTo>
                    <a:pt x="8477" y="502"/>
                  </a:lnTo>
                  <a:lnTo>
                    <a:pt x="8421" y="669"/>
                  </a:lnTo>
                  <a:lnTo>
                    <a:pt x="8421" y="837"/>
                  </a:lnTo>
                  <a:lnTo>
                    <a:pt x="8421" y="1004"/>
                  </a:lnTo>
                  <a:lnTo>
                    <a:pt x="8477" y="1171"/>
                  </a:lnTo>
                  <a:lnTo>
                    <a:pt x="8644" y="1394"/>
                  </a:lnTo>
                  <a:lnTo>
                    <a:pt x="8923" y="1617"/>
                  </a:lnTo>
                  <a:lnTo>
                    <a:pt x="9090" y="1673"/>
                  </a:lnTo>
                  <a:lnTo>
                    <a:pt x="9425" y="1673"/>
                  </a:lnTo>
                  <a:lnTo>
                    <a:pt x="9536" y="1617"/>
                  </a:lnTo>
                  <a:lnTo>
                    <a:pt x="9815" y="1394"/>
                  </a:lnTo>
                  <a:lnTo>
                    <a:pt x="9982" y="1171"/>
                  </a:lnTo>
                  <a:lnTo>
                    <a:pt x="10038" y="1004"/>
                  </a:lnTo>
                  <a:lnTo>
                    <a:pt x="10038" y="837"/>
                  </a:lnTo>
                  <a:lnTo>
                    <a:pt x="10038" y="669"/>
                  </a:lnTo>
                  <a:lnTo>
                    <a:pt x="9982" y="502"/>
                  </a:lnTo>
                  <a:lnTo>
                    <a:pt x="9815" y="223"/>
                  </a:lnTo>
                  <a:lnTo>
                    <a:pt x="9536" y="56"/>
                  </a:lnTo>
                  <a:lnTo>
                    <a:pt x="9425" y="0"/>
                  </a:lnTo>
                  <a:close/>
                  <a:moveTo>
                    <a:pt x="14165" y="0"/>
                  </a:moveTo>
                  <a:lnTo>
                    <a:pt x="13998" y="56"/>
                  </a:lnTo>
                  <a:lnTo>
                    <a:pt x="13719" y="223"/>
                  </a:lnTo>
                  <a:lnTo>
                    <a:pt x="13551" y="502"/>
                  </a:lnTo>
                  <a:lnTo>
                    <a:pt x="13496" y="669"/>
                  </a:lnTo>
                  <a:lnTo>
                    <a:pt x="13496" y="837"/>
                  </a:lnTo>
                  <a:lnTo>
                    <a:pt x="13496" y="1004"/>
                  </a:lnTo>
                  <a:lnTo>
                    <a:pt x="13551" y="1171"/>
                  </a:lnTo>
                  <a:lnTo>
                    <a:pt x="13719" y="1394"/>
                  </a:lnTo>
                  <a:lnTo>
                    <a:pt x="13998" y="1617"/>
                  </a:lnTo>
                  <a:lnTo>
                    <a:pt x="14165" y="1673"/>
                  </a:lnTo>
                  <a:lnTo>
                    <a:pt x="14499" y="1673"/>
                  </a:lnTo>
                  <a:lnTo>
                    <a:pt x="14611" y="1617"/>
                  </a:lnTo>
                  <a:lnTo>
                    <a:pt x="14890" y="1394"/>
                  </a:lnTo>
                  <a:lnTo>
                    <a:pt x="15057" y="1171"/>
                  </a:lnTo>
                  <a:lnTo>
                    <a:pt x="15113" y="1004"/>
                  </a:lnTo>
                  <a:lnTo>
                    <a:pt x="15113" y="837"/>
                  </a:lnTo>
                  <a:lnTo>
                    <a:pt x="15113" y="669"/>
                  </a:lnTo>
                  <a:lnTo>
                    <a:pt x="15057" y="502"/>
                  </a:lnTo>
                  <a:lnTo>
                    <a:pt x="14890" y="223"/>
                  </a:lnTo>
                  <a:lnTo>
                    <a:pt x="14611" y="56"/>
                  </a:lnTo>
                  <a:lnTo>
                    <a:pt x="14499" y="0"/>
                  </a:lnTo>
                  <a:close/>
                  <a:moveTo>
                    <a:pt x="24203" y="0"/>
                  </a:moveTo>
                  <a:lnTo>
                    <a:pt x="24036" y="56"/>
                  </a:lnTo>
                  <a:lnTo>
                    <a:pt x="23757" y="223"/>
                  </a:lnTo>
                  <a:lnTo>
                    <a:pt x="23589" y="502"/>
                  </a:lnTo>
                  <a:lnTo>
                    <a:pt x="23534" y="669"/>
                  </a:lnTo>
                  <a:lnTo>
                    <a:pt x="23534" y="837"/>
                  </a:lnTo>
                  <a:lnTo>
                    <a:pt x="23534" y="1004"/>
                  </a:lnTo>
                  <a:lnTo>
                    <a:pt x="23589" y="1171"/>
                  </a:lnTo>
                  <a:lnTo>
                    <a:pt x="23757" y="1394"/>
                  </a:lnTo>
                  <a:lnTo>
                    <a:pt x="24036" y="1617"/>
                  </a:lnTo>
                  <a:lnTo>
                    <a:pt x="24203" y="1673"/>
                  </a:lnTo>
                  <a:lnTo>
                    <a:pt x="24537" y="1673"/>
                  </a:lnTo>
                  <a:lnTo>
                    <a:pt x="24649" y="1617"/>
                  </a:lnTo>
                  <a:lnTo>
                    <a:pt x="24928" y="1394"/>
                  </a:lnTo>
                  <a:lnTo>
                    <a:pt x="25095" y="1171"/>
                  </a:lnTo>
                  <a:lnTo>
                    <a:pt x="25151" y="1004"/>
                  </a:lnTo>
                  <a:lnTo>
                    <a:pt x="25207" y="837"/>
                  </a:lnTo>
                  <a:lnTo>
                    <a:pt x="25151" y="669"/>
                  </a:lnTo>
                  <a:lnTo>
                    <a:pt x="25095" y="502"/>
                  </a:lnTo>
                  <a:lnTo>
                    <a:pt x="24928" y="223"/>
                  </a:lnTo>
                  <a:lnTo>
                    <a:pt x="24649" y="56"/>
                  </a:lnTo>
                  <a:lnTo>
                    <a:pt x="24537" y="0"/>
                  </a:lnTo>
                  <a:close/>
                  <a:moveTo>
                    <a:pt x="32624" y="0"/>
                  </a:moveTo>
                  <a:lnTo>
                    <a:pt x="32456" y="56"/>
                  </a:lnTo>
                  <a:lnTo>
                    <a:pt x="32178" y="223"/>
                  </a:lnTo>
                  <a:lnTo>
                    <a:pt x="32010" y="502"/>
                  </a:lnTo>
                  <a:lnTo>
                    <a:pt x="31954" y="669"/>
                  </a:lnTo>
                  <a:lnTo>
                    <a:pt x="31954" y="837"/>
                  </a:lnTo>
                  <a:lnTo>
                    <a:pt x="31954" y="1004"/>
                  </a:lnTo>
                  <a:lnTo>
                    <a:pt x="32010" y="1171"/>
                  </a:lnTo>
                  <a:lnTo>
                    <a:pt x="32178" y="1394"/>
                  </a:lnTo>
                  <a:lnTo>
                    <a:pt x="32456" y="1617"/>
                  </a:lnTo>
                  <a:lnTo>
                    <a:pt x="32624" y="1673"/>
                  </a:lnTo>
                  <a:lnTo>
                    <a:pt x="32958" y="1673"/>
                  </a:lnTo>
                  <a:lnTo>
                    <a:pt x="33126" y="1617"/>
                  </a:lnTo>
                  <a:lnTo>
                    <a:pt x="33349" y="1394"/>
                  </a:lnTo>
                  <a:lnTo>
                    <a:pt x="33572" y="1171"/>
                  </a:lnTo>
                  <a:lnTo>
                    <a:pt x="33627" y="1004"/>
                  </a:lnTo>
                  <a:lnTo>
                    <a:pt x="33627" y="837"/>
                  </a:lnTo>
                  <a:lnTo>
                    <a:pt x="33627" y="669"/>
                  </a:lnTo>
                  <a:lnTo>
                    <a:pt x="33572" y="502"/>
                  </a:lnTo>
                  <a:lnTo>
                    <a:pt x="33349" y="223"/>
                  </a:lnTo>
                  <a:lnTo>
                    <a:pt x="33126" y="56"/>
                  </a:lnTo>
                  <a:lnTo>
                    <a:pt x="32958" y="0"/>
                  </a:lnTo>
                  <a:close/>
                  <a:moveTo>
                    <a:pt x="42773" y="0"/>
                  </a:moveTo>
                  <a:lnTo>
                    <a:pt x="42606" y="56"/>
                  </a:lnTo>
                  <a:lnTo>
                    <a:pt x="42383" y="223"/>
                  </a:lnTo>
                  <a:lnTo>
                    <a:pt x="42216" y="502"/>
                  </a:lnTo>
                  <a:lnTo>
                    <a:pt x="42160" y="669"/>
                  </a:lnTo>
                  <a:lnTo>
                    <a:pt x="42104" y="837"/>
                  </a:lnTo>
                  <a:lnTo>
                    <a:pt x="42160" y="1004"/>
                  </a:lnTo>
                  <a:lnTo>
                    <a:pt x="42216" y="1171"/>
                  </a:lnTo>
                  <a:lnTo>
                    <a:pt x="42383" y="1394"/>
                  </a:lnTo>
                  <a:lnTo>
                    <a:pt x="42606" y="1617"/>
                  </a:lnTo>
                  <a:lnTo>
                    <a:pt x="42773" y="1673"/>
                  </a:lnTo>
                  <a:lnTo>
                    <a:pt x="43108" y="1673"/>
                  </a:lnTo>
                  <a:lnTo>
                    <a:pt x="43275" y="1617"/>
                  </a:lnTo>
                  <a:lnTo>
                    <a:pt x="43554" y="1394"/>
                  </a:lnTo>
                  <a:lnTo>
                    <a:pt x="43721" y="1171"/>
                  </a:lnTo>
                  <a:lnTo>
                    <a:pt x="43777" y="1004"/>
                  </a:lnTo>
                  <a:lnTo>
                    <a:pt x="43777" y="837"/>
                  </a:lnTo>
                  <a:lnTo>
                    <a:pt x="43777" y="669"/>
                  </a:lnTo>
                  <a:lnTo>
                    <a:pt x="43721" y="502"/>
                  </a:lnTo>
                  <a:lnTo>
                    <a:pt x="43554" y="223"/>
                  </a:lnTo>
                  <a:lnTo>
                    <a:pt x="43275" y="56"/>
                  </a:lnTo>
                  <a:lnTo>
                    <a:pt x="43108" y="0"/>
                  </a:lnTo>
                  <a:close/>
                  <a:moveTo>
                    <a:pt x="51083" y="0"/>
                  </a:moveTo>
                  <a:lnTo>
                    <a:pt x="50915" y="56"/>
                  </a:lnTo>
                  <a:lnTo>
                    <a:pt x="50636" y="223"/>
                  </a:lnTo>
                  <a:lnTo>
                    <a:pt x="50469" y="502"/>
                  </a:lnTo>
                  <a:lnTo>
                    <a:pt x="50413" y="669"/>
                  </a:lnTo>
                  <a:lnTo>
                    <a:pt x="50413" y="837"/>
                  </a:lnTo>
                  <a:lnTo>
                    <a:pt x="50413" y="1004"/>
                  </a:lnTo>
                  <a:lnTo>
                    <a:pt x="50469" y="1171"/>
                  </a:lnTo>
                  <a:lnTo>
                    <a:pt x="50636" y="1394"/>
                  </a:lnTo>
                  <a:lnTo>
                    <a:pt x="50915" y="1617"/>
                  </a:lnTo>
                  <a:lnTo>
                    <a:pt x="51083" y="1673"/>
                  </a:lnTo>
                  <a:lnTo>
                    <a:pt x="51417" y="1673"/>
                  </a:lnTo>
                  <a:lnTo>
                    <a:pt x="51529" y="1617"/>
                  </a:lnTo>
                  <a:lnTo>
                    <a:pt x="51808" y="1394"/>
                  </a:lnTo>
                  <a:lnTo>
                    <a:pt x="51975" y="1171"/>
                  </a:lnTo>
                  <a:lnTo>
                    <a:pt x="52031" y="1004"/>
                  </a:lnTo>
                  <a:lnTo>
                    <a:pt x="52031" y="837"/>
                  </a:lnTo>
                  <a:lnTo>
                    <a:pt x="52031" y="669"/>
                  </a:lnTo>
                  <a:lnTo>
                    <a:pt x="51975" y="502"/>
                  </a:lnTo>
                  <a:lnTo>
                    <a:pt x="51808" y="223"/>
                  </a:lnTo>
                  <a:lnTo>
                    <a:pt x="51529" y="56"/>
                  </a:lnTo>
                  <a:lnTo>
                    <a:pt x="51417" y="0"/>
                  </a:lnTo>
                  <a:close/>
                  <a:moveTo>
                    <a:pt x="61176" y="0"/>
                  </a:moveTo>
                  <a:lnTo>
                    <a:pt x="61009" y="56"/>
                  </a:lnTo>
                  <a:lnTo>
                    <a:pt x="60730" y="223"/>
                  </a:lnTo>
                  <a:lnTo>
                    <a:pt x="60563" y="502"/>
                  </a:lnTo>
                  <a:lnTo>
                    <a:pt x="60507" y="669"/>
                  </a:lnTo>
                  <a:lnTo>
                    <a:pt x="60507" y="837"/>
                  </a:lnTo>
                  <a:lnTo>
                    <a:pt x="60507" y="1004"/>
                  </a:lnTo>
                  <a:lnTo>
                    <a:pt x="60563" y="1171"/>
                  </a:lnTo>
                  <a:lnTo>
                    <a:pt x="60730" y="1394"/>
                  </a:lnTo>
                  <a:lnTo>
                    <a:pt x="61009" y="1617"/>
                  </a:lnTo>
                  <a:lnTo>
                    <a:pt x="61176" y="1673"/>
                  </a:lnTo>
                  <a:lnTo>
                    <a:pt x="61511" y="1673"/>
                  </a:lnTo>
                  <a:lnTo>
                    <a:pt x="61623" y="1617"/>
                  </a:lnTo>
                  <a:lnTo>
                    <a:pt x="61901" y="1394"/>
                  </a:lnTo>
                  <a:lnTo>
                    <a:pt x="62069" y="1171"/>
                  </a:lnTo>
                  <a:lnTo>
                    <a:pt x="62124" y="1004"/>
                  </a:lnTo>
                  <a:lnTo>
                    <a:pt x="62124" y="837"/>
                  </a:lnTo>
                  <a:lnTo>
                    <a:pt x="62124" y="669"/>
                  </a:lnTo>
                  <a:lnTo>
                    <a:pt x="62069" y="502"/>
                  </a:lnTo>
                  <a:lnTo>
                    <a:pt x="61901" y="223"/>
                  </a:lnTo>
                  <a:lnTo>
                    <a:pt x="61623" y="56"/>
                  </a:lnTo>
                  <a:lnTo>
                    <a:pt x="61511" y="0"/>
                  </a:lnTo>
                  <a:close/>
                  <a:moveTo>
                    <a:pt x="64522" y="0"/>
                  </a:moveTo>
                  <a:lnTo>
                    <a:pt x="64355" y="56"/>
                  </a:lnTo>
                  <a:lnTo>
                    <a:pt x="64076" y="223"/>
                  </a:lnTo>
                  <a:lnTo>
                    <a:pt x="63909" y="502"/>
                  </a:lnTo>
                  <a:lnTo>
                    <a:pt x="63853" y="669"/>
                  </a:lnTo>
                  <a:lnTo>
                    <a:pt x="63853" y="837"/>
                  </a:lnTo>
                  <a:lnTo>
                    <a:pt x="63853" y="1004"/>
                  </a:lnTo>
                  <a:lnTo>
                    <a:pt x="63909" y="1171"/>
                  </a:lnTo>
                  <a:lnTo>
                    <a:pt x="64076" y="1394"/>
                  </a:lnTo>
                  <a:lnTo>
                    <a:pt x="64355" y="1617"/>
                  </a:lnTo>
                  <a:lnTo>
                    <a:pt x="64522" y="1673"/>
                  </a:lnTo>
                  <a:lnTo>
                    <a:pt x="64857" y="1673"/>
                  </a:lnTo>
                  <a:lnTo>
                    <a:pt x="65024" y="1617"/>
                  </a:lnTo>
                  <a:lnTo>
                    <a:pt x="65247" y="1394"/>
                  </a:lnTo>
                  <a:lnTo>
                    <a:pt x="65470" y="1171"/>
                  </a:lnTo>
                  <a:lnTo>
                    <a:pt x="65470" y="1004"/>
                  </a:lnTo>
                  <a:lnTo>
                    <a:pt x="65526" y="837"/>
                  </a:lnTo>
                  <a:lnTo>
                    <a:pt x="65470" y="669"/>
                  </a:lnTo>
                  <a:lnTo>
                    <a:pt x="65470" y="502"/>
                  </a:lnTo>
                  <a:lnTo>
                    <a:pt x="65247" y="223"/>
                  </a:lnTo>
                  <a:lnTo>
                    <a:pt x="65024" y="56"/>
                  </a:lnTo>
                  <a:lnTo>
                    <a:pt x="64857" y="0"/>
                  </a:lnTo>
                  <a:close/>
                  <a:moveTo>
                    <a:pt x="67868" y="0"/>
                  </a:moveTo>
                  <a:lnTo>
                    <a:pt x="67757" y="56"/>
                  </a:lnTo>
                  <a:lnTo>
                    <a:pt x="67478" y="223"/>
                  </a:lnTo>
                  <a:lnTo>
                    <a:pt x="67311" y="502"/>
                  </a:lnTo>
                  <a:lnTo>
                    <a:pt x="67255" y="669"/>
                  </a:lnTo>
                  <a:lnTo>
                    <a:pt x="67199" y="837"/>
                  </a:lnTo>
                  <a:lnTo>
                    <a:pt x="67255" y="1004"/>
                  </a:lnTo>
                  <a:lnTo>
                    <a:pt x="67311" y="1171"/>
                  </a:lnTo>
                  <a:lnTo>
                    <a:pt x="67478" y="1394"/>
                  </a:lnTo>
                  <a:lnTo>
                    <a:pt x="67757" y="1617"/>
                  </a:lnTo>
                  <a:lnTo>
                    <a:pt x="67868" y="1673"/>
                  </a:lnTo>
                  <a:lnTo>
                    <a:pt x="68203" y="1673"/>
                  </a:lnTo>
                  <a:lnTo>
                    <a:pt x="68370" y="1617"/>
                  </a:lnTo>
                  <a:lnTo>
                    <a:pt x="68649" y="1394"/>
                  </a:lnTo>
                  <a:lnTo>
                    <a:pt x="68816" y="1171"/>
                  </a:lnTo>
                  <a:lnTo>
                    <a:pt x="68872" y="1004"/>
                  </a:lnTo>
                  <a:lnTo>
                    <a:pt x="68872" y="837"/>
                  </a:lnTo>
                  <a:lnTo>
                    <a:pt x="68872" y="669"/>
                  </a:lnTo>
                  <a:lnTo>
                    <a:pt x="68816" y="502"/>
                  </a:lnTo>
                  <a:lnTo>
                    <a:pt x="68649" y="223"/>
                  </a:lnTo>
                  <a:lnTo>
                    <a:pt x="68370" y="56"/>
                  </a:lnTo>
                  <a:lnTo>
                    <a:pt x="68203" y="0"/>
                  </a:lnTo>
                  <a:close/>
                  <a:moveTo>
                    <a:pt x="72943" y="0"/>
                  </a:moveTo>
                  <a:lnTo>
                    <a:pt x="72776" y="56"/>
                  </a:lnTo>
                  <a:lnTo>
                    <a:pt x="72553" y="223"/>
                  </a:lnTo>
                  <a:lnTo>
                    <a:pt x="72386" y="502"/>
                  </a:lnTo>
                  <a:lnTo>
                    <a:pt x="72330" y="669"/>
                  </a:lnTo>
                  <a:lnTo>
                    <a:pt x="72274" y="837"/>
                  </a:lnTo>
                  <a:lnTo>
                    <a:pt x="72330" y="1004"/>
                  </a:lnTo>
                  <a:lnTo>
                    <a:pt x="72386" y="1171"/>
                  </a:lnTo>
                  <a:lnTo>
                    <a:pt x="72553" y="1394"/>
                  </a:lnTo>
                  <a:lnTo>
                    <a:pt x="72776" y="1617"/>
                  </a:lnTo>
                  <a:lnTo>
                    <a:pt x="72943" y="1673"/>
                  </a:lnTo>
                  <a:lnTo>
                    <a:pt x="73278" y="1673"/>
                  </a:lnTo>
                  <a:lnTo>
                    <a:pt x="73445" y="1617"/>
                  </a:lnTo>
                  <a:lnTo>
                    <a:pt x="73724" y="1394"/>
                  </a:lnTo>
                  <a:lnTo>
                    <a:pt x="73891" y="1171"/>
                  </a:lnTo>
                  <a:lnTo>
                    <a:pt x="73947" y="1004"/>
                  </a:lnTo>
                  <a:lnTo>
                    <a:pt x="73947" y="837"/>
                  </a:lnTo>
                  <a:lnTo>
                    <a:pt x="73947" y="669"/>
                  </a:lnTo>
                  <a:lnTo>
                    <a:pt x="73891" y="502"/>
                  </a:lnTo>
                  <a:lnTo>
                    <a:pt x="73724" y="223"/>
                  </a:lnTo>
                  <a:lnTo>
                    <a:pt x="73445" y="56"/>
                  </a:lnTo>
                  <a:lnTo>
                    <a:pt x="73278" y="0"/>
                  </a:lnTo>
                  <a:close/>
                  <a:moveTo>
                    <a:pt x="76289" y="0"/>
                  </a:moveTo>
                  <a:lnTo>
                    <a:pt x="76122" y="56"/>
                  </a:lnTo>
                  <a:lnTo>
                    <a:pt x="75899" y="223"/>
                  </a:lnTo>
                  <a:lnTo>
                    <a:pt x="75676" y="502"/>
                  </a:lnTo>
                  <a:lnTo>
                    <a:pt x="75620" y="669"/>
                  </a:lnTo>
                  <a:lnTo>
                    <a:pt x="75620" y="837"/>
                  </a:lnTo>
                  <a:lnTo>
                    <a:pt x="75620" y="1004"/>
                  </a:lnTo>
                  <a:lnTo>
                    <a:pt x="75676" y="1171"/>
                  </a:lnTo>
                  <a:lnTo>
                    <a:pt x="75899" y="1394"/>
                  </a:lnTo>
                  <a:lnTo>
                    <a:pt x="76122" y="1617"/>
                  </a:lnTo>
                  <a:lnTo>
                    <a:pt x="76289" y="1673"/>
                  </a:lnTo>
                  <a:lnTo>
                    <a:pt x="76624" y="1673"/>
                  </a:lnTo>
                  <a:lnTo>
                    <a:pt x="76791" y="1617"/>
                  </a:lnTo>
                  <a:lnTo>
                    <a:pt x="77070" y="1394"/>
                  </a:lnTo>
                  <a:lnTo>
                    <a:pt x="77237" y="1171"/>
                  </a:lnTo>
                  <a:lnTo>
                    <a:pt x="77293" y="1004"/>
                  </a:lnTo>
                  <a:lnTo>
                    <a:pt x="77293" y="837"/>
                  </a:lnTo>
                  <a:lnTo>
                    <a:pt x="77293" y="669"/>
                  </a:lnTo>
                  <a:lnTo>
                    <a:pt x="77237" y="502"/>
                  </a:lnTo>
                  <a:lnTo>
                    <a:pt x="77070" y="223"/>
                  </a:lnTo>
                  <a:lnTo>
                    <a:pt x="76791" y="56"/>
                  </a:lnTo>
                  <a:lnTo>
                    <a:pt x="76624" y="0"/>
                  </a:lnTo>
                  <a:close/>
                  <a:moveTo>
                    <a:pt x="88056" y="0"/>
                  </a:moveTo>
                  <a:lnTo>
                    <a:pt x="87889" y="56"/>
                  </a:lnTo>
                  <a:lnTo>
                    <a:pt x="87610" y="223"/>
                  </a:lnTo>
                  <a:lnTo>
                    <a:pt x="87443" y="502"/>
                  </a:lnTo>
                  <a:lnTo>
                    <a:pt x="87387" y="669"/>
                  </a:lnTo>
                  <a:lnTo>
                    <a:pt x="87387" y="837"/>
                  </a:lnTo>
                  <a:lnTo>
                    <a:pt x="87387" y="1004"/>
                  </a:lnTo>
                  <a:lnTo>
                    <a:pt x="87443" y="1171"/>
                  </a:lnTo>
                  <a:lnTo>
                    <a:pt x="87610" y="1394"/>
                  </a:lnTo>
                  <a:lnTo>
                    <a:pt x="87889" y="1617"/>
                  </a:lnTo>
                  <a:lnTo>
                    <a:pt x="88056" y="1673"/>
                  </a:lnTo>
                  <a:lnTo>
                    <a:pt x="88391" y="1673"/>
                  </a:lnTo>
                  <a:lnTo>
                    <a:pt x="88558" y="1617"/>
                  </a:lnTo>
                  <a:lnTo>
                    <a:pt x="88781" y="1394"/>
                  </a:lnTo>
                  <a:lnTo>
                    <a:pt x="88948" y="1171"/>
                  </a:lnTo>
                  <a:lnTo>
                    <a:pt x="89004" y="1004"/>
                  </a:lnTo>
                  <a:lnTo>
                    <a:pt x="89060" y="837"/>
                  </a:lnTo>
                  <a:lnTo>
                    <a:pt x="89004" y="669"/>
                  </a:lnTo>
                  <a:lnTo>
                    <a:pt x="88948" y="502"/>
                  </a:lnTo>
                  <a:lnTo>
                    <a:pt x="88781" y="223"/>
                  </a:lnTo>
                  <a:lnTo>
                    <a:pt x="88558" y="56"/>
                  </a:lnTo>
                  <a:lnTo>
                    <a:pt x="88391" y="0"/>
                  </a:lnTo>
                  <a:close/>
                  <a:moveTo>
                    <a:pt x="96477" y="0"/>
                  </a:moveTo>
                  <a:lnTo>
                    <a:pt x="96310" y="56"/>
                  </a:lnTo>
                  <a:lnTo>
                    <a:pt x="96087" y="223"/>
                  </a:lnTo>
                  <a:lnTo>
                    <a:pt x="95863" y="502"/>
                  </a:lnTo>
                  <a:lnTo>
                    <a:pt x="95863" y="669"/>
                  </a:lnTo>
                  <a:lnTo>
                    <a:pt x="95808" y="837"/>
                  </a:lnTo>
                  <a:lnTo>
                    <a:pt x="95863" y="1004"/>
                  </a:lnTo>
                  <a:lnTo>
                    <a:pt x="95863" y="1171"/>
                  </a:lnTo>
                  <a:lnTo>
                    <a:pt x="96087" y="1394"/>
                  </a:lnTo>
                  <a:lnTo>
                    <a:pt x="96310" y="1617"/>
                  </a:lnTo>
                  <a:lnTo>
                    <a:pt x="96477" y="1673"/>
                  </a:lnTo>
                  <a:lnTo>
                    <a:pt x="96811" y="1673"/>
                  </a:lnTo>
                  <a:lnTo>
                    <a:pt x="96979" y="1617"/>
                  </a:lnTo>
                  <a:lnTo>
                    <a:pt x="97258" y="1394"/>
                  </a:lnTo>
                  <a:lnTo>
                    <a:pt x="97425" y="1171"/>
                  </a:lnTo>
                  <a:lnTo>
                    <a:pt x="97481" y="1004"/>
                  </a:lnTo>
                  <a:lnTo>
                    <a:pt x="97481" y="837"/>
                  </a:lnTo>
                  <a:lnTo>
                    <a:pt x="97481" y="669"/>
                  </a:lnTo>
                  <a:lnTo>
                    <a:pt x="97425" y="502"/>
                  </a:lnTo>
                  <a:lnTo>
                    <a:pt x="97258" y="223"/>
                  </a:lnTo>
                  <a:lnTo>
                    <a:pt x="96979" y="56"/>
                  </a:lnTo>
                  <a:lnTo>
                    <a:pt x="96811" y="0"/>
                  </a:lnTo>
                  <a:close/>
                  <a:moveTo>
                    <a:pt x="99767" y="0"/>
                  </a:moveTo>
                  <a:lnTo>
                    <a:pt x="99656" y="56"/>
                  </a:lnTo>
                  <a:lnTo>
                    <a:pt x="99377" y="223"/>
                  </a:lnTo>
                  <a:lnTo>
                    <a:pt x="99209" y="502"/>
                  </a:lnTo>
                  <a:lnTo>
                    <a:pt x="99154" y="669"/>
                  </a:lnTo>
                  <a:lnTo>
                    <a:pt x="99154" y="837"/>
                  </a:lnTo>
                  <a:lnTo>
                    <a:pt x="99154" y="1004"/>
                  </a:lnTo>
                  <a:lnTo>
                    <a:pt x="99209" y="1171"/>
                  </a:lnTo>
                  <a:lnTo>
                    <a:pt x="99377" y="1394"/>
                  </a:lnTo>
                  <a:lnTo>
                    <a:pt x="99656" y="1617"/>
                  </a:lnTo>
                  <a:lnTo>
                    <a:pt x="99767" y="1673"/>
                  </a:lnTo>
                  <a:lnTo>
                    <a:pt x="100102" y="1673"/>
                  </a:lnTo>
                  <a:lnTo>
                    <a:pt x="100269" y="1617"/>
                  </a:lnTo>
                  <a:lnTo>
                    <a:pt x="100548" y="1394"/>
                  </a:lnTo>
                  <a:lnTo>
                    <a:pt x="100715" y="1171"/>
                  </a:lnTo>
                  <a:lnTo>
                    <a:pt x="100771" y="1004"/>
                  </a:lnTo>
                  <a:lnTo>
                    <a:pt x="100771" y="837"/>
                  </a:lnTo>
                  <a:lnTo>
                    <a:pt x="100771" y="669"/>
                  </a:lnTo>
                  <a:lnTo>
                    <a:pt x="100715" y="502"/>
                  </a:lnTo>
                  <a:lnTo>
                    <a:pt x="100548" y="223"/>
                  </a:lnTo>
                  <a:lnTo>
                    <a:pt x="100269" y="56"/>
                  </a:lnTo>
                  <a:lnTo>
                    <a:pt x="100102" y="0"/>
                  </a:lnTo>
                  <a:close/>
                  <a:moveTo>
                    <a:pt x="104898" y="0"/>
                  </a:moveTo>
                  <a:lnTo>
                    <a:pt x="104730" y="56"/>
                  </a:lnTo>
                  <a:lnTo>
                    <a:pt x="104452" y="223"/>
                  </a:lnTo>
                  <a:lnTo>
                    <a:pt x="104284" y="502"/>
                  </a:lnTo>
                  <a:lnTo>
                    <a:pt x="104228" y="669"/>
                  </a:lnTo>
                  <a:lnTo>
                    <a:pt x="104228" y="837"/>
                  </a:lnTo>
                  <a:lnTo>
                    <a:pt x="104228" y="1004"/>
                  </a:lnTo>
                  <a:lnTo>
                    <a:pt x="104284" y="1171"/>
                  </a:lnTo>
                  <a:lnTo>
                    <a:pt x="104452" y="1394"/>
                  </a:lnTo>
                  <a:lnTo>
                    <a:pt x="104730" y="1617"/>
                  </a:lnTo>
                  <a:lnTo>
                    <a:pt x="104898" y="1673"/>
                  </a:lnTo>
                  <a:lnTo>
                    <a:pt x="105232" y="1673"/>
                  </a:lnTo>
                  <a:lnTo>
                    <a:pt x="105344" y="1617"/>
                  </a:lnTo>
                  <a:lnTo>
                    <a:pt x="105623" y="1394"/>
                  </a:lnTo>
                  <a:lnTo>
                    <a:pt x="105790" y="1171"/>
                  </a:lnTo>
                  <a:lnTo>
                    <a:pt x="105846" y="1004"/>
                  </a:lnTo>
                  <a:lnTo>
                    <a:pt x="105901" y="837"/>
                  </a:lnTo>
                  <a:lnTo>
                    <a:pt x="105846" y="669"/>
                  </a:lnTo>
                  <a:lnTo>
                    <a:pt x="105790" y="502"/>
                  </a:lnTo>
                  <a:lnTo>
                    <a:pt x="105623" y="223"/>
                  </a:lnTo>
                  <a:lnTo>
                    <a:pt x="105344" y="56"/>
                  </a:lnTo>
                  <a:lnTo>
                    <a:pt x="105232" y="0"/>
                  </a:lnTo>
                  <a:close/>
                  <a:moveTo>
                    <a:pt x="109972" y="0"/>
                  </a:moveTo>
                  <a:lnTo>
                    <a:pt x="109805" y="56"/>
                  </a:lnTo>
                  <a:lnTo>
                    <a:pt x="109526" y="223"/>
                  </a:lnTo>
                  <a:lnTo>
                    <a:pt x="109359" y="502"/>
                  </a:lnTo>
                  <a:lnTo>
                    <a:pt x="109303" y="669"/>
                  </a:lnTo>
                  <a:lnTo>
                    <a:pt x="109303" y="837"/>
                  </a:lnTo>
                  <a:lnTo>
                    <a:pt x="109303" y="1004"/>
                  </a:lnTo>
                  <a:lnTo>
                    <a:pt x="109359" y="1171"/>
                  </a:lnTo>
                  <a:lnTo>
                    <a:pt x="109526" y="1394"/>
                  </a:lnTo>
                  <a:lnTo>
                    <a:pt x="109805" y="1617"/>
                  </a:lnTo>
                  <a:lnTo>
                    <a:pt x="109972" y="1673"/>
                  </a:lnTo>
                  <a:lnTo>
                    <a:pt x="110307" y="1673"/>
                  </a:lnTo>
                  <a:lnTo>
                    <a:pt x="110474" y="1617"/>
                  </a:lnTo>
                  <a:lnTo>
                    <a:pt x="110697" y="1394"/>
                  </a:lnTo>
                  <a:lnTo>
                    <a:pt x="110921" y="1171"/>
                  </a:lnTo>
                  <a:lnTo>
                    <a:pt x="110921" y="1004"/>
                  </a:lnTo>
                  <a:lnTo>
                    <a:pt x="110976" y="837"/>
                  </a:lnTo>
                  <a:lnTo>
                    <a:pt x="110921" y="669"/>
                  </a:lnTo>
                  <a:lnTo>
                    <a:pt x="110921" y="502"/>
                  </a:lnTo>
                  <a:lnTo>
                    <a:pt x="110697" y="223"/>
                  </a:lnTo>
                  <a:lnTo>
                    <a:pt x="110474" y="56"/>
                  </a:lnTo>
                  <a:lnTo>
                    <a:pt x="110307" y="0"/>
                  </a:lnTo>
                  <a:close/>
                  <a:moveTo>
                    <a:pt x="120011" y="0"/>
                  </a:moveTo>
                  <a:lnTo>
                    <a:pt x="119843" y="56"/>
                  </a:lnTo>
                  <a:lnTo>
                    <a:pt x="119564" y="223"/>
                  </a:lnTo>
                  <a:lnTo>
                    <a:pt x="119397" y="502"/>
                  </a:lnTo>
                  <a:lnTo>
                    <a:pt x="119341" y="669"/>
                  </a:lnTo>
                  <a:lnTo>
                    <a:pt x="119341" y="837"/>
                  </a:lnTo>
                  <a:lnTo>
                    <a:pt x="119341" y="1004"/>
                  </a:lnTo>
                  <a:lnTo>
                    <a:pt x="119397" y="1171"/>
                  </a:lnTo>
                  <a:lnTo>
                    <a:pt x="119564" y="1394"/>
                  </a:lnTo>
                  <a:lnTo>
                    <a:pt x="119843" y="1617"/>
                  </a:lnTo>
                  <a:lnTo>
                    <a:pt x="120011" y="1673"/>
                  </a:lnTo>
                  <a:lnTo>
                    <a:pt x="120345" y="1673"/>
                  </a:lnTo>
                  <a:lnTo>
                    <a:pt x="120512" y="1617"/>
                  </a:lnTo>
                  <a:lnTo>
                    <a:pt x="120736" y="1394"/>
                  </a:lnTo>
                  <a:lnTo>
                    <a:pt x="120959" y="1171"/>
                  </a:lnTo>
                  <a:lnTo>
                    <a:pt x="120959" y="1004"/>
                  </a:lnTo>
                  <a:lnTo>
                    <a:pt x="121014" y="837"/>
                  </a:lnTo>
                  <a:lnTo>
                    <a:pt x="120959" y="669"/>
                  </a:lnTo>
                  <a:lnTo>
                    <a:pt x="120959" y="502"/>
                  </a:lnTo>
                  <a:lnTo>
                    <a:pt x="120736" y="223"/>
                  </a:lnTo>
                  <a:lnTo>
                    <a:pt x="120512" y="56"/>
                  </a:lnTo>
                  <a:lnTo>
                    <a:pt x="120345" y="0"/>
                  </a:lnTo>
                  <a:close/>
                  <a:moveTo>
                    <a:pt x="128431" y="0"/>
                  </a:moveTo>
                  <a:lnTo>
                    <a:pt x="128264" y="56"/>
                  </a:lnTo>
                  <a:lnTo>
                    <a:pt x="128041" y="223"/>
                  </a:lnTo>
                  <a:lnTo>
                    <a:pt x="127818" y="502"/>
                  </a:lnTo>
                  <a:lnTo>
                    <a:pt x="127818" y="669"/>
                  </a:lnTo>
                  <a:lnTo>
                    <a:pt x="127762" y="837"/>
                  </a:lnTo>
                  <a:lnTo>
                    <a:pt x="127818" y="1004"/>
                  </a:lnTo>
                  <a:lnTo>
                    <a:pt x="127818" y="1171"/>
                  </a:lnTo>
                  <a:lnTo>
                    <a:pt x="128041" y="1394"/>
                  </a:lnTo>
                  <a:lnTo>
                    <a:pt x="128264" y="1617"/>
                  </a:lnTo>
                  <a:lnTo>
                    <a:pt x="128431" y="1673"/>
                  </a:lnTo>
                  <a:lnTo>
                    <a:pt x="128766" y="1673"/>
                  </a:lnTo>
                  <a:lnTo>
                    <a:pt x="128933" y="1617"/>
                  </a:lnTo>
                  <a:lnTo>
                    <a:pt x="129212" y="1394"/>
                  </a:lnTo>
                  <a:lnTo>
                    <a:pt x="129379" y="1171"/>
                  </a:lnTo>
                  <a:lnTo>
                    <a:pt x="129435" y="1004"/>
                  </a:lnTo>
                  <a:lnTo>
                    <a:pt x="129435" y="837"/>
                  </a:lnTo>
                  <a:lnTo>
                    <a:pt x="129435" y="669"/>
                  </a:lnTo>
                  <a:lnTo>
                    <a:pt x="129379" y="502"/>
                  </a:lnTo>
                  <a:lnTo>
                    <a:pt x="129212" y="223"/>
                  </a:lnTo>
                  <a:lnTo>
                    <a:pt x="128933" y="56"/>
                  </a:lnTo>
                  <a:lnTo>
                    <a:pt x="128766" y="0"/>
                  </a:lnTo>
                  <a:close/>
                  <a:moveTo>
                    <a:pt x="138581" y="0"/>
                  </a:moveTo>
                  <a:lnTo>
                    <a:pt x="138469" y="56"/>
                  </a:lnTo>
                  <a:lnTo>
                    <a:pt x="138191" y="223"/>
                  </a:lnTo>
                  <a:lnTo>
                    <a:pt x="138023" y="502"/>
                  </a:lnTo>
                  <a:lnTo>
                    <a:pt x="137968" y="669"/>
                  </a:lnTo>
                  <a:lnTo>
                    <a:pt x="137968" y="837"/>
                  </a:lnTo>
                  <a:lnTo>
                    <a:pt x="137968" y="1004"/>
                  </a:lnTo>
                  <a:lnTo>
                    <a:pt x="138023" y="1171"/>
                  </a:lnTo>
                  <a:lnTo>
                    <a:pt x="138191" y="1394"/>
                  </a:lnTo>
                  <a:lnTo>
                    <a:pt x="138469" y="1617"/>
                  </a:lnTo>
                  <a:lnTo>
                    <a:pt x="138581" y="1673"/>
                  </a:lnTo>
                  <a:lnTo>
                    <a:pt x="138916" y="1673"/>
                  </a:lnTo>
                  <a:lnTo>
                    <a:pt x="139083" y="1617"/>
                  </a:lnTo>
                  <a:lnTo>
                    <a:pt x="139362" y="1394"/>
                  </a:lnTo>
                  <a:lnTo>
                    <a:pt x="139529" y="1171"/>
                  </a:lnTo>
                  <a:lnTo>
                    <a:pt x="139585" y="1004"/>
                  </a:lnTo>
                  <a:lnTo>
                    <a:pt x="139585" y="837"/>
                  </a:lnTo>
                  <a:lnTo>
                    <a:pt x="139585" y="669"/>
                  </a:lnTo>
                  <a:lnTo>
                    <a:pt x="139529" y="502"/>
                  </a:lnTo>
                  <a:lnTo>
                    <a:pt x="139362" y="223"/>
                  </a:lnTo>
                  <a:lnTo>
                    <a:pt x="139083" y="56"/>
                  </a:lnTo>
                  <a:lnTo>
                    <a:pt x="138916" y="0"/>
                  </a:lnTo>
                  <a:close/>
                  <a:moveTo>
                    <a:pt x="146834" y="0"/>
                  </a:moveTo>
                  <a:lnTo>
                    <a:pt x="146723" y="56"/>
                  </a:lnTo>
                  <a:lnTo>
                    <a:pt x="146444" y="223"/>
                  </a:lnTo>
                  <a:lnTo>
                    <a:pt x="146277" y="502"/>
                  </a:lnTo>
                  <a:lnTo>
                    <a:pt x="146221" y="669"/>
                  </a:lnTo>
                  <a:lnTo>
                    <a:pt x="146221" y="837"/>
                  </a:lnTo>
                  <a:lnTo>
                    <a:pt x="146221" y="1004"/>
                  </a:lnTo>
                  <a:lnTo>
                    <a:pt x="146277" y="1171"/>
                  </a:lnTo>
                  <a:lnTo>
                    <a:pt x="146444" y="1394"/>
                  </a:lnTo>
                  <a:lnTo>
                    <a:pt x="146723" y="1617"/>
                  </a:lnTo>
                  <a:lnTo>
                    <a:pt x="146834" y="1673"/>
                  </a:lnTo>
                  <a:lnTo>
                    <a:pt x="147169" y="1673"/>
                  </a:lnTo>
                  <a:lnTo>
                    <a:pt x="147336" y="1617"/>
                  </a:lnTo>
                  <a:lnTo>
                    <a:pt x="147615" y="1394"/>
                  </a:lnTo>
                  <a:lnTo>
                    <a:pt x="147783" y="1171"/>
                  </a:lnTo>
                  <a:lnTo>
                    <a:pt x="147838" y="1004"/>
                  </a:lnTo>
                  <a:lnTo>
                    <a:pt x="147838" y="837"/>
                  </a:lnTo>
                  <a:lnTo>
                    <a:pt x="147838" y="669"/>
                  </a:lnTo>
                  <a:lnTo>
                    <a:pt x="147783" y="502"/>
                  </a:lnTo>
                  <a:lnTo>
                    <a:pt x="147615" y="223"/>
                  </a:lnTo>
                  <a:lnTo>
                    <a:pt x="147336" y="56"/>
                  </a:lnTo>
                  <a:lnTo>
                    <a:pt x="147169" y="0"/>
                  </a:lnTo>
                  <a:close/>
                  <a:moveTo>
                    <a:pt x="156928" y="0"/>
                  </a:moveTo>
                  <a:lnTo>
                    <a:pt x="156817" y="56"/>
                  </a:lnTo>
                  <a:lnTo>
                    <a:pt x="156538" y="223"/>
                  </a:lnTo>
                  <a:lnTo>
                    <a:pt x="156371" y="502"/>
                  </a:lnTo>
                  <a:lnTo>
                    <a:pt x="156315" y="669"/>
                  </a:lnTo>
                  <a:lnTo>
                    <a:pt x="156315" y="837"/>
                  </a:lnTo>
                  <a:lnTo>
                    <a:pt x="156315" y="1004"/>
                  </a:lnTo>
                  <a:lnTo>
                    <a:pt x="156371" y="1171"/>
                  </a:lnTo>
                  <a:lnTo>
                    <a:pt x="156538" y="1394"/>
                  </a:lnTo>
                  <a:lnTo>
                    <a:pt x="156817" y="1617"/>
                  </a:lnTo>
                  <a:lnTo>
                    <a:pt x="156928" y="1673"/>
                  </a:lnTo>
                  <a:lnTo>
                    <a:pt x="157263" y="1673"/>
                  </a:lnTo>
                  <a:lnTo>
                    <a:pt x="157430" y="1617"/>
                  </a:lnTo>
                  <a:lnTo>
                    <a:pt x="157709" y="1394"/>
                  </a:lnTo>
                  <a:lnTo>
                    <a:pt x="157876" y="1171"/>
                  </a:lnTo>
                  <a:lnTo>
                    <a:pt x="157932" y="1004"/>
                  </a:lnTo>
                  <a:lnTo>
                    <a:pt x="157932" y="837"/>
                  </a:lnTo>
                  <a:lnTo>
                    <a:pt x="157932" y="669"/>
                  </a:lnTo>
                  <a:lnTo>
                    <a:pt x="157876" y="502"/>
                  </a:lnTo>
                  <a:lnTo>
                    <a:pt x="157709" y="223"/>
                  </a:lnTo>
                  <a:lnTo>
                    <a:pt x="157430" y="56"/>
                  </a:lnTo>
                  <a:lnTo>
                    <a:pt x="157263" y="0"/>
                  </a:lnTo>
                  <a:close/>
                  <a:moveTo>
                    <a:pt x="160330" y="0"/>
                  </a:moveTo>
                  <a:lnTo>
                    <a:pt x="160163" y="56"/>
                  </a:lnTo>
                  <a:lnTo>
                    <a:pt x="159884" y="223"/>
                  </a:lnTo>
                  <a:lnTo>
                    <a:pt x="159717" y="502"/>
                  </a:lnTo>
                  <a:lnTo>
                    <a:pt x="159661" y="669"/>
                  </a:lnTo>
                  <a:lnTo>
                    <a:pt x="159661" y="837"/>
                  </a:lnTo>
                  <a:lnTo>
                    <a:pt x="159661" y="1004"/>
                  </a:lnTo>
                  <a:lnTo>
                    <a:pt x="159717" y="1171"/>
                  </a:lnTo>
                  <a:lnTo>
                    <a:pt x="159884" y="1394"/>
                  </a:lnTo>
                  <a:lnTo>
                    <a:pt x="160163" y="1617"/>
                  </a:lnTo>
                  <a:lnTo>
                    <a:pt x="160330" y="1673"/>
                  </a:lnTo>
                  <a:lnTo>
                    <a:pt x="160665" y="1673"/>
                  </a:lnTo>
                  <a:lnTo>
                    <a:pt x="160832" y="1617"/>
                  </a:lnTo>
                  <a:lnTo>
                    <a:pt x="161055" y="1394"/>
                  </a:lnTo>
                  <a:lnTo>
                    <a:pt x="161222" y="1171"/>
                  </a:lnTo>
                  <a:lnTo>
                    <a:pt x="161278" y="1004"/>
                  </a:lnTo>
                  <a:lnTo>
                    <a:pt x="161334" y="837"/>
                  </a:lnTo>
                  <a:lnTo>
                    <a:pt x="161278" y="669"/>
                  </a:lnTo>
                  <a:lnTo>
                    <a:pt x="161222" y="502"/>
                  </a:lnTo>
                  <a:lnTo>
                    <a:pt x="161055" y="223"/>
                  </a:lnTo>
                  <a:lnTo>
                    <a:pt x="160832" y="56"/>
                  </a:lnTo>
                  <a:lnTo>
                    <a:pt x="160665" y="0"/>
                  </a:lnTo>
                  <a:close/>
                  <a:moveTo>
                    <a:pt x="163676" y="0"/>
                  </a:moveTo>
                  <a:lnTo>
                    <a:pt x="163509" y="56"/>
                  </a:lnTo>
                  <a:lnTo>
                    <a:pt x="163286" y="223"/>
                  </a:lnTo>
                  <a:lnTo>
                    <a:pt x="163063" y="502"/>
                  </a:lnTo>
                  <a:lnTo>
                    <a:pt x="163063" y="669"/>
                  </a:lnTo>
                  <a:lnTo>
                    <a:pt x="163007" y="837"/>
                  </a:lnTo>
                  <a:lnTo>
                    <a:pt x="163063" y="1004"/>
                  </a:lnTo>
                  <a:lnTo>
                    <a:pt x="163063" y="1171"/>
                  </a:lnTo>
                  <a:lnTo>
                    <a:pt x="163286" y="1394"/>
                  </a:lnTo>
                  <a:lnTo>
                    <a:pt x="163509" y="1617"/>
                  </a:lnTo>
                  <a:lnTo>
                    <a:pt x="163676" y="1673"/>
                  </a:lnTo>
                  <a:lnTo>
                    <a:pt x="164011" y="1673"/>
                  </a:lnTo>
                  <a:lnTo>
                    <a:pt x="164178" y="1617"/>
                  </a:lnTo>
                  <a:lnTo>
                    <a:pt x="164457" y="1394"/>
                  </a:lnTo>
                  <a:lnTo>
                    <a:pt x="164624" y="1171"/>
                  </a:lnTo>
                  <a:lnTo>
                    <a:pt x="164680" y="1004"/>
                  </a:lnTo>
                  <a:lnTo>
                    <a:pt x="164680" y="837"/>
                  </a:lnTo>
                  <a:lnTo>
                    <a:pt x="164680" y="669"/>
                  </a:lnTo>
                  <a:lnTo>
                    <a:pt x="164624" y="502"/>
                  </a:lnTo>
                  <a:lnTo>
                    <a:pt x="164457" y="223"/>
                  </a:lnTo>
                  <a:lnTo>
                    <a:pt x="164178" y="56"/>
                  </a:lnTo>
                  <a:lnTo>
                    <a:pt x="164011" y="0"/>
                  </a:lnTo>
                  <a:close/>
                  <a:moveTo>
                    <a:pt x="168751" y="0"/>
                  </a:moveTo>
                  <a:lnTo>
                    <a:pt x="168584" y="56"/>
                  </a:lnTo>
                  <a:lnTo>
                    <a:pt x="168361" y="223"/>
                  </a:lnTo>
                  <a:lnTo>
                    <a:pt x="168137" y="502"/>
                  </a:lnTo>
                  <a:lnTo>
                    <a:pt x="168137" y="669"/>
                  </a:lnTo>
                  <a:lnTo>
                    <a:pt x="168082" y="837"/>
                  </a:lnTo>
                  <a:lnTo>
                    <a:pt x="168137" y="1004"/>
                  </a:lnTo>
                  <a:lnTo>
                    <a:pt x="168137" y="1171"/>
                  </a:lnTo>
                  <a:lnTo>
                    <a:pt x="168361" y="1394"/>
                  </a:lnTo>
                  <a:lnTo>
                    <a:pt x="168584" y="1617"/>
                  </a:lnTo>
                  <a:lnTo>
                    <a:pt x="168751" y="1673"/>
                  </a:lnTo>
                  <a:lnTo>
                    <a:pt x="169085" y="1673"/>
                  </a:lnTo>
                  <a:lnTo>
                    <a:pt x="169253" y="1617"/>
                  </a:lnTo>
                  <a:lnTo>
                    <a:pt x="169532" y="1394"/>
                  </a:lnTo>
                  <a:lnTo>
                    <a:pt x="169699" y="1171"/>
                  </a:lnTo>
                  <a:lnTo>
                    <a:pt x="169755" y="1004"/>
                  </a:lnTo>
                  <a:lnTo>
                    <a:pt x="169755" y="837"/>
                  </a:lnTo>
                  <a:lnTo>
                    <a:pt x="169755" y="669"/>
                  </a:lnTo>
                  <a:lnTo>
                    <a:pt x="169699" y="502"/>
                  </a:lnTo>
                  <a:lnTo>
                    <a:pt x="169532" y="223"/>
                  </a:lnTo>
                  <a:lnTo>
                    <a:pt x="169253" y="56"/>
                  </a:lnTo>
                  <a:lnTo>
                    <a:pt x="169085" y="0"/>
                  </a:lnTo>
                  <a:close/>
                  <a:moveTo>
                    <a:pt x="172097" y="0"/>
                  </a:moveTo>
                  <a:lnTo>
                    <a:pt x="171930" y="56"/>
                  </a:lnTo>
                  <a:lnTo>
                    <a:pt x="171651" y="223"/>
                  </a:lnTo>
                  <a:lnTo>
                    <a:pt x="171483" y="502"/>
                  </a:lnTo>
                  <a:lnTo>
                    <a:pt x="171428" y="669"/>
                  </a:lnTo>
                  <a:lnTo>
                    <a:pt x="171428" y="837"/>
                  </a:lnTo>
                  <a:lnTo>
                    <a:pt x="171428" y="1004"/>
                  </a:lnTo>
                  <a:lnTo>
                    <a:pt x="171483" y="1171"/>
                  </a:lnTo>
                  <a:lnTo>
                    <a:pt x="171651" y="1394"/>
                  </a:lnTo>
                  <a:lnTo>
                    <a:pt x="171930" y="1617"/>
                  </a:lnTo>
                  <a:lnTo>
                    <a:pt x="172097" y="1673"/>
                  </a:lnTo>
                  <a:lnTo>
                    <a:pt x="172432" y="1673"/>
                  </a:lnTo>
                  <a:lnTo>
                    <a:pt x="172599" y="1617"/>
                  </a:lnTo>
                  <a:lnTo>
                    <a:pt x="172822" y="1394"/>
                  </a:lnTo>
                  <a:lnTo>
                    <a:pt x="173045" y="1171"/>
                  </a:lnTo>
                  <a:lnTo>
                    <a:pt x="173045" y="1004"/>
                  </a:lnTo>
                  <a:lnTo>
                    <a:pt x="173101" y="837"/>
                  </a:lnTo>
                  <a:lnTo>
                    <a:pt x="173045" y="669"/>
                  </a:lnTo>
                  <a:lnTo>
                    <a:pt x="173045" y="502"/>
                  </a:lnTo>
                  <a:lnTo>
                    <a:pt x="172822" y="223"/>
                  </a:lnTo>
                  <a:lnTo>
                    <a:pt x="172599" y="56"/>
                  </a:lnTo>
                  <a:lnTo>
                    <a:pt x="172432" y="0"/>
                  </a:lnTo>
                  <a:close/>
                  <a:moveTo>
                    <a:pt x="183864" y="0"/>
                  </a:moveTo>
                  <a:lnTo>
                    <a:pt x="183696" y="56"/>
                  </a:lnTo>
                  <a:lnTo>
                    <a:pt x="183418" y="223"/>
                  </a:lnTo>
                  <a:lnTo>
                    <a:pt x="183250" y="502"/>
                  </a:lnTo>
                  <a:lnTo>
                    <a:pt x="183195" y="669"/>
                  </a:lnTo>
                  <a:lnTo>
                    <a:pt x="183195" y="837"/>
                  </a:lnTo>
                  <a:lnTo>
                    <a:pt x="183195" y="1004"/>
                  </a:lnTo>
                  <a:lnTo>
                    <a:pt x="183250" y="1171"/>
                  </a:lnTo>
                  <a:lnTo>
                    <a:pt x="183418" y="1394"/>
                  </a:lnTo>
                  <a:lnTo>
                    <a:pt x="183696" y="1617"/>
                  </a:lnTo>
                  <a:lnTo>
                    <a:pt x="183864" y="1673"/>
                  </a:lnTo>
                  <a:lnTo>
                    <a:pt x="184198" y="1673"/>
                  </a:lnTo>
                  <a:lnTo>
                    <a:pt x="184310" y="1617"/>
                  </a:lnTo>
                  <a:lnTo>
                    <a:pt x="184589" y="1394"/>
                  </a:lnTo>
                  <a:lnTo>
                    <a:pt x="184756" y="1171"/>
                  </a:lnTo>
                  <a:lnTo>
                    <a:pt x="184812" y="1004"/>
                  </a:lnTo>
                  <a:lnTo>
                    <a:pt x="184812" y="837"/>
                  </a:lnTo>
                  <a:lnTo>
                    <a:pt x="184812" y="669"/>
                  </a:lnTo>
                  <a:lnTo>
                    <a:pt x="184756" y="502"/>
                  </a:lnTo>
                  <a:lnTo>
                    <a:pt x="184589" y="223"/>
                  </a:lnTo>
                  <a:lnTo>
                    <a:pt x="184310" y="56"/>
                  </a:lnTo>
                  <a:lnTo>
                    <a:pt x="184198" y="0"/>
                  </a:lnTo>
                  <a:close/>
                  <a:moveTo>
                    <a:pt x="192285" y="0"/>
                  </a:moveTo>
                  <a:lnTo>
                    <a:pt x="192117" y="56"/>
                  </a:lnTo>
                  <a:lnTo>
                    <a:pt x="191838" y="223"/>
                  </a:lnTo>
                  <a:lnTo>
                    <a:pt x="191671" y="502"/>
                  </a:lnTo>
                  <a:lnTo>
                    <a:pt x="191615" y="669"/>
                  </a:lnTo>
                  <a:lnTo>
                    <a:pt x="191615" y="837"/>
                  </a:lnTo>
                  <a:lnTo>
                    <a:pt x="191615" y="1004"/>
                  </a:lnTo>
                  <a:lnTo>
                    <a:pt x="191671" y="1171"/>
                  </a:lnTo>
                  <a:lnTo>
                    <a:pt x="191838" y="1394"/>
                  </a:lnTo>
                  <a:lnTo>
                    <a:pt x="192117" y="1617"/>
                  </a:lnTo>
                  <a:lnTo>
                    <a:pt x="192285" y="1673"/>
                  </a:lnTo>
                  <a:lnTo>
                    <a:pt x="192619" y="1673"/>
                  </a:lnTo>
                  <a:lnTo>
                    <a:pt x="192786" y="1617"/>
                  </a:lnTo>
                  <a:lnTo>
                    <a:pt x="193010" y="1394"/>
                  </a:lnTo>
                  <a:lnTo>
                    <a:pt x="193233" y="1171"/>
                  </a:lnTo>
                  <a:lnTo>
                    <a:pt x="193233" y="1004"/>
                  </a:lnTo>
                  <a:lnTo>
                    <a:pt x="193288" y="837"/>
                  </a:lnTo>
                  <a:lnTo>
                    <a:pt x="193233" y="669"/>
                  </a:lnTo>
                  <a:lnTo>
                    <a:pt x="193233" y="502"/>
                  </a:lnTo>
                  <a:lnTo>
                    <a:pt x="193010" y="223"/>
                  </a:lnTo>
                  <a:lnTo>
                    <a:pt x="192786" y="56"/>
                  </a:lnTo>
                  <a:lnTo>
                    <a:pt x="192619" y="0"/>
                  </a:lnTo>
                  <a:close/>
                  <a:moveTo>
                    <a:pt x="195575" y="0"/>
                  </a:moveTo>
                  <a:lnTo>
                    <a:pt x="195463" y="56"/>
                  </a:lnTo>
                  <a:lnTo>
                    <a:pt x="195184" y="223"/>
                  </a:lnTo>
                  <a:lnTo>
                    <a:pt x="195017" y="502"/>
                  </a:lnTo>
                  <a:lnTo>
                    <a:pt x="194961" y="669"/>
                  </a:lnTo>
                  <a:lnTo>
                    <a:pt x="194906" y="837"/>
                  </a:lnTo>
                  <a:lnTo>
                    <a:pt x="194961" y="1004"/>
                  </a:lnTo>
                  <a:lnTo>
                    <a:pt x="195017" y="1171"/>
                  </a:lnTo>
                  <a:lnTo>
                    <a:pt x="195184" y="1394"/>
                  </a:lnTo>
                  <a:lnTo>
                    <a:pt x="195463" y="1617"/>
                  </a:lnTo>
                  <a:lnTo>
                    <a:pt x="195575" y="1673"/>
                  </a:lnTo>
                  <a:lnTo>
                    <a:pt x="195909" y="1673"/>
                  </a:lnTo>
                  <a:lnTo>
                    <a:pt x="196077" y="1617"/>
                  </a:lnTo>
                  <a:lnTo>
                    <a:pt x="196356" y="1394"/>
                  </a:lnTo>
                  <a:lnTo>
                    <a:pt x="196523" y="1171"/>
                  </a:lnTo>
                  <a:lnTo>
                    <a:pt x="196579" y="1004"/>
                  </a:lnTo>
                  <a:lnTo>
                    <a:pt x="196579" y="837"/>
                  </a:lnTo>
                  <a:lnTo>
                    <a:pt x="196579" y="669"/>
                  </a:lnTo>
                  <a:lnTo>
                    <a:pt x="196523" y="502"/>
                  </a:lnTo>
                  <a:lnTo>
                    <a:pt x="196356" y="223"/>
                  </a:lnTo>
                  <a:lnTo>
                    <a:pt x="196077" y="56"/>
                  </a:lnTo>
                  <a:lnTo>
                    <a:pt x="195909" y="0"/>
                  </a:lnTo>
                  <a:close/>
                  <a:moveTo>
                    <a:pt x="200705" y="0"/>
                  </a:moveTo>
                  <a:lnTo>
                    <a:pt x="200538" y="56"/>
                  </a:lnTo>
                  <a:lnTo>
                    <a:pt x="200259" y="223"/>
                  </a:lnTo>
                  <a:lnTo>
                    <a:pt x="200092" y="502"/>
                  </a:lnTo>
                  <a:lnTo>
                    <a:pt x="200036" y="669"/>
                  </a:lnTo>
                  <a:lnTo>
                    <a:pt x="200036" y="837"/>
                  </a:lnTo>
                  <a:lnTo>
                    <a:pt x="200036" y="1004"/>
                  </a:lnTo>
                  <a:lnTo>
                    <a:pt x="200092" y="1171"/>
                  </a:lnTo>
                  <a:lnTo>
                    <a:pt x="200259" y="1394"/>
                  </a:lnTo>
                  <a:lnTo>
                    <a:pt x="200538" y="1617"/>
                  </a:lnTo>
                  <a:lnTo>
                    <a:pt x="200705" y="1673"/>
                  </a:lnTo>
                  <a:lnTo>
                    <a:pt x="201040" y="1673"/>
                  </a:lnTo>
                  <a:lnTo>
                    <a:pt x="201152" y="1617"/>
                  </a:lnTo>
                  <a:lnTo>
                    <a:pt x="201430" y="1394"/>
                  </a:lnTo>
                  <a:lnTo>
                    <a:pt x="201598" y="1171"/>
                  </a:lnTo>
                  <a:lnTo>
                    <a:pt x="201653" y="1004"/>
                  </a:lnTo>
                  <a:lnTo>
                    <a:pt x="201653" y="837"/>
                  </a:lnTo>
                  <a:lnTo>
                    <a:pt x="201653" y="669"/>
                  </a:lnTo>
                  <a:lnTo>
                    <a:pt x="201598" y="502"/>
                  </a:lnTo>
                  <a:lnTo>
                    <a:pt x="201430" y="223"/>
                  </a:lnTo>
                  <a:lnTo>
                    <a:pt x="201152" y="56"/>
                  </a:lnTo>
                  <a:lnTo>
                    <a:pt x="201040" y="0"/>
                  </a:lnTo>
                  <a:close/>
                  <a:moveTo>
                    <a:pt x="205780" y="0"/>
                  </a:moveTo>
                  <a:lnTo>
                    <a:pt x="205613" y="56"/>
                  </a:lnTo>
                  <a:lnTo>
                    <a:pt x="205334" y="223"/>
                  </a:lnTo>
                  <a:lnTo>
                    <a:pt x="205167" y="502"/>
                  </a:lnTo>
                  <a:lnTo>
                    <a:pt x="205111" y="669"/>
                  </a:lnTo>
                  <a:lnTo>
                    <a:pt x="205111" y="837"/>
                  </a:lnTo>
                  <a:lnTo>
                    <a:pt x="205111" y="1004"/>
                  </a:lnTo>
                  <a:lnTo>
                    <a:pt x="205167" y="1171"/>
                  </a:lnTo>
                  <a:lnTo>
                    <a:pt x="205334" y="1394"/>
                  </a:lnTo>
                  <a:lnTo>
                    <a:pt x="205613" y="1617"/>
                  </a:lnTo>
                  <a:lnTo>
                    <a:pt x="205780" y="1673"/>
                  </a:lnTo>
                  <a:lnTo>
                    <a:pt x="206115" y="1673"/>
                  </a:lnTo>
                  <a:lnTo>
                    <a:pt x="206226" y="1617"/>
                  </a:lnTo>
                  <a:lnTo>
                    <a:pt x="206505" y="1394"/>
                  </a:lnTo>
                  <a:lnTo>
                    <a:pt x="206672" y="1171"/>
                  </a:lnTo>
                  <a:lnTo>
                    <a:pt x="206728" y="1004"/>
                  </a:lnTo>
                  <a:lnTo>
                    <a:pt x="206784" y="837"/>
                  </a:lnTo>
                  <a:lnTo>
                    <a:pt x="206728" y="669"/>
                  </a:lnTo>
                  <a:lnTo>
                    <a:pt x="206672" y="502"/>
                  </a:lnTo>
                  <a:lnTo>
                    <a:pt x="206505" y="223"/>
                  </a:lnTo>
                  <a:lnTo>
                    <a:pt x="206226" y="56"/>
                  </a:lnTo>
                  <a:lnTo>
                    <a:pt x="206115" y="0"/>
                  </a:lnTo>
                  <a:close/>
                  <a:moveTo>
                    <a:pt x="215818" y="0"/>
                  </a:moveTo>
                  <a:lnTo>
                    <a:pt x="215651" y="56"/>
                  </a:lnTo>
                  <a:lnTo>
                    <a:pt x="215372" y="223"/>
                  </a:lnTo>
                  <a:lnTo>
                    <a:pt x="215205" y="502"/>
                  </a:lnTo>
                  <a:lnTo>
                    <a:pt x="215149" y="669"/>
                  </a:lnTo>
                  <a:lnTo>
                    <a:pt x="215149" y="837"/>
                  </a:lnTo>
                  <a:lnTo>
                    <a:pt x="215149" y="1004"/>
                  </a:lnTo>
                  <a:lnTo>
                    <a:pt x="215205" y="1171"/>
                  </a:lnTo>
                  <a:lnTo>
                    <a:pt x="215372" y="1394"/>
                  </a:lnTo>
                  <a:lnTo>
                    <a:pt x="215651" y="1617"/>
                  </a:lnTo>
                  <a:lnTo>
                    <a:pt x="215818" y="1673"/>
                  </a:lnTo>
                  <a:lnTo>
                    <a:pt x="216153" y="1673"/>
                  </a:lnTo>
                  <a:lnTo>
                    <a:pt x="216264" y="1617"/>
                  </a:lnTo>
                  <a:lnTo>
                    <a:pt x="216543" y="1394"/>
                  </a:lnTo>
                  <a:lnTo>
                    <a:pt x="216710" y="1171"/>
                  </a:lnTo>
                  <a:lnTo>
                    <a:pt x="216766" y="1004"/>
                  </a:lnTo>
                  <a:lnTo>
                    <a:pt x="216822" y="837"/>
                  </a:lnTo>
                  <a:lnTo>
                    <a:pt x="216766" y="669"/>
                  </a:lnTo>
                  <a:lnTo>
                    <a:pt x="216710" y="502"/>
                  </a:lnTo>
                  <a:lnTo>
                    <a:pt x="216543" y="223"/>
                  </a:lnTo>
                  <a:lnTo>
                    <a:pt x="216264" y="56"/>
                  </a:lnTo>
                  <a:lnTo>
                    <a:pt x="216153" y="0"/>
                  </a:lnTo>
                  <a:close/>
                  <a:moveTo>
                    <a:pt x="224239" y="0"/>
                  </a:moveTo>
                  <a:lnTo>
                    <a:pt x="224072" y="56"/>
                  </a:lnTo>
                  <a:lnTo>
                    <a:pt x="223849" y="223"/>
                  </a:lnTo>
                  <a:lnTo>
                    <a:pt x="223626" y="502"/>
                  </a:lnTo>
                  <a:lnTo>
                    <a:pt x="223570" y="669"/>
                  </a:lnTo>
                  <a:lnTo>
                    <a:pt x="223570" y="837"/>
                  </a:lnTo>
                  <a:lnTo>
                    <a:pt x="223570" y="1004"/>
                  </a:lnTo>
                  <a:lnTo>
                    <a:pt x="223626" y="1171"/>
                  </a:lnTo>
                  <a:lnTo>
                    <a:pt x="223849" y="1394"/>
                  </a:lnTo>
                  <a:lnTo>
                    <a:pt x="224072" y="1617"/>
                  </a:lnTo>
                  <a:lnTo>
                    <a:pt x="224239" y="1673"/>
                  </a:lnTo>
                  <a:lnTo>
                    <a:pt x="224574" y="1673"/>
                  </a:lnTo>
                  <a:lnTo>
                    <a:pt x="224741" y="1617"/>
                  </a:lnTo>
                  <a:lnTo>
                    <a:pt x="225020" y="1394"/>
                  </a:lnTo>
                  <a:lnTo>
                    <a:pt x="225187" y="1171"/>
                  </a:lnTo>
                  <a:lnTo>
                    <a:pt x="225243" y="1004"/>
                  </a:lnTo>
                  <a:lnTo>
                    <a:pt x="225243" y="837"/>
                  </a:lnTo>
                  <a:lnTo>
                    <a:pt x="225243" y="669"/>
                  </a:lnTo>
                  <a:lnTo>
                    <a:pt x="225187" y="502"/>
                  </a:lnTo>
                  <a:lnTo>
                    <a:pt x="225020" y="223"/>
                  </a:lnTo>
                  <a:lnTo>
                    <a:pt x="224741" y="56"/>
                  </a:lnTo>
                  <a:lnTo>
                    <a:pt x="224574" y="0"/>
                  </a:lnTo>
                  <a:close/>
                  <a:moveTo>
                    <a:pt x="234389" y="0"/>
                  </a:moveTo>
                  <a:lnTo>
                    <a:pt x="234221" y="56"/>
                  </a:lnTo>
                  <a:lnTo>
                    <a:pt x="233998" y="223"/>
                  </a:lnTo>
                  <a:lnTo>
                    <a:pt x="233831" y="502"/>
                  </a:lnTo>
                  <a:lnTo>
                    <a:pt x="233775" y="669"/>
                  </a:lnTo>
                  <a:lnTo>
                    <a:pt x="233719" y="837"/>
                  </a:lnTo>
                  <a:lnTo>
                    <a:pt x="233775" y="1004"/>
                  </a:lnTo>
                  <a:lnTo>
                    <a:pt x="233831" y="1171"/>
                  </a:lnTo>
                  <a:lnTo>
                    <a:pt x="233998" y="1394"/>
                  </a:lnTo>
                  <a:lnTo>
                    <a:pt x="234221" y="1617"/>
                  </a:lnTo>
                  <a:lnTo>
                    <a:pt x="234389" y="1673"/>
                  </a:lnTo>
                  <a:lnTo>
                    <a:pt x="234723" y="1673"/>
                  </a:lnTo>
                  <a:lnTo>
                    <a:pt x="234891" y="1617"/>
                  </a:lnTo>
                  <a:lnTo>
                    <a:pt x="235169" y="1394"/>
                  </a:lnTo>
                  <a:lnTo>
                    <a:pt x="235337" y="1171"/>
                  </a:lnTo>
                  <a:lnTo>
                    <a:pt x="235392" y="1004"/>
                  </a:lnTo>
                  <a:lnTo>
                    <a:pt x="235392" y="837"/>
                  </a:lnTo>
                  <a:lnTo>
                    <a:pt x="235392" y="669"/>
                  </a:lnTo>
                  <a:lnTo>
                    <a:pt x="235337" y="502"/>
                  </a:lnTo>
                  <a:lnTo>
                    <a:pt x="235169" y="223"/>
                  </a:lnTo>
                  <a:lnTo>
                    <a:pt x="234891" y="56"/>
                  </a:lnTo>
                  <a:lnTo>
                    <a:pt x="234723" y="0"/>
                  </a:lnTo>
                  <a:close/>
                  <a:moveTo>
                    <a:pt x="242698" y="0"/>
                  </a:moveTo>
                  <a:lnTo>
                    <a:pt x="242531" y="56"/>
                  </a:lnTo>
                  <a:lnTo>
                    <a:pt x="242252" y="223"/>
                  </a:lnTo>
                  <a:lnTo>
                    <a:pt x="242084" y="502"/>
                  </a:lnTo>
                  <a:lnTo>
                    <a:pt x="242029" y="669"/>
                  </a:lnTo>
                  <a:lnTo>
                    <a:pt x="242029" y="837"/>
                  </a:lnTo>
                  <a:lnTo>
                    <a:pt x="242029" y="1004"/>
                  </a:lnTo>
                  <a:lnTo>
                    <a:pt x="242084" y="1171"/>
                  </a:lnTo>
                  <a:lnTo>
                    <a:pt x="242252" y="1394"/>
                  </a:lnTo>
                  <a:lnTo>
                    <a:pt x="242531" y="1617"/>
                  </a:lnTo>
                  <a:lnTo>
                    <a:pt x="242698" y="1673"/>
                  </a:lnTo>
                  <a:lnTo>
                    <a:pt x="243033" y="1673"/>
                  </a:lnTo>
                  <a:lnTo>
                    <a:pt x="243144" y="1617"/>
                  </a:lnTo>
                  <a:lnTo>
                    <a:pt x="243423" y="1394"/>
                  </a:lnTo>
                  <a:lnTo>
                    <a:pt x="243590" y="1171"/>
                  </a:lnTo>
                  <a:lnTo>
                    <a:pt x="243646" y="1004"/>
                  </a:lnTo>
                  <a:lnTo>
                    <a:pt x="243646" y="837"/>
                  </a:lnTo>
                  <a:lnTo>
                    <a:pt x="243646" y="669"/>
                  </a:lnTo>
                  <a:lnTo>
                    <a:pt x="243590" y="502"/>
                  </a:lnTo>
                  <a:lnTo>
                    <a:pt x="243423" y="223"/>
                  </a:lnTo>
                  <a:lnTo>
                    <a:pt x="243144" y="56"/>
                  </a:lnTo>
                  <a:lnTo>
                    <a:pt x="243033" y="0"/>
                  </a:lnTo>
                  <a:close/>
                  <a:moveTo>
                    <a:pt x="252792" y="0"/>
                  </a:moveTo>
                  <a:lnTo>
                    <a:pt x="252624" y="56"/>
                  </a:lnTo>
                  <a:lnTo>
                    <a:pt x="252346" y="223"/>
                  </a:lnTo>
                  <a:lnTo>
                    <a:pt x="252178" y="502"/>
                  </a:lnTo>
                  <a:lnTo>
                    <a:pt x="252123" y="669"/>
                  </a:lnTo>
                  <a:lnTo>
                    <a:pt x="252123" y="837"/>
                  </a:lnTo>
                  <a:lnTo>
                    <a:pt x="252123" y="1004"/>
                  </a:lnTo>
                  <a:lnTo>
                    <a:pt x="252178" y="1171"/>
                  </a:lnTo>
                  <a:lnTo>
                    <a:pt x="252346" y="1394"/>
                  </a:lnTo>
                  <a:lnTo>
                    <a:pt x="252624" y="1617"/>
                  </a:lnTo>
                  <a:lnTo>
                    <a:pt x="252792" y="1673"/>
                  </a:lnTo>
                  <a:lnTo>
                    <a:pt x="253126" y="1673"/>
                  </a:lnTo>
                  <a:lnTo>
                    <a:pt x="253238" y="1617"/>
                  </a:lnTo>
                  <a:lnTo>
                    <a:pt x="253517" y="1394"/>
                  </a:lnTo>
                  <a:lnTo>
                    <a:pt x="253684" y="1171"/>
                  </a:lnTo>
                  <a:lnTo>
                    <a:pt x="253740" y="1004"/>
                  </a:lnTo>
                  <a:lnTo>
                    <a:pt x="253740" y="837"/>
                  </a:lnTo>
                  <a:lnTo>
                    <a:pt x="253740" y="669"/>
                  </a:lnTo>
                  <a:lnTo>
                    <a:pt x="253684" y="502"/>
                  </a:lnTo>
                  <a:lnTo>
                    <a:pt x="253517" y="223"/>
                  </a:lnTo>
                  <a:lnTo>
                    <a:pt x="253238" y="56"/>
                  </a:lnTo>
                  <a:lnTo>
                    <a:pt x="253126" y="0"/>
                  </a:lnTo>
                  <a:close/>
                  <a:moveTo>
                    <a:pt x="256138" y="0"/>
                  </a:moveTo>
                  <a:lnTo>
                    <a:pt x="255970" y="56"/>
                  </a:lnTo>
                  <a:lnTo>
                    <a:pt x="255692" y="223"/>
                  </a:lnTo>
                  <a:lnTo>
                    <a:pt x="255524" y="502"/>
                  </a:lnTo>
                  <a:lnTo>
                    <a:pt x="255469" y="669"/>
                  </a:lnTo>
                  <a:lnTo>
                    <a:pt x="255469" y="837"/>
                  </a:lnTo>
                  <a:lnTo>
                    <a:pt x="255469" y="1004"/>
                  </a:lnTo>
                  <a:lnTo>
                    <a:pt x="255524" y="1171"/>
                  </a:lnTo>
                  <a:lnTo>
                    <a:pt x="255692" y="1394"/>
                  </a:lnTo>
                  <a:lnTo>
                    <a:pt x="255970" y="1617"/>
                  </a:lnTo>
                  <a:lnTo>
                    <a:pt x="256138" y="1673"/>
                  </a:lnTo>
                  <a:lnTo>
                    <a:pt x="256472" y="1673"/>
                  </a:lnTo>
                  <a:lnTo>
                    <a:pt x="256640" y="1617"/>
                  </a:lnTo>
                  <a:lnTo>
                    <a:pt x="256863" y="1394"/>
                  </a:lnTo>
                  <a:lnTo>
                    <a:pt x="257086" y="1171"/>
                  </a:lnTo>
                  <a:lnTo>
                    <a:pt x="257142" y="1004"/>
                  </a:lnTo>
                  <a:lnTo>
                    <a:pt x="257142" y="837"/>
                  </a:lnTo>
                  <a:lnTo>
                    <a:pt x="257142" y="669"/>
                  </a:lnTo>
                  <a:lnTo>
                    <a:pt x="257086" y="502"/>
                  </a:lnTo>
                  <a:lnTo>
                    <a:pt x="256863" y="223"/>
                  </a:lnTo>
                  <a:lnTo>
                    <a:pt x="256640" y="56"/>
                  </a:lnTo>
                  <a:lnTo>
                    <a:pt x="256472" y="0"/>
                  </a:lnTo>
                  <a:close/>
                  <a:moveTo>
                    <a:pt x="259484" y="0"/>
                  </a:moveTo>
                  <a:lnTo>
                    <a:pt x="259372" y="56"/>
                  </a:lnTo>
                  <a:lnTo>
                    <a:pt x="259093" y="223"/>
                  </a:lnTo>
                  <a:lnTo>
                    <a:pt x="258926" y="502"/>
                  </a:lnTo>
                  <a:lnTo>
                    <a:pt x="258870" y="669"/>
                  </a:lnTo>
                  <a:lnTo>
                    <a:pt x="258815" y="837"/>
                  </a:lnTo>
                  <a:lnTo>
                    <a:pt x="258870" y="1004"/>
                  </a:lnTo>
                  <a:lnTo>
                    <a:pt x="258926" y="1171"/>
                  </a:lnTo>
                  <a:lnTo>
                    <a:pt x="259093" y="1394"/>
                  </a:lnTo>
                  <a:lnTo>
                    <a:pt x="259372" y="1617"/>
                  </a:lnTo>
                  <a:lnTo>
                    <a:pt x="259484" y="1673"/>
                  </a:lnTo>
                  <a:lnTo>
                    <a:pt x="259818" y="1673"/>
                  </a:lnTo>
                  <a:lnTo>
                    <a:pt x="259986" y="1617"/>
                  </a:lnTo>
                  <a:lnTo>
                    <a:pt x="260265" y="1394"/>
                  </a:lnTo>
                  <a:lnTo>
                    <a:pt x="260432" y="1171"/>
                  </a:lnTo>
                  <a:lnTo>
                    <a:pt x="260488" y="1004"/>
                  </a:lnTo>
                  <a:lnTo>
                    <a:pt x="260488" y="837"/>
                  </a:lnTo>
                  <a:lnTo>
                    <a:pt x="260488" y="669"/>
                  </a:lnTo>
                  <a:lnTo>
                    <a:pt x="260432" y="502"/>
                  </a:lnTo>
                  <a:lnTo>
                    <a:pt x="260265" y="223"/>
                  </a:lnTo>
                  <a:lnTo>
                    <a:pt x="259986" y="56"/>
                  </a:lnTo>
                  <a:lnTo>
                    <a:pt x="259818" y="0"/>
                  </a:lnTo>
                  <a:close/>
                  <a:moveTo>
                    <a:pt x="264559" y="0"/>
                  </a:moveTo>
                  <a:lnTo>
                    <a:pt x="264447" y="56"/>
                  </a:lnTo>
                  <a:lnTo>
                    <a:pt x="264168" y="223"/>
                  </a:lnTo>
                  <a:lnTo>
                    <a:pt x="264001" y="502"/>
                  </a:lnTo>
                  <a:lnTo>
                    <a:pt x="263945" y="669"/>
                  </a:lnTo>
                  <a:lnTo>
                    <a:pt x="263889" y="837"/>
                  </a:lnTo>
                  <a:lnTo>
                    <a:pt x="263945" y="1004"/>
                  </a:lnTo>
                  <a:lnTo>
                    <a:pt x="264001" y="1171"/>
                  </a:lnTo>
                  <a:lnTo>
                    <a:pt x="264168" y="1394"/>
                  </a:lnTo>
                  <a:lnTo>
                    <a:pt x="264447" y="1617"/>
                  </a:lnTo>
                  <a:lnTo>
                    <a:pt x="264559" y="1673"/>
                  </a:lnTo>
                  <a:lnTo>
                    <a:pt x="264893" y="1673"/>
                  </a:lnTo>
                  <a:lnTo>
                    <a:pt x="265060" y="1617"/>
                  </a:lnTo>
                  <a:lnTo>
                    <a:pt x="265339" y="1394"/>
                  </a:lnTo>
                  <a:lnTo>
                    <a:pt x="265507" y="1171"/>
                  </a:lnTo>
                  <a:lnTo>
                    <a:pt x="265562" y="1004"/>
                  </a:lnTo>
                  <a:lnTo>
                    <a:pt x="265562" y="837"/>
                  </a:lnTo>
                  <a:lnTo>
                    <a:pt x="265562" y="669"/>
                  </a:lnTo>
                  <a:lnTo>
                    <a:pt x="265507" y="502"/>
                  </a:lnTo>
                  <a:lnTo>
                    <a:pt x="265339" y="223"/>
                  </a:lnTo>
                  <a:lnTo>
                    <a:pt x="265060" y="56"/>
                  </a:lnTo>
                  <a:lnTo>
                    <a:pt x="264893" y="0"/>
                  </a:lnTo>
                  <a:close/>
                  <a:moveTo>
                    <a:pt x="267905" y="0"/>
                  </a:moveTo>
                  <a:lnTo>
                    <a:pt x="267737" y="56"/>
                  </a:lnTo>
                  <a:lnTo>
                    <a:pt x="267514" y="223"/>
                  </a:lnTo>
                  <a:lnTo>
                    <a:pt x="267291" y="502"/>
                  </a:lnTo>
                  <a:lnTo>
                    <a:pt x="267291" y="669"/>
                  </a:lnTo>
                  <a:lnTo>
                    <a:pt x="267235" y="837"/>
                  </a:lnTo>
                  <a:lnTo>
                    <a:pt x="267291" y="1004"/>
                  </a:lnTo>
                  <a:lnTo>
                    <a:pt x="267291" y="1171"/>
                  </a:lnTo>
                  <a:lnTo>
                    <a:pt x="267514" y="1394"/>
                  </a:lnTo>
                  <a:lnTo>
                    <a:pt x="267737" y="1617"/>
                  </a:lnTo>
                  <a:lnTo>
                    <a:pt x="267905" y="1673"/>
                  </a:lnTo>
                  <a:lnTo>
                    <a:pt x="268239" y="1673"/>
                  </a:lnTo>
                  <a:lnTo>
                    <a:pt x="268406" y="1617"/>
                  </a:lnTo>
                  <a:lnTo>
                    <a:pt x="268685" y="1394"/>
                  </a:lnTo>
                  <a:lnTo>
                    <a:pt x="268853" y="1171"/>
                  </a:lnTo>
                  <a:lnTo>
                    <a:pt x="268908" y="1004"/>
                  </a:lnTo>
                  <a:lnTo>
                    <a:pt x="268908" y="837"/>
                  </a:lnTo>
                  <a:lnTo>
                    <a:pt x="268908" y="669"/>
                  </a:lnTo>
                  <a:lnTo>
                    <a:pt x="268853" y="502"/>
                  </a:lnTo>
                  <a:lnTo>
                    <a:pt x="268685" y="223"/>
                  </a:lnTo>
                  <a:lnTo>
                    <a:pt x="268406" y="56"/>
                  </a:lnTo>
                  <a:lnTo>
                    <a:pt x="268239" y="0"/>
                  </a:lnTo>
                  <a:close/>
                  <a:moveTo>
                    <a:pt x="279671" y="0"/>
                  </a:moveTo>
                  <a:lnTo>
                    <a:pt x="279504" y="56"/>
                  </a:lnTo>
                  <a:lnTo>
                    <a:pt x="279225" y="223"/>
                  </a:lnTo>
                  <a:lnTo>
                    <a:pt x="279058" y="502"/>
                  </a:lnTo>
                  <a:lnTo>
                    <a:pt x="279002" y="669"/>
                  </a:lnTo>
                  <a:lnTo>
                    <a:pt x="279002" y="837"/>
                  </a:lnTo>
                  <a:lnTo>
                    <a:pt x="279002" y="1004"/>
                  </a:lnTo>
                  <a:lnTo>
                    <a:pt x="279058" y="1171"/>
                  </a:lnTo>
                  <a:lnTo>
                    <a:pt x="279225" y="1394"/>
                  </a:lnTo>
                  <a:lnTo>
                    <a:pt x="279504" y="1617"/>
                  </a:lnTo>
                  <a:lnTo>
                    <a:pt x="279671" y="1673"/>
                  </a:lnTo>
                  <a:lnTo>
                    <a:pt x="280006" y="1673"/>
                  </a:lnTo>
                  <a:lnTo>
                    <a:pt x="280173" y="1617"/>
                  </a:lnTo>
                  <a:lnTo>
                    <a:pt x="280396" y="1394"/>
                  </a:lnTo>
                  <a:lnTo>
                    <a:pt x="280564" y="1171"/>
                  </a:lnTo>
                  <a:lnTo>
                    <a:pt x="280619" y="1004"/>
                  </a:lnTo>
                  <a:lnTo>
                    <a:pt x="280675" y="837"/>
                  </a:lnTo>
                  <a:lnTo>
                    <a:pt x="280619" y="669"/>
                  </a:lnTo>
                  <a:lnTo>
                    <a:pt x="280564" y="502"/>
                  </a:lnTo>
                  <a:lnTo>
                    <a:pt x="280396" y="223"/>
                  </a:lnTo>
                  <a:lnTo>
                    <a:pt x="280173" y="56"/>
                  </a:lnTo>
                  <a:lnTo>
                    <a:pt x="280006" y="0"/>
                  </a:lnTo>
                  <a:close/>
                  <a:moveTo>
                    <a:pt x="2510" y="3346"/>
                  </a:moveTo>
                  <a:lnTo>
                    <a:pt x="2342" y="3402"/>
                  </a:lnTo>
                  <a:lnTo>
                    <a:pt x="2175" y="3458"/>
                  </a:lnTo>
                  <a:lnTo>
                    <a:pt x="1896" y="3625"/>
                  </a:lnTo>
                  <a:lnTo>
                    <a:pt x="1729" y="3848"/>
                  </a:lnTo>
                  <a:lnTo>
                    <a:pt x="1673" y="4015"/>
                  </a:lnTo>
                  <a:lnTo>
                    <a:pt x="1673" y="4183"/>
                  </a:lnTo>
                  <a:lnTo>
                    <a:pt x="1673" y="4350"/>
                  </a:lnTo>
                  <a:lnTo>
                    <a:pt x="1729" y="4517"/>
                  </a:lnTo>
                  <a:lnTo>
                    <a:pt x="1896" y="4796"/>
                  </a:lnTo>
                  <a:lnTo>
                    <a:pt x="2175" y="4963"/>
                  </a:lnTo>
                  <a:lnTo>
                    <a:pt x="2342" y="5019"/>
                  </a:lnTo>
                  <a:lnTo>
                    <a:pt x="2677" y="5019"/>
                  </a:lnTo>
                  <a:lnTo>
                    <a:pt x="2788" y="4963"/>
                  </a:lnTo>
                  <a:lnTo>
                    <a:pt x="3067" y="4796"/>
                  </a:lnTo>
                  <a:lnTo>
                    <a:pt x="3234" y="4517"/>
                  </a:lnTo>
                  <a:lnTo>
                    <a:pt x="3290" y="4350"/>
                  </a:lnTo>
                  <a:lnTo>
                    <a:pt x="3290" y="4183"/>
                  </a:lnTo>
                  <a:lnTo>
                    <a:pt x="3290" y="4015"/>
                  </a:lnTo>
                  <a:lnTo>
                    <a:pt x="3234" y="3848"/>
                  </a:lnTo>
                  <a:lnTo>
                    <a:pt x="3067" y="3625"/>
                  </a:lnTo>
                  <a:lnTo>
                    <a:pt x="2788" y="3458"/>
                  </a:lnTo>
                  <a:lnTo>
                    <a:pt x="2677" y="3402"/>
                  </a:lnTo>
                  <a:lnTo>
                    <a:pt x="2510" y="3346"/>
                  </a:lnTo>
                  <a:close/>
                  <a:moveTo>
                    <a:pt x="10930" y="3346"/>
                  </a:moveTo>
                  <a:lnTo>
                    <a:pt x="10763" y="3402"/>
                  </a:lnTo>
                  <a:lnTo>
                    <a:pt x="10596" y="3458"/>
                  </a:lnTo>
                  <a:lnTo>
                    <a:pt x="10317" y="3625"/>
                  </a:lnTo>
                  <a:lnTo>
                    <a:pt x="10150" y="3848"/>
                  </a:lnTo>
                  <a:lnTo>
                    <a:pt x="10094" y="4015"/>
                  </a:lnTo>
                  <a:lnTo>
                    <a:pt x="10094" y="4183"/>
                  </a:lnTo>
                  <a:lnTo>
                    <a:pt x="10094" y="4350"/>
                  </a:lnTo>
                  <a:lnTo>
                    <a:pt x="10150" y="4517"/>
                  </a:lnTo>
                  <a:lnTo>
                    <a:pt x="10317" y="4796"/>
                  </a:lnTo>
                  <a:lnTo>
                    <a:pt x="10596" y="4963"/>
                  </a:lnTo>
                  <a:lnTo>
                    <a:pt x="10763" y="5019"/>
                  </a:lnTo>
                  <a:lnTo>
                    <a:pt x="11098" y="5019"/>
                  </a:lnTo>
                  <a:lnTo>
                    <a:pt x="11265" y="4963"/>
                  </a:lnTo>
                  <a:lnTo>
                    <a:pt x="11488" y="4796"/>
                  </a:lnTo>
                  <a:lnTo>
                    <a:pt x="11711" y="4517"/>
                  </a:lnTo>
                  <a:lnTo>
                    <a:pt x="11711" y="4350"/>
                  </a:lnTo>
                  <a:lnTo>
                    <a:pt x="11767" y="4183"/>
                  </a:lnTo>
                  <a:lnTo>
                    <a:pt x="11711" y="4015"/>
                  </a:lnTo>
                  <a:lnTo>
                    <a:pt x="11711" y="3848"/>
                  </a:lnTo>
                  <a:lnTo>
                    <a:pt x="11488" y="3625"/>
                  </a:lnTo>
                  <a:lnTo>
                    <a:pt x="11265" y="3458"/>
                  </a:lnTo>
                  <a:lnTo>
                    <a:pt x="11098" y="3402"/>
                  </a:lnTo>
                  <a:lnTo>
                    <a:pt x="10930" y="3346"/>
                  </a:lnTo>
                  <a:close/>
                  <a:moveTo>
                    <a:pt x="15949" y="3346"/>
                  </a:moveTo>
                  <a:lnTo>
                    <a:pt x="15782" y="3402"/>
                  </a:lnTo>
                  <a:lnTo>
                    <a:pt x="15671" y="3458"/>
                  </a:lnTo>
                  <a:lnTo>
                    <a:pt x="15392" y="3625"/>
                  </a:lnTo>
                  <a:lnTo>
                    <a:pt x="15224" y="3848"/>
                  </a:lnTo>
                  <a:lnTo>
                    <a:pt x="15169" y="4015"/>
                  </a:lnTo>
                  <a:lnTo>
                    <a:pt x="15113" y="4183"/>
                  </a:lnTo>
                  <a:lnTo>
                    <a:pt x="15169" y="4350"/>
                  </a:lnTo>
                  <a:lnTo>
                    <a:pt x="15224" y="4517"/>
                  </a:lnTo>
                  <a:lnTo>
                    <a:pt x="15392" y="4796"/>
                  </a:lnTo>
                  <a:lnTo>
                    <a:pt x="15671" y="4963"/>
                  </a:lnTo>
                  <a:lnTo>
                    <a:pt x="15782" y="5019"/>
                  </a:lnTo>
                  <a:lnTo>
                    <a:pt x="16117" y="5019"/>
                  </a:lnTo>
                  <a:lnTo>
                    <a:pt x="16284" y="4963"/>
                  </a:lnTo>
                  <a:lnTo>
                    <a:pt x="16563" y="4796"/>
                  </a:lnTo>
                  <a:lnTo>
                    <a:pt x="16730" y="4517"/>
                  </a:lnTo>
                  <a:lnTo>
                    <a:pt x="16786" y="4350"/>
                  </a:lnTo>
                  <a:lnTo>
                    <a:pt x="16786" y="4183"/>
                  </a:lnTo>
                  <a:lnTo>
                    <a:pt x="16786" y="4015"/>
                  </a:lnTo>
                  <a:lnTo>
                    <a:pt x="16730" y="3848"/>
                  </a:lnTo>
                  <a:lnTo>
                    <a:pt x="16563" y="3625"/>
                  </a:lnTo>
                  <a:lnTo>
                    <a:pt x="16284" y="3458"/>
                  </a:lnTo>
                  <a:lnTo>
                    <a:pt x="16117" y="3402"/>
                  </a:lnTo>
                  <a:lnTo>
                    <a:pt x="15949" y="3346"/>
                  </a:lnTo>
                  <a:close/>
                  <a:moveTo>
                    <a:pt x="19295" y="3346"/>
                  </a:moveTo>
                  <a:lnTo>
                    <a:pt x="19128" y="3402"/>
                  </a:lnTo>
                  <a:lnTo>
                    <a:pt x="18961" y="3458"/>
                  </a:lnTo>
                  <a:lnTo>
                    <a:pt x="18682" y="3625"/>
                  </a:lnTo>
                  <a:lnTo>
                    <a:pt x="18515" y="3848"/>
                  </a:lnTo>
                  <a:lnTo>
                    <a:pt x="18459" y="4015"/>
                  </a:lnTo>
                  <a:lnTo>
                    <a:pt x="18459" y="4183"/>
                  </a:lnTo>
                  <a:lnTo>
                    <a:pt x="18459" y="4350"/>
                  </a:lnTo>
                  <a:lnTo>
                    <a:pt x="18515" y="4517"/>
                  </a:lnTo>
                  <a:lnTo>
                    <a:pt x="18682" y="4796"/>
                  </a:lnTo>
                  <a:lnTo>
                    <a:pt x="18961" y="4963"/>
                  </a:lnTo>
                  <a:lnTo>
                    <a:pt x="19128" y="5019"/>
                  </a:lnTo>
                  <a:lnTo>
                    <a:pt x="19463" y="5019"/>
                  </a:lnTo>
                  <a:lnTo>
                    <a:pt x="19630" y="4963"/>
                  </a:lnTo>
                  <a:lnTo>
                    <a:pt x="19853" y="4796"/>
                  </a:lnTo>
                  <a:lnTo>
                    <a:pt x="20076" y="4517"/>
                  </a:lnTo>
                  <a:lnTo>
                    <a:pt x="20076" y="4350"/>
                  </a:lnTo>
                  <a:lnTo>
                    <a:pt x="20132" y="4183"/>
                  </a:lnTo>
                  <a:lnTo>
                    <a:pt x="20076" y="4015"/>
                  </a:lnTo>
                  <a:lnTo>
                    <a:pt x="20076" y="3848"/>
                  </a:lnTo>
                  <a:lnTo>
                    <a:pt x="19853" y="3625"/>
                  </a:lnTo>
                  <a:lnTo>
                    <a:pt x="19630" y="3458"/>
                  </a:lnTo>
                  <a:lnTo>
                    <a:pt x="19463" y="3402"/>
                  </a:lnTo>
                  <a:lnTo>
                    <a:pt x="19295" y="3346"/>
                  </a:lnTo>
                  <a:close/>
                  <a:moveTo>
                    <a:pt x="24370" y="3346"/>
                  </a:moveTo>
                  <a:lnTo>
                    <a:pt x="24203" y="3402"/>
                  </a:lnTo>
                  <a:lnTo>
                    <a:pt x="24036" y="3458"/>
                  </a:lnTo>
                  <a:lnTo>
                    <a:pt x="23757" y="3625"/>
                  </a:lnTo>
                  <a:lnTo>
                    <a:pt x="23589" y="3848"/>
                  </a:lnTo>
                  <a:lnTo>
                    <a:pt x="23534" y="4015"/>
                  </a:lnTo>
                  <a:lnTo>
                    <a:pt x="23534" y="4183"/>
                  </a:lnTo>
                  <a:lnTo>
                    <a:pt x="23534" y="4350"/>
                  </a:lnTo>
                  <a:lnTo>
                    <a:pt x="23589" y="4517"/>
                  </a:lnTo>
                  <a:lnTo>
                    <a:pt x="23757" y="4796"/>
                  </a:lnTo>
                  <a:lnTo>
                    <a:pt x="24036" y="4963"/>
                  </a:lnTo>
                  <a:lnTo>
                    <a:pt x="24203" y="5019"/>
                  </a:lnTo>
                  <a:lnTo>
                    <a:pt x="24537" y="5019"/>
                  </a:lnTo>
                  <a:lnTo>
                    <a:pt x="24649" y="4963"/>
                  </a:lnTo>
                  <a:lnTo>
                    <a:pt x="24928" y="4796"/>
                  </a:lnTo>
                  <a:lnTo>
                    <a:pt x="25095" y="4517"/>
                  </a:lnTo>
                  <a:lnTo>
                    <a:pt x="25151" y="4350"/>
                  </a:lnTo>
                  <a:lnTo>
                    <a:pt x="25207" y="4183"/>
                  </a:lnTo>
                  <a:lnTo>
                    <a:pt x="25151" y="4015"/>
                  </a:lnTo>
                  <a:lnTo>
                    <a:pt x="25095" y="3848"/>
                  </a:lnTo>
                  <a:lnTo>
                    <a:pt x="24928" y="3625"/>
                  </a:lnTo>
                  <a:lnTo>
                    <a:pt x="24649" y="3458"/>
                  </a:lnTo>
                  <a:lnTo>
                    <a:pt x="24537" y="3402"/>
                  </a:lnTo>
                  <a:lnTo>
                    <a:pt x="24370" y="3346"/>
                  </a:lnTo>
                  <a:close/>
                  <a:moveTo>
                    <a:pt x="27660" y="3346"/>
                  </a:moveTo>
                  <a:lnTo>
                    <a:pt x="27493" y="3402"/>
                  </a:lnTo>
                  <a:lnTo>
                    <a:pt x="27326" y="3458"/>
                  </a:lnTo>
                  <a:lnTo>
                    <a:pt x="27103" y="3625"/>
                  </a:lnTo>
                  <a:lnTo>
                    <a:pt x="26880" y="3848"/>
                  </a:lnTo>
                  <a:lnTo>
                    <a:pt x="26880" y="4015"/>
                  </a:lnTo>
                  <a:lnTo>
                    <a:pt x="26824" y="4183"/>
                  </a:lnTo>
                  <a:lnTo>
                    <a:pt x="26880" y="4350"/>
                  </a:lnTo>
                  <a:lnTo>
                    <a:pt x="26880" y="4517"/>
                  </a:lnTo>
                  <a:lnTo>
                    <a:pt x="27103" y="4796"/>
                  </a:lnTo>
                  <a:lnTo>
                    <a:pt x="27326" y="4963"/>
                  </a:lnTo>
                  <a:lnTo>
                    <a:pt x="27493" y="5019"/>
                  </a:lnTo>
                  <a:lnTo>
                    <a:pt x="27828" y="5019"/>
                  </a:lnTo>
                  <a:lnTo>
                    <a:pt x="27995" y="4963"/>
                  </a:lnTo>
                  <a:lnTo>
                    <a:pt x="28274" y="4796"/>
                  </a:lnTo>
                  <a:lnTo>
                    <a:pt x="28441" y="4517"/>
                  </a:lnTo>
                  <a:lnTo>
                    <a:pt x="28497" y="4350"/>
                  </a:lnTo>
                  <a:lnTo>
                    <a:pt x="28497" y="4183"/>
                  </a:lnTo>
                  <a:lnTo>
                    <a:pt x="28497" y="4015"/>
                  </a:lnTo>
                  <a:lnTo>
                    <a:pt x="28441" y="3848"/>
                  </a:lnTo>
                  <a:lnTo>
                    <a:pt x="28274" y="3625"/>
                  </a:lnTo>
                  <a:lnTo>
                    <a:pt x="27995" y="3458"/>
                  </a:lnTo>
                  <a:lnTo>
                    <a:pt x="27828" y="3402"/>
                  </a:lnTo>
                  <a:lnTo>
                    <a:pt x="27660" y="3346"/>
                  </a:lnTo>
                  <a:close/>
                  <a:moveTo>
                    <a:pt x="31118" y="3346"/>
                  </a:moveTo>
                  <a:lnTo>
                    <a:pt x="30951" y="3402"/>
                  </a:lnTo>
                  <a:lnTo>
                    <a:pt x="30783" y="3458"/>
                  </a:lnTo>
                  <a:lnTo>
                    <a:pt x="30505" y="3625"/>
                  </a:lnTo>
                  <a:lnTo>
                    <a:pt x="30337" y="3848"/>
                  </a:lnTo>
                  <a:lnTo>
                    <a:pt x="30281" y="4015"/>
                  </a:lnTo>
                  <a:lnTo>
                    <a:pt x="30281" y="4183"/>
                  </a:lnTo>
                  <a:lnTo>
                    <a:pt x="30281" y="4350"/>
                  </a:lnTo>
                  <a:lnTo>
                    <a:pt x="30337" y="4517"/>
                  </a:lnTo>
                  <a:lnTo>
                    <a:pt x="30505" y="4796"/>
                  </a:lnTo>
                  <a:lnTo>
                    <a:pt x="30783" y="4963"/>
                  </a:lnTo>
                  <a:lnTo>
                    <a:pt x="30951" y="5019"/>
                  </a:lnTo>
                  <a:lnTo>
                    <a:pt x="31285" y="5019"/>
                  </a:lnTo>
                  <a:lnTo>
                    <a:pt x="31397" y="4963"/>
                  </a:lnTo>
                  <a:lnTo>
                    <a:pt x="31676" y="4796"/>
                  </a:lnTo>
                  <a:lnTo>
                    <a:pt x="31843" y="4517"/>
                  </a:lnTo>
                  <a:lnTo>
                    <a:pt x="31899" y="4350"/>
                  </a:lnTo>
                  <a:lnTo>
                    <a:pt x="31899" y="4183"/>
                  </a:lnTo>
                  <a:lnTo>
                    <a:pt x="31899" y="4015"/>
                  </a:lnTo>
                  <a:lnTo>
                    <a:pt x="31843" y="3848"/>
                  </a:lnTo>
                  <a:lnTo>
                    <a:pt x="31676" y="3625"/>
                  </a:lnTo>
                  <a:lnTo>
                    <a:pt x="31397" y="3458"/>
                  </a:lnTo>
                  <a:lnTo>
                    <a:pt x="31285" y="3402"/>
                  </a:lnTo>
                  <a:lnTo>
                    <a:pt x="31118" y="3346"/>
                  </a:lnTo>
                  <a:close/>
                  <a:moveTo>
                    <a:pt x="41156" y="3346"/>
                  </a:moveTo>
                  <a:lnTo>
                    <a:pt x="40989" y="3402"/>
                  </a:lnTo>
                  <a:lnTo>
                    <a:pt x="40821" y="3458"/>
                  </a:lnTo>
                  <a:lnTo>
                    <a:pt x="40543" y="3625"/>
                  </a:lnTo>
                  <a:lnTo>
                    <a:pt x="40375" y="3848"/>
                  </a:lnTo>
                  <a:lnTo>
                    <a:pt x="40320" y="4015"/>
                  </a:lnTo>
                  <a:lnTo>
                    <a:pt x="40320" y="4183"/>
                  </a:lnTo>
                  <a:lnTo>
                    <a:pt x="40320" y="4350"/>
                  </a:lnTo>
                  <a:lnTo>
                    <a:pt x="40375" y="4517"/>
                  </a:lnTo>
                  <a:lnTo>
                    <a:pt x="40543" y="4796"/>
                  </a:lnTo>
                  <a:lnTo>
                    <a:pt x="40821" y="4963"/>
                  </a:lnTo>
                  <a:lnTo>
                    <a:pt x="40989" y="5019"/>
                  </a:lnTo>
                  <a:lnTo>
                    <a:pt x="41323" y="5019"/>
                  </a:lnTo>
                  <a:lnTo>
                    <a:pt x="41435" y="4963"/>
                  </a:lnTo>
                  <a:lnTo>
                    <a:pt x="41714" y="4796"/>
                  </a:lnTo>
                  <a:lnTo>
                    <a:pt x="41881" y="4517"/>
                  </a:lnTo>
                  <a:lnTo>
                    <a:pt x="41937" y="4350"/>
                  </a:lnTo>
                  <a:lnTo>
                    <a:pt x="41937" y="4183"/>
                  </a:lnTo>
                  <a:lnTo>
                    <a:pt x="41937" y="4015"/>
                  </a:lnTo>
                  <a:lnTo>
                    <a:pt x="41881" y="3848"/>
                  </a:lnTo>
                  <a:lnTo>
                    <a:pt x="41714" y="3625"/>
                  </a:lnTo>
                  <a:lnTo>
                    <a:pt x="41435" y="3458"/>
                  </a:lnTo>
                  <a:lnTo>
                    <a:pt x="41323" y="3402"/>
                  </a:lnTo>
                  <a:lnTo>
                    <a:pt x="41156" y="3346"/>
                  </a:lnTo>
                  <a:close/>
                  <a:moveTo>
                    <a:pt x="83037" y="3402"/>
                  </a:moveTo>
                  <a:lnTo>
                    <a:pt x="82870" y="3458"/>
                  </a:lnTo>
                  <a:lnTo>
                    <a:pt x="82591" y="3625"/>
                  </a:lnTo>
                  <a:lnTo>
                    <a:pt x="82424" y="3904"/>
                  </a:lnTo>
                  <a:lnTo>
                    <a:pt x="82368" y="4015"/>
                  </a:lnTo>
                  <a:lnTo>
                    <a:pt x="82368" y="4183"/>
                  </a:lnTo>
                  <a:lnTo>
                    <a:pt x="82368" y="4350"/>
                  </a:lnTo>
                  <a:lnTo>
                    <a:pt x="82424" y="4517"/>
                  </a:lnTo>
                  <a:lnTo>
                    <a:pt x="82591" y="4796"/>
                  </a:lnTo>
                  <a:lnTo>
                    <a:pt x="82870" y="4963"/>
                  </a:lnTo>
                  <a:lnTo>
                    <a:pt x="83037" y="5019"/>
                  </a:lnTo>
                  <a:lnTo>
                    <a:pt x="83372" y="5019"/>
                  </a:lnTo>
                  <a:lnTo>
                    <a:pt x="83539" y="4963"/>
                  </a:lnTo>
                  <a:lnTo>
                    <a:pt x="83762" y="4796"/>
                  </a:lnTo>
                  <a:lnTo>
                    <a:pt x="83985" y="4517"/>
                  </a:lnTo>
                  <a:lnTo>
                    <a:pt x="83985" y="4350"/>
                  </a:lnTo>
                  <a:lnTo>
                    <a:pt x="84041" y="4183"/>
                  </a:lnTo>
                  <a:lnTo>
                    <a:pt x="83985" y="4015"/>
                  </a:lnTo>
                  <a:lnTo>
                    <a:pt x="83985" y="3904"/>
                  </a:lnTo>
                  <a:lnTo>
                    <a:pt x="83762" y="3625"/>
                  </a:lnTo>
                  <a:lnTo>
                    <a:pt x="83539" y="3458"/>
                  </a:lnTo>
                  <a:lnTo>
                    <a:pt x="83372" y="3402"/>
                  </a:lnTo>
                  <a:close/>
                  <a:moveTo>
                    <a:pt x="86383" y="3402"/>
                  </a:moveTo>
                  <a:lnTo>
                    <a:pt x="86216" y="3458"/>
                  </a:lnTo>
                  <a:lnTo>
                    <a:pt x="85993" y="3625"/>
                  </a:lnTo>
                  <a:lnTo>
                    <a:pt x="85825" y="3904"/>
                  </a:lnTo>
                  <a:lnTo>
                    <a:pt x="85770" y="4015"/>
                  </a:lnTo>
                  <a:lnTo>
                    <a:pt x="85714" y="4183"/>
                  </a:lnTo>
                  <a:lnTo>
                    <a:pt x="85770" y="4350"/>
                  </a:lnTo>
                  <a:lnTo>
                    <a:pt x="85825" y="4517"/>
                  </a:lnTo>
                  <a:lnTo>
                    <a:pt x="85993" y="4796"/>
                  </a:lnTo>
                  <a:lnTo>
                    <a:pt x="86216" y="4963"/>
                  </a:lnTo>
                  <a:lnTo>
                    <a:pt x="86383" y="5019"/>
                  </a:lnTo>
                  <a:lnTo>
                    <a:pt x="86718" y="5019"/>
                  </a:lnTo>
                  <a:lnTo>
                    <a:pt x="86885" y="4963"/>
                  </a:lnTo>
                  <a:lnTo>
                    <a:pt x="87164" y="4796"/>
                  </a:lnTo>
                  <a:lnTo>
                    <a:pt x="87331" y="4517"/>
                  </a:lnTo>
                  <a:lnTo>
                    <a:pt x="87387" y="4350"/>
                  </a:lnTo>
                  <a:lnTo>
                    <a:pt x="87387" y="4183"/>
                  </a:lnTo>
                  <a:lnTo>
                    <a:pt x="87387" y="4015"/>
                  </a:lnTo>
                  <a:lnTo>
                    <a:pt x="87331" y="3904"/>
                  </a:lnTo>
                  <a:lnTo>
                    <a:pt x="87164" y="3625"/>
                  </a:lnTo>
                  <a:lnTo>
                    <a:pt x="86885" y="3458"/>
                  </a:lnTo>
                  <a:lnTo>
                    <a:pt x="86718" y="3402"/>
                  </a:lnTo>
                  <a:close/>
                  <a:moveTo>
                    <a:pt x="89785" y="3402"/>
                  </a:moveTo>
                  <a:lnTo>
                    <a:pt x="89618" y="3458"/>
                  </a:lnTo>
                  <a:lnTo>
                    <a:pt x="89339" y="3625"/>
                  </a:lnTo>
                  <a:lnTo>
                    <a:pt x="89171" y="3904"/>
                  </a:lnTo>
                  <a:lnTo>
                    <a:pt x="89116" y="4015"/>
                  </a:lnTo>
                  <a:lnTo>
                    <a:pt x="89116" y="4183"/>
                  </a:lnTo>
                  <a:lnTo>
                    <a:pt x="89116" y="4350"/>
                  </a:lnTo>
                  <a:lnTo>
                    <a:pt x="89171" y="4517"/>
                  </a:lnTo>
                  <a:lnTo>
                    <a:pt x="89339" y="4796"/>
                  </a:lnTo>
                  <a:lnTo>
                    <a:pt x="89618" y="4963"/>
                  </a:lnTo>
                  <a:lnTo>
                    <a:pt x="89785" y="5019"/>
                  </a:lnTo>
                  <a:lnTo>
                    <a:pt x="90119" y="5019"/>
                  </a:lnTo>
                  <a:lnTo>
                    <a:pt x="90231" y="4963"/>
                  </a:lnTo>
                  <a:lnTo>
                    <a:pt x="90510" y="4796"/>
                  </a:lnTo>
                  <a:lnTo>
                    <a:pt x="90677" y="4517"/>
                  </a:lnTo>
                  <a:lnTo>
                    <a:pt x="90733" y="4350"/>
                  </a:lnTo>
                  <a:lnTo>
                    <a:pt x="90733" y="4183"/>
                  </a:lnTo>
                  <a:lnTo>
                    <a:pt x="90733" y="4015"/>
                  </a:lnTo>
                  <a:lnTo>
                    <a:pt x="90677" y="3904"/>
                  </a:lnTo>
                  <a:lnTo>
                    <a:pt x="90510" y="3625"/>
                  </a:lnTo>
                  <a:lnTo>
                    <a:pt x="90231" y="3458"/>
                  </a:lnTo>
                  <a:lnTo>
                    <a:pt x="90119" y="3402"/>
                  </a:lnTo>
                  <a:close/>
                  <a:moveTo>
                    <a:pt x="93075" y="3402"/>
                  </a:moveTo>
                  <a:lnTo>
                    <a:pt x="92908" y="3458"/>
                  </a:lnTo>
                  <a:lnTo>
                    <a:pt x="92685" y="3625"/>
                  </a:lnTo>
                  <a:lnTo>
                    <a:pt x="92462" y="3904"/>
                  </a:lnTo>
                  <a:lnTo>
                    <a:pt x="92462" y="4015"/>
                  </a:lnTo>
                  <a:lnTo>
                    <a:pt x="92406" y="4183"/>
                  </a:lnTo>
                  <a:lnTo>
                    <a:pt x="92462" y="4350"/>
                  </a:lnTo>
                  <a:lnTo>
                    <a:pt x="92462" y="4517"/>
                  </a:lnTo>
                  <a:lnTo>
                    <a:pt x="92685" y="4796"/>
                  </a:lnTo>
                  <a:lnTo>
                    <a:pt x="92908" y="4963"/>
                  </a:lnTo>
                  <a:lnTo>
                    <a:pt x="93075" y="5019"/>
                  </a:lnTo>
                  <a:lnTo>
                    <a:pt x="93410" y="5019"/>
                  </a:lnTo>
                  <a:lnTo>
                    <a:pt x="93577" y="4963"/>
                  </a:lnTo>
                  <a:lnTo>
                    <a:pt x="93856" y="4796"/>
                  </a:lnTo>
                  <a:lnTo>
                    <a:pt x="94023" y="4517"/>
                  </a:lnTo>
                  <a:lnTo>
                    <a:pt x="94079" y="4350"/>
                  </a:lnTo>
                  <a:lnTo>
                    <a:pt x="94079" y="4183"/>
                  </a:lnTo>
                  <a:lnTo>
                    <a:pt x="94079" y="4015"/>
                  </a:lnTo>
                  <a:lnTo>
                    <a:pt x="94023" y="3904"/>
                  </a:lnTo>
                  <a:lnTo>
                    <a:pt x="93856" y="3625"/>
                  </a:lnTo>
                  <a:lnTo>
                    <a:pt x="93577" y="3458"/>
                  </a:lnTo>
                  <a:lnTo>
                    <a:pt x="93410" y="3402"/>
                  </a:lnTo>
                  <a:close/>
                  <a:moveTo>
                    <a:pt x="98317" y="3346"/>
                  </a:moveTo>
                  <a:lnTo>
                    <a:pt x="98150" y="3402"/>
                  </a:lnTo>
                  <a:lnTo>
                    <a:pt x="97983" y="3458"/>
                  </a:lnTo>
                  <a:lnTo>
                    <a:pt x="97704" y="3625"/>
                  </a:lnTo>
                  <a:lnTo>
                    <a:pt x="97536" y="3848"/>
                  </a:lnTo>
                  <a:lnTo>
                    <a:pt x="97481" y="4015"/>
                  </a:lnTo>
                  <a:lnTo>
                    <a:pt x="97481" y="4183"/>
                  </a:lnTo>
                  <a:lnTo>
                    <a:pt x="97481" y="4350"/>
                  </a:lnTo>
                  <a:lnTo>
                    <a:pt x="97536" y="4517"/>
                  </a:lnTo>
                  <a:lnTo>
                    <a:pt x="97704" y="4796"/>
                  </a:lnTo>
                  <a:lnTo>
                    <a:pt x="97983" y="4963"/>
                  </a:lnTo>
                  <a:lnTo>
                    <a:pt x="98150" y="5019"/>
                  </a:lnTo>
                  <a:lnTo>
                    <a:pt x="98484" y="5019"/>
                  </a:lnTo>
                  <a:lnTo>
                    <a:pt x="98652" y="4963"/>
                  </a:lnTo>
                  <a:lnTo>
                    <a:pt x="98875" y="4796"/>
                  </a:lnTo>
                  <a:lnTo>
                    <a:pt x="99042" y="4517"/>
                  </a:lnTo>
                  <a:lnTo>
                    <a:pt x="99098" y="4350"/>
                  </a:lnTo>
                  <a:lnTo>
                    <a:pt x="99154" y="4183"/>
                  </a:lnTo>
                  <a:lnTo>
                    <a:pt x="99098" y="4015"/>
                  </a:lnTo>
                  <a:lnTo>
                    <a:pt x="99042" y="3848"/>
                  </a:lnTo>
                  <a:lnTo>
                    <a:pt x="98875" y="3625"/>
                  </a:lnTo>
                  <a:lnTo>
                    <a:pt x="98652" y="3458"/>
                  </a:lnTo>
                  <a:lnTo>
                    <a:pt x="98484" y="3402"/>
                  </a:lnTo>
                  <a:lnTo>
                    <a:pt x="98317" y="3346"/>
                  </a:lnTo>
                  <a:close/>
                  <a:moveTo>
                    <a:pt x="106738" y="3346"/>
                  </a:moveTo>
                  <a:lnTo>
                    <a:pt x="106571" y="3402"/>
                  </a:lnTo>
                  <a:lnTo>
                    <a:pt x="106403" y="3458"/>
                  </a:lnTo>
                  <a:lnTo>
                    <a:pt x="106180" y="3625"/>
                  </a:lnTo>
                  <a:lnTo>
                    <a:pt x="105957" y="3848"/>
                  </a:lnTo>
                  <a:lnTo>
                    <a:pt x="105957" y="4015"/>
                  </a:lnTo>
                  <a:lnTo>
                    <a:pt x="105901" y="4183"/>
                  </a:lnTo>
                  <a:lnTo>
                    <a:pt x="105957" y="4350"/>
                  </a:lnTo>
                  <a:lnTo>
                    <a:pt x="105957" y="4517"/>
                  </a:lnTo>
                  <a:lnTo>
                    <a:pt x="106180" y="4796"/>
                  </a:lnTo>
                  <a:lnTo>
                    <a:pt x="106403" y="4963"/>
                  </a:lnTo>
                  <a:lnTo>
                    <a:pt x="106571" y="5019"/>
                  </a:lnTo>
                  <a:lnTo>
                    <a:pt x="106905" y="5019"/>
                  </a:lnTo>
                  <a:lnTo>
                    <a:pt x="107073" y="4963"/>
                  </a:lnTo>
                  <a:lnTo>
                    <a:pt x="107351" y="4796"/>
                  </a:lnTo>
                  <a:lnTo>
                    <a:pt x="107519" y="4517"/>
                  </a:lnTo>
                  <a:lnTo>
                    <a:pt x="107575" y="4350"/>
                  </a:lnTo>
                  <a:lnTo>
                    <a:pt x="107575" y="4183"/>
                  </a:lnTo>
                  <a:lnTo>
                    <a:pt x="107575" y="4015"/>
                  </a:lnTo>
                  <a:lnTo>
                    <a:pt x="107519" y="3848"/>
                  </a:lnTo>
                  <a:lnTo>
                    <a:pt x="107351" y="3625"/>
                  </a:lnTo>
                  <a:lnTo>
                    <a:pt x="107073" y="3458"/>
                  </a:lnTo>
                  <a:lnTo>
                    <a:pt x="106905" y="3402"/>
                  </a:lnTo>
                  <a:lnTo>
                    <a:pt x="106738" y="3346"/>
                  </a:lnTo>
                  <a:close/>
                  <a:moveTo>
                    <a:pt x="111813" y="3346"/>
                  </a:moveTo>
                  <a:lnTo>
                    <a:pt x="111645" y="3402"/>
                  </a:lnTo>
                  <a:lnTo>
                    <a:pt x="111478" y="3458"/>
                  </a:lnTo>
                  <a:lnTo>
                    <a:pt x="111199" y="3625"/>
                  </a:lnTo>
                  <a:lnTo>
                    <a:pt x="111032" y="3848"/>
                  </a:lnTo>
                  <a:lnTo>
                    <a:pt x="110976" y="4015"/>
                  </a:lnTo>
                  <a:lnTo>
                    <a:pt x="110976" y="4183"/>
                  </a:lnTo>
                  <a:lnTo>
                    <a:pt x="110976" y="4350"/>
                  </a:lnTo>
                  <a:lnTo>
                    <a:pt x="111032" y="4517"/>
                  </a:lnTo>
                  <a:lnTo>
                    <a:pt x="111199" y="4796"/>
                  </a:lnTo>
                  <a:lnTo>
                    <a:pt x="111478" y="4963"/>
                  </a:lnTo>
                  <a:lnTo>
                    <a:pt x="111645" y="5019"/>
                  </a:lnTo>
                  <a:lnTo>
                    <a:pt x="111980" y="5019"/>
                  </a:lnTo>
                  <a:lnTo>
                    <a:pt x="112092" y="4963"/>
                  </a:lnTo>
                  <a:lnTo>
                    <a:pt x="112370" y="4796"/>
                  </a:lnTo>
                  <a:lnTo>
                    <a:pt x="112538" y="4517"/>
                  </a:lnTo>
                  <a:lnTo>
                    <a:pt x="112594" y="4350"/>
                  </a:lnTo>
                  <a:lnTo>
                    <a:pt x="112594" y="4183"/>
                  </a:lnTo>
                  <a:lnTo>
                    <a:pt x="112594" y="4015"/>
                  </a:lnTo>
                  <a:lnTo>
                    <a:pt x="112538" y="3848"/>
                  </a:lnTo>
                  <a:lnTo>
                    <a:pt x="112370" y="3625"/>
                  </a:lnTo>
                  <a:lnTo>
                    <a:pt x="112092" y="3458"/>
                  </a:lnTo>
                  <a:lnTo>
                    <a:pt x="111980" y="3402"/>
                  </a:lnTo>
                  <a:lnTo>
                    <a:pt x="111813" y="3346"/>
                  </a:lnTo>
                  <a:close/>
                  <a:moveTo>
                    <a:pt x="115103" y="3346"/>
                  </a:moveTo>
                  <a:lnTo>
                    <a:pt x="114936" y="3402"/>
                  </a:lnTo>
                  <a:lnTo>
                    <a:pt x="114768" y="3458"/>
                  </a:lnTo>
                  <a:lnTo>
                    <a:pt x="114545" y="3625"/>
                  </a:lnTo>
                  <a:lnTo>
                    <a:pt x="114322" y="3848"/>
                  </a:lnTo>
                  <a:lnTo>
                    <a:pt x="114267" y="4015"/>
                  </a:lnTo>
                  <a:lnTo>
                    <a:pt x="114267" y="4183"/>
                  </a:lnTo>
                  <a:lnTo>
                    <a:pt x="114267" y="4350"/>
                  </a:lnTo>
                  <a:lnTo>
                    <a:pt x="114322" y="4517"/>
                  </a:lnTo>
                  <a:lnTo>
                    <a:pt x="114545" y="4796"/>
                  </a:lnTo>
                  <a:lnTo>
                    <a:pt x="114768" y="4963"/>
                  </a:lnTo>
                  <a:lnTo>
                    <a:pt x="114936" y="5019"/>
                  </a:lnTo>
                  <a:lnTo>
                    <a:pt x="115270" y="5019"/>
                  </a:lnTo>
                  <a:lnTo>
                    <a:pt x="115438" y="4963"/>
                  </a:lnTo>
                  <a:lnTo>
                    <a:pt x="115716" y="4796"/>
                  </a:lnTo>
                  <a:lnTo>
                    <a:pt x="115884" y="4517"/>
                  </a:lnTo>
                  <a:lnTo>
                    <a:pt x="115940" y="4350"/>
                  </a:lnTo>
                  <a:lnTo>
                    <a:pt x="115940" y="4183"/>
                  </a:lnTo>
                  <a:lnTo>
                    <a:pt x="115940" y="4015"/>
                  </a:lnTo>
                  <a:lnTo>
                    <a:pt x="115884" y="3848"/>
                  </a:lnTo>
                  <a:lnTo>
                    <a:pt x="115716" y="3625"/>
                  </a:lnTo>
                  <a:lnTo>
                    <a:pt x="115438" y="3458"/>
                  </a:lnTo>
                  <a:lnTo>
                    <a:pt x="115270" y="3402"/>
                  </a:lnTo>
                  <a:lnTo>
                    <a:pt x="115103" y="3346"/>
                  </a:lnTo>
                  <a:close/>
                  <a:moveTo>
                    <a:pt x="120178" y="3346"/>
                  </a:moveTo>
                  <a:lnTo>
                    <a:pt x="120011" y="3402"/>
                  </a:lnTo>
                  <a:lnTo>
                    <a:pt x="119843" y="3458"/>
                  </a:lnTo>
                  <a:lnTo>
                    <a:pt x="119564" y="3625"/>
                  </a:lnTo>
                  <a:lnTo>
                    <a:pt x="119397" y="3848"/>
                  </a:lnTo>
                  <a:lnTo>
                    <a:pt x="119341" y="4015"/>
                  </a:lnTo>
                  <a:lnTo>
                    <a:pt x="119341" y="4183"/>
                  </a:lnTo>
                  <a:lnTo>
                    <a:pt x="119341" y="4350"/>
                  </a:lnTo>
                  <a:lnTo>
                    <a:pt x="119397" y="4517"/>
                  </a:lnTo>
                  <a:lnTo>
                    <a:pt x="119564" y="4796"/>
                  </a:lnTo>
                  <a:lnTo>
                    <a:pt x="119843" y="4963"/>
                  </a:lnTo>
                  <a:lnTo>
                    <a:pt x="120011" y="5019"/>
                  </a:lnTo>
                  <a:lnTo>
                    <a:pt x="120345" y="5019"/>
                  </a:lnTo>
                  <a:lnTo>
                    <a:pt x="120512" y="4963"/>
                  </a:lnTo>
                  <a:lnTo>
                    <a:pt x="120736" y="4796"/>
                  </a:lnTo>
                  <a:lnTo>
                    <a:pt x="120959" y="4517"/>
                  </a:lnTo>
                  <a:lnTo>
                    <a:pt x="120959" y="4350"/>
                  </a:lnTo>
                  <a:lnTo>
                    <a:pt x="121014" y="4183"/>
                  </a:lnTo>
                  <a:lnTo>
                    <a:pt x="120959" y="4015"/>
                  </a:lnTo>
                  <a:lnTo>
                    <a:pt x="120959" y="3848"/>
                  </a:lnTo>
                  <a:lnTo>
                    <a:pt x="120736" y="3625"/>
                  </a:lnTo>
                  <a:lnTo>
                    <a:pt x="120512" y="3458"/>
                  </a:lnTo>
                  <a:lnTo>
                    <a:pt x="120345" y="3402"/>
                  </a:lnTo>
                  <a:lnTo>
                    <a:pt x="120178" y="3346"/>
                  </a:lnTo>
                  <a:close/>
                  <a:moveTo>
                    <a:pt x="123468" y="3346"/>
                  </a:moveTo>
                  <a:lnTo>
                    <a:pt x="123301" y="3402"/>
                  </a:lnTo>
                  <a:lnTo>
                    <a:pt x="123189" y="3458"/>
                  </a:lnTo>
                  <a:lnTo>
                    <a:pt x="122910" y="3625"/>
                  </a:lnTo>
                  <a:lnTo>
                    <a:pt x="122743" y="3848"/>
                  </a:lnTo>
                  <a:lnTo>
                    <a:pt x="122687" y="4015"/>
                  </a:lnTo>
                  <a:lnTo>
                    <a:pt x="122632" y="4183"/>
                  </a:lnTo>
                  <a:lnTo>
                    <a:pt x="122687" y="4350"/>
                  </a:lnTo>
                  <a:lnTo>
                    <a:pt x="122743" y="4517"/>
                  </a:lnTo>
                  <a:lnTo>
                    <a:pt x="122910" y="4796"/>
                  </a:lnTo>
                  <a:lnTo>
                    <a:pt x="123189" y="4963"/>
                  </a:lnTo>
                  <a:lnTo>
                    <a:pt x="123301" y="5019"/>
                  </a:lnTo>
                  <a:lnTo>
                    <a:pt x="123635" y="5019"/>
                  </a:lnTo>
                  <a:lnTo>
                    <a:pt x="123803" y="4963"/>
                  </a:lnTo>
                  <a:lnTo>
                    <a:pt x="124082" y="4796"/>
                  </a:lnTo>
                  <a:lnTo>
                    <a:pt x="124249" y="4517"/>
                  </a:lnTo>
                  <a:lnTo>
                    <a:pt x="124305" y="4350"/>
                  </a:lnTo>
                  <a:lnTo>
                    <a:pt x="124305" y="4183"/>
                  </a:lnTo>
                  <a:lnTo>
                    <a:pt x="124305" y="4015"/>
                  </a:lnTo>
                  <a:lnTo>
                    <a:pt x="124249" y="3848"/>
                  </a:lnTo>
                  <a:lnTo>
                    <a:pt x="124082" y="3625"/>
                  </a:lnTo>
                  <a:lnTo>
                    <a:pt x="123803" y="3458"/>
                  </a:lnTo>
                  <a:lnTo>
                    <a:pt x="123635" y="3402"/>
                  </a:lnTo>
                  <a:lnTo>
                    <a:pt x="123468" y="3346"/>
                  </a:lnTo>
                  <a:close/>
                  <a:moveTo>
                    <a:pt x="126926" y="3346"/>
                  </a:moveTo>
                  <a:lnTo>
                    <a:pt x="126758" y="3402"/>
                  </a:lnTo>
                  <a:lnTo>
                    <a:pt x="126591" y="3458"/>
                  </a:lnTo>
                  <a:lnTo>
                    <a:pt x="126312" y="3625"/>
                  </a:lnTo>
                  <a:lnTo>
                    <a:pt x="126145" y="3848"/>
                  </a:lnTo>
                  <a:lnTo>
                    <a:pt x="126089" y="4015"/>
                  </a:lnTo>
                  <a:lnTo>
                    <a:pt x="126089" y="4183"/>
                  </a:lnTo>
                  <a:lnTo>
                    <a:pt x="126089" y="4350"/>
                  </a:lnTo>
                  <a:lnTo>
                    <a:pt x="126145" y="4517"/>
                  </a:lnTo>
                  <a:lnTo>
                    <a:pt x="126312" y="4796"/>
                  </a:lnTo>
                  <a:lnTo>
                    <a:pt x="126591" y="4963"/>
                  </a:lnTo>
                  <a:lnTo>
                    <a:pt x="126758" y="5019"/>
                  </a:lnTo>
                  <a:lnTo>
                    <a:pt x="127093" y="5019"/>
                  </a:lnTo>
                  <a:lnTo>
                    <a:pt x="127260" y="4963"/>
                  </a:lnTo>
                  <a:lnTo>
                    <a:pt x="127483" y="4796"/>
                  </a:lnTo>
                  <a:lnTo>
                    <a:pt x="127651" y="4517"/>
                  </a:lnTo>
                  <a:lnTo>
                    <a:pt x="127706" y="4350"/>
                  </a:lnTo>
                  <a:lnTo>
                    <a:pt x="127762" y="4183"/>
                  </a:lnTo>
                  <a:lnTo>
                    <a:pt x="127706" y="4015"/>
                  </a:lnTo>
                  <a:lnTo>
                    <a:pt x="127651" y="3848"/>
                  </a:lnTo>
                  <a:lnTo>
                    <a:pt x="127483" y="3625"/>
                  </a:lnTo>
                  <a:lnTo>
                    <a:pt x="127260" y="3458"/>
                  </a:lnTo>
                  <a:lnTo>
                    <a:pt x="127093" y="3402"/>
                  </a:lnTo>
                  <a:lnTo>
                    <a:pt x="126926" y="3346"/>
                  </a:lnTo>
                  <a:close/>
                  <a:moveTo>
                    <a:pt x="136964" y="3346"/>
                  </a:moveTo>
                  <a:lnTo>
                    <a:pt x="136796" y="3402"/>
                  </a:lnTo>
                  <a:lnTo>
                    <a:pt x="136629" y="3458"/>
                  </a:lnTo>
                  <a:lnTo>
                    <a:pt x="136350" y="3625"/>
                  </a:lnTo>
                  <a:lnTo>
                    <a:pt x="136183" y="3848"/>
                  </a:lnTo>
                  <a:lnTo>
                    <a:pt x="136127" y="4015"/>
                  </a:lnTo>
                  <a:lnTo>
                    <a:pt x="136127" y="4183"/>
                  </a:lnTo>
                  <a:lnTo>
                    <a:pt x="136127" y="4350"/>
                  </a:lnTo>
                  <a:lnTo>
                    <a:pt x="136183" y="4517"/>
                  </a:lnTo>
                  <a:lnTo>
                    <a:pt x="136350" y="4796"/>
                  </a:lnTo>
                  <a:lnTo>
                    <a:pt x="136629" y="4963"/>
                  </a:lnTo>
                  <a:lnTo>
                    <a:pt x="136796" y="5019"/>
                  </a:lnTo>
                  <a:lnTo>
                    <a:pt x="137131" y="5019"/>
                  </a:lnTo>
                  <a:lnTo>
                    <a:pt x="137298" y="4963"/>
                  </a:lnTo>
                  <a:lnTo>
                    <a:pt x="137521" y="4796"/>
                  </a:lnTo>
                  <a:lnTo>
                    <a:pt x="137689" y="4517"/>
                  </a:lnTo>
                  <a:lnTo>
                    <a:pt x="137744" y="4350"/>
                  </a:lnTo>
                  <a:lnTo>
                    <a:pt x="137800" y="4183"/>
                  </a:lnTo>
                  <a:lnTo>
                    <a:pt x="137744" y="4015"/>
                  </a:lnTo>
                  <a:lnTo>
                    <a:pt x="137689" y="3848"/>
                  </a:lnTo>
                  <a:lnTo>
                    <a:pt x="137521" y="3625"/>
                  </a:lnTo>
                  <a:lnTo>
                    <a:pt x="137298" y="3458"/>
                  </a:lnTo>
                  <a:lnTo>
                    <a:pt x="137131" y="3402"/>
                  </a:lnTo>
                  <a:lnTo>
                    <a:pt x="136964" y="3346"/>
                  </a:lnTo>
                  <a:close/>
                  <a:moveTo>
                    <a:pt x="178845" y="3402"/>
                  </a:moveTo>
                  <a:lnTo>
                    <a:pt x="178677" y="3458"/>
                  </a:lnTo>
                  <a:lnTo>
                    <a:pt x="178399" y="3625"/>
                  </a:lnTo>
                  <a:lnTo>
                    <a:pt x="178231" y="3904"/>
                  </a:lnTo>
                  <a:lnTo>
                    <a:pt x="178176" y="4015"/>
                  </a:lnTo>
                  <a:lnTo>
                    <a:pt x="178176" y="4183"/>
                  </a:lnTo>
                  <a:lnTo>
                    <a:pt x="178176" y="4350"/>
                  </a:lnTo>
                  <a:lnTo>
                    <a:pt x="178231" y="4517"/>
                  </a:lnTo>
                  <a:lnTo>
                    <a:pt x="178399" y="4796"/>
                  </a:lnTo>
                  <a:lnTo>
                    <a:pt x="178677" y="4963"/>
                  </a:lnTo>
                  <a:lnTo>
                    <a:pt x="178845" y="5019"/>
                  </a:lnTo>
                  <a:lnTo>
                    <a:pt x="179179" y="5019"/>
                  </a:lnTo>
                  <a:lnTo>
                    <a:pt x="179347" y="4963"/>
                  </a:lnTo>
                  <a:lnTo>
                    <a:pt x="179570" y="4796"/>
                  </a:lnTo>
                  <a:lnTo>
                    <a:pt x="179737" y="4517"/>
                  </a:lnTo>
                  <a:lnTo>
                    <a:pt x="179793" y="4350"/>
                  </a:lnTo>
                  <a:lnTo>
                    <a:pt x="179849" y="4183"/>
                  </a:lnTo>
                  <a:lnTo>
                    <a:pt x="179793" y="4015"/>
                  </a:lnTo>
                  <a:lnTo>
                    <a:pt x="179737" y="3904"/>
                  </a:lnTo>
                  <a:lnTo>
                    <a:pt x="179570" y="3625"/>
                  </a:lnTo>
                  <a:lnTo>
                    <a:pt x="179347" y="3458"/>
                  </a:lnTo>
                  <a:lnTo>
                    <a:pt x="179179" y="3402"/>
                  </a:lnTo>
                  <a:close/>
                  <a:moveTo>
                    <a:pt x="182191" y="3402"/>
                  </a:moveTo>
                  <a:lnTo>
                    <a:pt x="182023" y="3458"/>
                  </a:lnTo>
                  <a:lnTo>
                    <a:pt x="181800" y="3625"/>
                  </a:lnTo>
                  <a:lnTo>
                    <a:pt x="181577" y="3904"/>
                  </a:lnTo>
                  <a:lnTo>
                    <a:pt x="181577" y="4015"/>
                  </a:lnTo>
                  <a:lnTo>
                    <a:pt x="181522" y="4183"/>
                  </a:lnTo>
                  <a:lnTo>
                    <a:pt x="181577" y="4350"/>
                  </a:lnTo>
                  <a:lnTo>
                    <a:pt x="181577" y="4517"/>
                  </a:lnTo>
                  <a:lnTo>
                    <a:pt x="181800" y="4796"/>
                  </a:lnTo>
                  <a:lnTo>
                    <a:pt x="182023" y="4963"/>
                  </a:lnTo>
                  <a:lnTo>
                    <a:pt x="182191" y="5019"/>
                  </a:lnTo>
                  <a:lnTo>
                    <a:pt x="182525" y="5019"/>
                  </a:lnTo>
                  <a:lnTo>
                    <a:pt x="182693" y="4963"/>
                  </a:lnTo>
                  <a:lnTo>
                    <a:pt x="182971" y="4796"/>
                  </a:lnTo>
                  <a:lnTo>
                    <a:pt x="183139" y="4517"/>
                  </a:lnTo>
                  <a:lnTo>
                    <a:pt x="183195" y="4350"/>
                  </a:lnTo>
                  <a:lnTo>
                    <a:pt x="183195" y="4183"/>
                  </a:lnTo>
                  <a:lnTo>
                    <a:pt x="183195" y="4015"/>
                  </a:lnTo>
                  <a:lnTo>
                    <a:pt x="183139" y="3904"/>
                  </a:lnTo>
                  <a:lnTo>
                    <a:pt x="182971" y="3625"/>
                  </a:lnTo>
                  <a:lnTo>
                    <a:pt x="182693" y="3458"/>
                  </a:lnTo>
                  <a:lnTo>
                    <a:pt x="182525" y="3402"/>
                  </a:lnTo>
                  <a:close/>
                  <a:moveTo>
                    <a:pt x="185537" y="3402"/>
                  </a:moveTo>
                  <a:lnTo>
                    <a:pt x="185425" y="3458"/>
                  </a:lnTo>
                  <a:lnTo>
                    <a:pt x="185146" y="3625"/>
                  </a:lnTo>
                  <a:lnTo>
                    <a:pt x="184979" y="3904"/>
                  </a:lnTo>
                  <a:lnTo>
                    <a:pt x="184923" y="4015"/>
                  </a:lnTo>
                  <a:lnTo>
                    <a:pt x="184923" y="4183"/>
                  </a:lnTo>
                  <a:lnTo>
                    <a:pt x="184923" y="4350"/>
                  </a:lnTo>
                  <a:lnTo>
                    <a:pt x="184979" y="4517"/>
                  </a:lnTo>
                  <a:lnTo>
                    <a:pt x="185146" y="4796"/>
                  </a:lnTo>
                  <a:lnTo>
                    <a:pt x="185425" y="4963"/>
                  </a:lnTo>
                  <a:lnTo>
                    <a:pt x="185537" y="5019"/>
                  </a:lnTo>
                  <a:lnTo>
                    <a:pt x="185871" y="5019"/>
                  </a:lnTo>
                  <a:lnTo>
                    <a:pt x="186039" y="4963"/>
                  </a:lnTo>
                  <a:lnTo>
                    <a:pt x="186317" y="4796"/>
                  </a:lnTo>
                  <a:lnTo>
                    <a:pt x="186485" y="4517"/>
                  </a:lnTo>
                  <a:lnTo>
                    <a:pt x="186541" y="4350"/>
                  </a:lnTo>
                  <a:lnTo>
                    <a:pt x="186541" y="4183"/>
                  </a:lnTo>
                  <a:lnTo>
                    <a:pt x="186541" y="4015"/>
                  </a:lnTo>
                  <a:lnTo>
                    <a:pt x="186485" y="3904"/>
                  </a:lnTo>
                  <a:lnTo>
                    <a:pt x="186317" y="3625"/>
                  </a:lnTo>
                  <a:lnTo>
                    <a:pt x="186039" y="3458"/>
                  </a:lnTo>
                  <a:lnTo>
                    <a:pt x="185871" y="3402"/>
                  </a:lnTo>
                  <a:close/>
                  <a:moveTo>
                    <a:pt x="188883" y="3402"/>
                  </a:moveTo>
                  <a:lnTo>
                    <a:pt x="188715" y="3458"/>
                  </a:lnTo>
                  <a:lnTo>
                    <a:pt x="188437" y="3625"/>
                  </a:lnTo>
                  <a:lnTo>
                    <a:pt x="188269" y="3904"/>
                  </a:lnTo>
                  <a:lnTo>
                    <a:pt x="188214" y="4015"/>
                  </a:lnTo>
                  <a:lnTo>
                    <a:pt x="188214" y="4183"/>
                  </a:lnTo>
                  <a:lnTo>
                    <a:pt x="188214" y="4350"/>
                  </a:lnTo>
                  <a:lnTo>
                    <a:pt x="188269" y="4517"/>
                  </a:lnTo>
                  <a:lnTo>
                    <a:pt x="188437" y="4796"/>
                  </a:lnTo>
                  <a:lnTo>
                    <a:pt x="188715" y="4963"/>
                  </a:lnTo>
                  <a:lnTo>
                    <a:pt x="188883" y="5019"/>
                  </a:lnTo>
                  <a:lnTo>
                    <a:pt x="189217" y="5019"/>
                  </a:lnTo>
                  <a:lnTo>
                    <a:pt x="189385" y="4963"/>
                  </a:lnTo>
                  <a:lnTo>
                    <a:pt x="189608" y="4796"/>
                  </a:lnTo>
                  <a:lnTo>
                    <a:pt x="189831" y="4517"/>
                  </a:lnTo>
                  <a:lnTo>
                    <a:pt x="189887" y="4350"/>
                  </a:lnTo>
                  <a:lnTo>
                    <a:pt x="189887" y="4183"/>
                  </a:lnTo>
                  <a:lnTo>
                    <a:pt x="189887" y="4015"/>
                  </a:lnTo>
                  <a:lnTo>
                    <a:pt x="189831" y="3904"/>
                  </a:lnTo>
                  <a:lnTo>
                    <a:pt x="189608" y="3625"/>
                  </a:lnTo>
                  <a:lnTo>
                    <a:pt x="189385" y="3458"/>
                  </a:lnTo>
                  <a:lnTo>
                    <a:pt x="189217" y="3402"/>
                  </a:lnTo>
                  <a:close/>
                  <a:moveTo>
                    <a:pt x="194125" y="3346"/>
                  </a:moveTo>
                  <a:lnTo>
                    <a:pt x="193958" y="3402"/>
                  </a:lnTo>
                  <a:lnTo>
                    <a:pt x="193790" y="3458"/>
                  </a:lnTo>
                  <a:lnTo>
                    <a:pt x="193511" y="3625"/>
                  </a:lnTo>
                  <a:lnTo>
                    <a:pt x="193344" y="3848"/>
                  </a:lnTo>
                  <a:lnTo>
                    <a:pt x="193288" y="4015"/>
                  </a:lnTo>
                  <a:lnTo>
                    <a:pt x="193288" y="4183"/>
                  </a:lnTo>
                  <a:lnTo>
                    <a:pt x="193288" y="4350"/>
                  </a:lnTo>
                  <a:lnTo>
                    <a:pt x="193344" y="4517"/>
                  </a:lnTo>
                  <a:lnTo>
                    <a:pt x="193511" y="4796"/>
                  </a:lnTo>
                  <a:lnTo>
                    <a:pt x="193790" y="4963"/>
                  </a:lnTo>
                  <a:lnTo>
                    <a:pt x="193958" y="5019"/>
                  </a:lnTo>
                  <a:lnTo>
                    <a:pt x="194292" y="5019"/>
                  </a:lnTo>
                  <a:lnTo>
                    <a:pt x="194404" y="4963"/>
                  </a:lnTo>
                  <a:lnTo>
                    <a:pt x="194683" y="4796"/>
                  </a:lnTo>
                  <a:lnTo>
                    <a:pt x="194850" y="4517"/>
                  </a:lnTo>
                  <a:lnTo>
                    <a:pt x="194906" y="4350"/>
                  </a:lnTo>
                  <a:lnTo>
                    <a:pt x="194961" y="4183"/>
                  </a:lnTo>
                  <a:lnTo>
                    <a:pt x="194906" y="4015"/>
                  </a:lnTo>
                  <a:lnTo>
                    <a:pt x="194850" y="3848"/>
                  </a:lnTo>
                  <a:lnTo>
                    <a:pt x="194683" y="3625"/>
                  </a:lnTo>
                  <a:lnTo>
                    <a:pt x="194404" y="3458"/>
                  </a:lnTo>
                  <a:lnTo>
                    <a:pt x="194292" y="3402"/>
                  </a:lnTo>
                  <a:lnTo>
                    <a:pt x="194125" y="3346"/>
                  </a:lnTo>
                  <a:close/>
                  <a:moveTo>
                    <a:pt x="202546" y="3346"/>
                  </a:moveTo>
                  <a:lnTo>
                    <a:pt x="202378" y="3402"/>
                  </a:lnTo>
                  <a:lnTo>
                    <a:pt x="202211" y="3458"/>
                  </a:lnTo>
                  <a:lnTo>
                    <a:pt x="201932" y="3625"/>
                  </a:lnTo>
                  <a:lnTo>
                    <a:pt x="201765" y="3848"/>
                  </a:lnTo>
                  <a:lnTo>
                    <a:pt x="201709" y="4015"/>
                  </a:lnTo>
                  <a:lnTo>
                    <a:pt x="201709" y="4183"/>
                  </a:lnTo>
                  <a:lnTo>
                    <a:pt x="201709" y="4350"/>
                  </a:lnTo>
                  <a:lnTo>
                    <a:pt x="201765" y="4517"/>
                  </a:lnTo>
                  <a:lnTo>
                    <a:pt x="201932" y="4796"/>
                  </a:lnTo>
                  <a:lnTo>
                    <a:pt x="202211" y="4963"/>
                  </a:lnTo>
                  <a:lnTo>
                    <a:pt x="202378" y="5019"/>
                  </a:lnTo>
                  <a:lnTo>
                    <a:pt x="202713" y="5019"/>
                  </a:lnTo>
                  <a:lnTo>
                    <a:pt x="202880" y="4963"/>
                  </a:lnTo>
                  <a:lnTo>
                    <a:pt x="203103" y="4796"/>
                  </a:lnTo>
                  <a:lnTo>
                    <a:pt x="203326" y="4517"/>
                  </a:lnTo>
                  <a:lnTo>
                    <a:pt x="203382" y="4350"/>
                  </a:lnTo>
                  <a:lnTo>
                    <a:pt x="203382" y="4183"/>
                  </a:lnTo>
                  <a:lnTo>
                    <a:pt x="203382" y="4015"/>
                  </a:lnTo>
                  <a:lnTo>
                    <a:pt x="203326" y="3848"/>
                  </a:lnTo>
                  <a:lnTo>
                    <a:pt x="203103" y="3625"/>
                  </a:lnTo>
                  <a:lnTo>
                    <a:pt x="202880" y="3458"/>
                  </a:lnTo>
                  <a:lnTo>
                    <a:pt x="202713" y="3402"/>
                  </a:lnTo>
                  <a:lnTo>
                    <a:pt x="202546" y="3346"/>
                  </a:lnTo>
                  <a:close/>
                  <a:moveTo>
                    <a:pt x="207565" y="3346"/>
                  </a:moveTo>
                  <a:lnTo>
                    <a:pt x="207397" y="3402"/>
                  </a:lnTo>
                  <a:lnTo>
                    <a:pt x="207286" y="3458"/>
                  </a:lnTo>
                  <a:lnTo>
                    <a:pt x="207007" y="3625"/>
                  </a:lnTo>
                  <a:lnTo>
                    <a:pt x="206840" y="3848"/>
                  </a:lnTo>
                  <a:lnTo>
                    <a:pt x="206784" y="4015"/>
                  </a:lnTo>
                  <a:lnTo>
                    <a:pt x="206784" y="4183"/>
                  </a:lnTo>
                  <a:lnTo>
                    <a:pt x="206784" y="4350"/>
                  </a:lnTo>
                  <a:lnTo>
                    <a:pt x="206840" y="4517"/>
                  </a:lnTo>
                  <a:lnTo>
                    <a:pt x="207007" y="4796"/>
                  </a:lnTo>
                  <a:lnTo>
                    <a:pt x="207286" y="4963"/>
                  </a:lnTo>
                  <a:lnTo>
                    <a:pt x="207397" y="5019"/>
                  </a:lnTo>
                  <a:lnTo>
                    <a:pt x="207732" y="5019"/>
                  </a:lnTo>
                  <a:lnTo>
                    <a:pt x="207899" y="4963"/>
                  </a:lnTo>
                  <a:lnTo>
                    <a:pt x="208178" y="4796"/>
                  </a:lnTo>
                  <a:lnTo>
                    <a:pt x="208345" y="4517"/>
                  </a:lnTo>
                  <a:lnTo>
                    <a:pt x="208401" y="4350"/>
                  </a:lnTo>
                  <a:lnTo>
                    <a:pt x="208401" y="4183"/>
                  </a:lnTo>
                  <a:lnTo>
                    <a:pt x="208401" y="4015"/>
                  </a:lnTo>
                  <a:lnTo>
                    <a:pt x="208345" y="3848"/>
                  </a:lnTo>
                  <a:lnTo>
                    <a:pt x="208178" y="3625"/>
                  </a:lnTo>
                  <a:lnTo>
                    <a:pt x="207899" y="3458"/>
                  </a:lnTo>
                  <a:lnTo>
                    <a:pt x="207732" y="3402"/>
                  </a:lnTo>
                  <a:lnTo>
                    <a:pt x="207565" y="3346"/>
                  </a:lnTo>
                  <a:close/>
                  <a:moveTo>
                    <a:pt x="210911" y="3346"/>
                  </a:moveTo>
                  <a:lnTo>
                    <a:pt x="210743" y="3402"/>
                  </a:lnTo>
                  <a:lnTo>
                    <a:pt x="210576" y="3458"/>
                  </a:lnTo>
                  <a:lnTo>
                    <a:pt x="210297" y="3625"/>
                  </a:lnTo>
                  <a:lnTo>
                    <a:pt x="210130" y="3848"/>
                  </a:lnTo>
                  <a:lnTo>
                    <a:pt x="210074" y="4015"/>
                  </a:lnTo>
                  <a:lnTo>
                    <a:pt x="210074" y="4183"/>
                  </a:lnTo>
                  <a:lnTo>
                    <a:pt x="210074" y="4350"/>
                  </a:lnTo>
                  <a:lnTo>
                    <a:pt x="210130" y="4517"/>
                  </a:lnTo>
                  <a:lnTo>
                    <a:pt x="210297" y="4796"/>
                  </a:lnTo>
                  <a:lnTo>
                    <a:pt x="210576" y="4963"/>
                  </a:lnTo>
                  <a:lnTo>
                    <a:pt x="210743" y="5019"/>
                  </a:lnTo>
                  <a:lnTo>
                    <a:pt x="211078" y="5019"/>
                  </a:lnTo>
                  <a:lnTo>
                    <a:pt x="211245" y="4963"/>
                  </a:lnTo>
                  <a:lnTo>
                    <a:pt x="211468" y="4796"/>
                  </a:lnTo>
                  <a:lnTo>
                    <a:pt x="211691" y="4517"/>
                  </a:lnTo>
                  <a:lnTo>
                    <a:pt x="211691" y="4350"/>
                  </a:lnTo>
                  <a:lnTo>
                    <a:pt x="211747" y="4183"/>
                  </a:lnTo>
                  <a:lnTo>
                    <a:pt x="211691" y="4015"/>
                  </a:lnTo>
                  <a:lnTo>
                    <a:pt x="211691" y="3848"/>
                  </a:lnTo>
                  <a:lnTo>
                    <a:pt x="211468" y="3625"/>
                  </a:lnTo>
                  <a:lnTo>
                    <a:pt x="211245" y="3458"/>
                  </a:lnTo>
                  <a:lnTo>
                    <a:pt x="211078" y="3402"/>
                  </a:lnTo>
                  <a:lnTo>
                    <a:pt x="210911" y="3346"/>
                  </a:lnTo>
                  <a:close/>
                  <a:moveTo>
                    <a:pt x="215986" y="3346"/>
                  </a:moveTo>
                  <a:lnTo>
                    <a:pt x="215818" y="3402"/>
                  </a:lnTo>
                  <a:lnTo>
                    <a:pt x="215651" y="3458"/>
                  </a:lnTo>
                  <a:lnTo>
                    <a:pt x="215372" y="3625"/>
                  </a:lnTo>
                  <a:lnTo>
                    <a:pt x="215205" y="3848"/>
                  </a:lnTo>
                  <a:lnTo>
                    <a:pt x="215149" y="4015"/>
                  </a:lnTo>
                  <a:lnTo>
                    <a:pt x="215149" y="4183"/>
                  </a:lnTo>
                  <a:lnTo>
                    <a:pt x="215149" y="4350"/>
                  </a:lnTo>
                  <a:lnTo>
                    <a:pt x="215205" y="4517"/>
                  </a:lnTo>
                  <a:lnTo>
                    <a:pt x="215372" y="4796"/>
                  </a:lnTo>
                  <a:lnTo>
                    <a:pt x="215651" y="4963"/>
                  </a:lnTo>
                  <a:lnTo>
                    <a:pt x="215818" y="5019"/>
                  </a:lnTo>
                  <a:lnTo>
                    <a:pt x="216153" y="5019"/>
                  </a:lnTo>
                  <a:lnTo>
                    <a:pt x="216264" y="4963"/>
                  </a:lnTo>
                  <a:lnTo>
                    <a:pt x="216543" y="4796"/>
                  </a:lnTo>
                  <a:lnTo>
                    <a:pt x="216710" y="4517"/>
                  </a:lnTo>
                  <a:lnTo>
                    <a:pt x="216766" y="4350"/>
                  </a:lnTo>
                  <a:lnTo>
                    <a:pt x="216822" y="4183"/>
                  </a:lnTo>
                  <a:lnTo>
                    <a:pt x="216766" y="4015"/>
                  </a:lnTo>
                  <a:lnTo>
                    <a:pt x="216710" y="3848"/>
                  </a:lnTo>
                  <a:lnTo>
                    <a:pt x="216543" y="3625"/>
                  </a:lnTo>
                  <a:lnTo>
                    <a:pt x="216264" y="3458"/>
                  </a:lnTo>
                  <a:lnTo>
                    <a:pt x="216153" y="3402"/>
                  </a:lnTo>
                  <a:lnTo>
                    <a:pt x="215986" y="3346"/>
                  </a:lnTo>
                  <a:close/>
                  <a:moveTo>
                    <a:pt x="219276" y="3346"/>
                  </a:moveTo>
                  <a:lnTo>
                    <a:pt x="219108" y="3402"/>
                  </a:lnTo>
                  <a:lnTo>
                    <a:pt x="218941" y="3458"/>
                  </a:lnTo>
                  <a:lnTo>
                    <a:pt x="218718" y="3625"/>
                  </a:lnTo>
                  <a:lnTo>
                    <a:pt x="218551" y="3848"/>
                  </a:lnTo>
                  <a:lnTo>
                    <a:pt x="218495" y="4015"/>
                  </a:lnTo>
                  <a:lnTo>
                    <a:pt x="218439" y="4183"/>
                  </a:lnTo>
                  <a:lnTo>
                    <a:pt x="218495" y="4350"/>
                  </a:lnTo>
                  <a:lnTo>
                    <a:pt x="218551" y="4517"/>
                  </a:lnTo>
                  <a:lnTo>
                    <a:pt x="218718" y="4796"/>
                  </a:lnTo>
                  <a:lnTo>
                    <a:pt x="218941" y="4963"/>
                  </a:lnTo>
                  <a:lnTo>
                    <a:pt x="219108" y="5019"/>
                  </a:lnTo>
                  <a:lnTo>
                    <a:pt x="219443" y="5019"/>
                  </a:lnTo>
                  <a:lnTo>
                    <a:pt x="219610" y="4963"/>
                  </a:lnTo>
                  <a:lnTo>
                    <a:pt x="219889" y="4796"/>
                  </a:lnTo>
                  <a:lnTo>
                    <a:pt x="220057" y="4517"/>
                  </a:lnTo>
                  <a:lnTo>
                    <a:pt x="220112" y="4350"/>
                  </a:lnTo>
                  <a:lnTo>
                    <a:pt x="220112" y="4183"/>
                  </a:lnTo>
                  <a:lnTo>
                    <a:pt x="220112" y="4015"/>
                  </a:lnTo>
                  <a:lnTo>
                    <a:pt x="220057" y="3848"/>
                  </a:lnTo>
                  <a:lnTo>
                    <a:pt x="219889" y="3625"/>
                  </a:lnTo>
                  <a:lnTo>
                    <a:pt x="219610" y="3458"/>
                  </a:lnTo>
                  <a:lnTo>
                    <a:pt x="219443" y="3402"/>
                  </a:lnTo>
                  <a:lnTo>
                    <a:pt x="219276" y="3346"/>
                  </a:lnTo>
                  <a:close/>
                  <a:moveTo>
                    <a:pt x="222733" y="3346"/>
                  </a:moveTo>
                  <a:lnTo>
                    <a:pt x="222566" y="3402"/>
                  </a:lnTo>
                  <a:lnTo>
                    <a:pt x="222399" y="3458"/>
                  </a:lnTo>
                  <a:lnTo>
                    <a:pt x="222120" y="3625"/>
                  </a:lnTo>
                  <a:lnTo>
                    <a:pt x="221953" y="3848"/>
                  </a:lnTo>
                  <a:lnTo>
                    <a:pt x="221897" y="4015"/>
                  </a:lnTo>
                  <a:lnTo>
                    <a:pt x="221897" y="4183"/>
                  </a:lnTo>
                  <a:lnTo>
                    <a:pt x="221897" y="4350"/>
                  </a:lnTo>
                  <a:lnTo>
                    <a:pt x="221953" y="4517"/>
                  </a:lnTo>
                  <a:lnTo>
                    <a:pt x="222120" y="4796"/>
                  </a:lnTo>
                  <a:lnTo>
                    <a:pt x="222399" y="4963"/>
                  </a:lnTo>
                  <a:lnTo>
                    <a:pt x="222566" y="5019"/>
                  </a:lnTo>
                  <a:lnTo>
                    <a:pt x="222901" y="5019"/>
                  </a:lnTo>
                  <a:lnTo>
                    <a:pt x="223012" y="4963"/>
                  </a:lnTo>
                  <a:lnTo>
                    <a:pt x="223291" y="4796"/>
                  </a:lnTo>
                  <a:lnTo>
                    <a:pt x="223458" y="4517"/>
                  </a:lnTo>
                  <a:lnTo>
                    <a:pt x="223514" y="4350"/>
                  </a:lnTo>
                  <a:lnTo>
                    <a:pt x="223514" y="4183"/>
                  </a:lnTo>
                  <a:lnTo>
                    <a:pt x="223514" y="4015"/>
                  </a:lnTo>
                  <a:lnTo>
                    <a:pt x="223458" y="3848"/>
                  </a:lnTo>
                  <a:lnTo>
                    <a:pt x="223291" y="3625"/>
                  </a:lnTo>
                  <a:lnTo>
                    <a:pt x="223012" y="3458"/>
                  </a:lnTo>
                  <a:lnTo>
                    <a:pt x="222901" y="3402"/>
                  </a:lnTo>
                  <a:lnTo>
                    <a:pt x="222733" y="3346"/>
                  </a:lnTo>
                  <a:close/>
                  <a:moveTo>
                    <a:pt x="232771" y="3346"/>
                  </a:moveTo>
                  <a:lnTo>
                    <a:pt x="232604" y="3402"/>
                  </a:lnTo>
                  <a:lnTo>
                    <a:pt x="232437" y="3458"/>
                  </a:lnTo>
                  <a:lnTo>
                    <a:pt x="232158" y="3625"/>
                  </a:lnTo>
                  <a:lnTo>
                    <a:pt x="231991" y="3848"/>
                  </a:lnTo>
                  <a:lnTo>
                    <a:pt x="231935" y="4015"/>
                  </a:lnTo>
                  <a:lnTo>
                    <a:pt x="231935" y="4183"/>
                  </a:lnTo>
                  <a:lnTo>
                    <a:pt x="231935" y="4350"/>
                  </a:lnTo>
                  <a:lnTo>
                    <a:pt x="231991" y="4517"/>
                  </a:lnTo>
                  <a:lnTo>
                    <a:pt x="232158" y="4796"/>
                  </a:lnTo>
                  <a:lnTo>
                    <a:pt x="232437" y="4963"/>
                  </a:lnTo>
                  <a:lnTo>
                    <a:pt x="232604" y="5019"/>
                  </a:lnTo>
                  <a:lnTo>
                    <a:pt x="232939" y="5019"/>
                  </a:lnTo>
                  <a:lnTo>
                    <a:pt x="233050" y="4963"/>
                  </a:lnTo>
                  <a:lnTo>
                    <a:pt x="233329" y="4796"/>
                  </a:lnTo>
                  <a:lnTo>
                    <a:pt x="233496" y="4517"/>
                  </a:lnTo>
                  <a:lnTo>
                    <a:pt x="233552" y="4350"/>
                  </a:lnTo>
                  <a:lnTo>
                    <a:pt x="233552" y="4183"/>
                  </a:lnTo>
                  <a:lnTo>
                    <a:pt x="233552" y="4015"/>
                  </a:lnTo>
                  <a:lnTo>
                    <a:pt x="233496" y="3848"/>
                  </a:lnTo>
                  <a:lnTo>
                    <a:pt x="233329" y="3625"/>
                  </a:lnTo>
                  <a:lnTo>
                    <a:pt x="233050" y="3458"/>
                  </a:lnTo>
                  <a:lnTo>
                    <a:pt x="232939" y="3402"/>
                  </a:lnTo>
                  <a:lnTo>
                    <a:pt x="232771" y="3346"/>
                  </a:lnTo>
                  <a:close/>
                  <a:moveTo>
                    <a:pt x="274652" y="3402"/>
                  </a:moveTo>
                  <a:lnTo>
                    <a:pt x="274485" y="3458"/>
                  </a:lnTo>
                  <a:lnTo>
                    <a:pt x="274206" y="3625"/>
                  </a:lnTo>
                  <a:lnTo>
                    <a:pt x="274039" y="3904"/>
                  </a:lnTo>
                  <a:lnTo>
                    <a:pt x="273983" y="4015"/>
                  </a:lnTo>
                  <a:lnTo>
                    <a:pt x="273983" y="4183"/>
                  </a:lnTo>
                  <a:lnTo>
                    <a:pt x="273983" y="4350"/>
                  </a:lnTo>
                  <a:lnTo>
                    <a:pt x="274039" y="4517"/>
                  </a:lnTo>
                  <a:lnTo>
                    <a:pt x="274206" y="4796"/>
                  </a:lnTo>
                  <a:lnTo>
                    <a:pt x="274485" y="4963"/>
                  </a:lnTo>
                  <a:lnTo>
                    <a:pt x="274652" y="5019"/>
                  </a:lnTo>
                  <a:lnTo>
                    <a:pt x="274987" y="5019"/>
                  </a:lnTo>
                  <a:lnTo>
                    <a:pt x="275154" y="4963"/>
                  </a:lnTo>
                  <a:lnTo>
                    <a:pt x="275377" y="4796"/>
                  </a:lnTo>
                  <a:lnTo>
                    <a:pt x="275600" y="4517"/>
                  </a:lnTo>
                  <a:lnTo>
                    <a:pt x="275600" y="4350"/>
                  </a:lnTo>
                  <a:lnTo>
                    <a:pt x="275656" y="4183"/>
                  </a:lnTo>
                  <a:lnTo>
                    <a:pt x="275600" y="4015"/>
                  </a:lnTo>
                  <a:lnTo>
                    <a:pt x="275600" y="3904"/>
                  </a:lnTo>
                  <a:lnTo>
                    <a:pt x="275377" y="3625"/>
                  </a:lnTo>
                  <a:lnTo>
                    <a:pt x="275154" y="3458"/>
                  </a:lnTo>
                  <a:lnTo>
                    <a:pt x="274987" y="3402"/>
                  </a:lnTo>
                  <a:close/>
                  <a:moveTo>
                    <a:pt x="277998" y="3402"/>
                  </a:moveTo>
                  <a:lnTo>
                    <a:pt x="277831" y="3458"/>
                  </a:lnTo>
                  <a:lnTo>
                    <a:pt x="277608" y="3625"/>
                  </a:lnTo>
                  <a:lnTo>
                    <a:pt x="277441" y="3904"/>
                  </a:lnTo>
                  <a:lnTo>
                    <a:pt x="277385" y="4015"/>
                  </a:lnTo>
                  <a:lnTo>
                    <a:pt x="277329" y="4183"/>
                  </a:lnTo>
                  <a:lnTo>
                    <a:pt x="277385" y="4350"/>
                  </a:lnTo>
                  <a:lnTo>
                    <a:pt x="277441" y="4517"/>
                  </a:lnTo>
                  <a:lnTo>
                    <a:pt x="277608" y="4796"/>
                  </a:lnTo>
                  <a:lnTo>
                    <a:pt x="277831" y="4963"/>
                  </a:lnTo>
                  <a:lnTo>
                    <a:pt x="277998" y="5019"/>
                  </a:lnTo>
                  <a:lnTo>
                    <a:pt x="278333" y="5019"/>
                  </a:lnTo>
                  <a:lnTo>
                    <a:pt x="278500" y="4963"/>
                  </a:lnTo>
                  <a:lnTo>
                    <a:pt x="278779" y="4796"/>
                  </a:lnTo>
                  <a:lnTo>
                    <a:pt x="278946" y="4517"/>
                  </a:lnTo>
                  <a:lnTo>
                    <a:pt x="279002" y="4350"/>
                  </a:lnTo>
                  <a:lnTo>
                    <a:pt x="279002" y="4183"/>
                  </a:lnTo>
                  <a:lnTo>
                    <a:pt x="279002" y="4015"/>
                  </a:lnTo>
                  <a:lnTo>
                    <a:pt x="278946" y="3904"/>
                  </a:lnTo>
                  <a:lnTo>
                    <a:pt x="278779" y="3625"/>
                  </a:lnTo>
                  <a:lnTo>
                    <a:pt x="278500" y="3458"/>
                  </a:lnTo>
                  <a:lnTo>
                    <a:pt x="278333" y="3402"/>
                  </a:lnTo>
                  <a:close/>
                  <a:moveTo>
                    <a:pt x="281400" y="3402"/>
                  </a:moveTo>
                  <a:lnTo>
                    <a:pt x="281233" y="3458"/>
                  </a:lnTo>
                  <a:lnTo>
                    <a:pt x="280954" y="3625"/>
                  </a:lnTo>
                  <a:lnTo>
                    <a:pt x="280787" y="3904"/>
                  </a:lnTo>
                  <a:lnTo>
                    <a:pt x="280731" y="4015"/>
                  </a:lnTo>
                  <a:lnTo>
                    <a:pt x="280731" y="4183"/>
                  </a:lnTo>
                  <a:lnTo>
                    <a:pt x="280731" y="4350"/>
                  </a:lnTo>
                  <a:lnTo>
                    <a:pt x="280787" y="4517"/>
                  </a:lnTo>
                  <a:lnTo>
                    <a:pt x="280954" y="4796"/>
                  </a:lnTo>
                  <a:lnTo>
                    <a:pt x="281233" y="4963"/>
                  </a:lnTo>
                  <a:lnTo>
                    <a:pt x="281400" y="5019"/>
                  </a:lnTo>
                  <a:lnTo>
                    <a:pt x="281735" y="5019"/>
                  </a:lnTo>
                  <a:lnTo>
                    <a:pt x="281846" y="4963"/>
                  </a:lnTo>
                  <a:lnTo>
                    <a:pt x="282125" y="4796"/>
                  </a:lnTo>
                  <a:lnTo>
                    <a:pt x="282292" y="4517"/>
                  </a:lnTo>
                  <a:lnTo>
                    <a:pt x="282348" y="4350"/>
                  </a:lnTo>
                  <a:lnTo>
                    <a:pt x="282348" y="4183"/>
                  </a:lnTo>
                  <a:lnTo>
                    <a:pt x="282348" y="4015"/>
                  </a:lnTo>
                  <a:lnTo>
                    <a:pt x="282292" y="3904"/>
                  </a:lnTo>
                  <a:lnTo>
                    <a:pt x="282125" y="3625"/>
                  </a:lnTo>
                  <a:lnTo>
                    <a:pt x="281846" y="3458"/>
                  </a:lnTo>
                  <a:lnTo>
                    <a:pt x="281735" y="3402"/>
                  </a:lnTo>
                  <a:close/>
                  <a:moveTo>
                    <a:pt x="284690" y="3402"/>
                  </a:moveTo>
                  <a:lnTo>
                    <a:pt x="284523" y="3458"/>
                  </a:lnTo>
                  <a:lnTo>
                    <a:pt x="284300" y="3625"/>
                  </a:lnTo>
                  <a:lnTo>
                    <a:pt x="284077" y="3904"/>
                  </a:lnTo>
                  <a:lnTo>
                    <a:pt x="284077" y="4015"/>
                  </a:lnTo>
                  <a:lnTo>
                    <a:pt x="284021" y="4183"/>
                  </a:lnTo>
                  <a:lnTo>
                    <a:pt x="284077" y="4350"/>
                  </a:lnTo>
                  <a:lnTo>
                    <a:pt x="284077" y="4517"/>
                  </a:lnTo>
                  <a:lnTo>
                    <a:pt x="284300" y="4796"/>
                  </a:lnTo>
                  <a:lnTo>
                    <a:pt x="284523" y="4963"/>
                  </a:lnTo>
                  <a:lnTo>
                    <a:pt x="284690" y="5019"/>
                  </a:lnTo>
                  <a:lnTo>
                    <a:pt x="285025" y="5019"/>
                  </a:lnTo>
                  <a:lnTo>
                    <a:pt x="285192" y="4963"/>
                  </a:lnTo>
                  <a:lnTo>
                    <a:pt x="285471" y="4796"/>
                  </a:lnTo>
                  <a:lnTo>
                    <a:pt x="285638" y="4517"/>
                  </a:lnTo>
                  <a:lnTo>
                    <a:pt x="285694" y="4350"/>
                  </a:lnTo>
                  <a:lnTo>
                    <a:pt x="285694" y="4183"/>
                  </a:lnTo>
                  <a:lnTo>
                    <a:pt x="285694" y="4015"/>
                  </a:lnTo>
                  <a:lnTo>
                    <a:pt x="285638" y="3904"/>
                  </a:lnTo>
                  <a:lnTo>
                    <a:pt x="285471" y="3625"/>
                  </a:lnTo>
                  <a:lnTo>
                    <a:pt x="285192" y="3458"/>
                  </a:lnTo>
                  <a:lnTo>
                    <a:pt x="285025" y="3402"/>
                  </a:lnTo>
                  <a:close/>
                  <a:moveTo>
                    <a:pt x="3179" y="11711"/>
                  </a:moveTo>
                  <a:lnTo>
                    <a:pt x="3067" y="11767"/>
                  </a:lnTo>
                  <a:lnTo>
                    <a:pt x="2788" y="11934"/>
                  </a:lnTo>
                  <a:lnTo>
                    <a:pt x="2621" y="12213"/>
                  </a:lnTo>
                  <a:lnTo>
                    <a:pt x="2565" y="12324"/>
                  </a:lnTo>
                  <a:lnTo>
                    <a:pt x="2510" y="12492"/>
                  </a:lnTo>
                  <a:lnTo>
                    <a:pt x="2565" y="12659"/>
                  </a:lnTo>
                  <a:lnTo>
                    <a:pt x="2621" y="12826"/>
                  </a:lnTo>
                  <a:lnTo>
                    <a:pt x="2788" y="13105"/>
                  </a:lnTo>
                  <a:lnTo>
                    <a:pt x="3067" y="13272"/>
                  </a:lnTo>
                  <a:lnTo>
                    <a:pt x="3179" y="13328"/>
                  </a:lnTo>
                  <a:lnTo>
                    <a:pt x="3513" y="13328"/>
                  </a:lnTo>
                  <a:lnTo>
                    <a:pt x="3681" y="13272"/>
                  </a:lnTo>
                  <a:lnTo>
                    <a:pt x="3959" y="13105"/>
                  </a:lnTo>
                  <a:lnTo>
                    <a:pt x="4127" y="12826"/>
                  </a:lnTo>
                  <a:lnTo>
                    <a:pt x="4183" y="12659"/>
                  </a:lnTo>
                  <a:lnTo>
                    <a:pt x="4183" y="12492"/>
                  </a:lnTo>
                  <a:lnTo>
                    <a:pt x="4183" y="12324"/>
                  </a:lnTo>
                  <a:lnTo>
                    <a:pt x="4127" y="12213"/>
                  </a:lnTo>
                  <a:lnTo>
                    <a:pt x="3959" y="11934"/>
                  </a:lnTo>
                  <a:lnTo>
                    <a:pt x="3681" y="11767"/>
                  </a:lnTo>
                  <a:lnTo>
                    <a:pt x="3513" y="11711"/>
                  </a:lnTo>
                  <a:close/>
                  <a:moveTo>
                    <a:pt x="13273" y="11711"/>
                  </a:moveTo>
                  <a:lnTo>
                    <a:pt x="13161" y="11767"/>
                  </a:lnTo>
                  <a:lnTo>
                    <a:pt x="12882" y="11934"/>
                  </a:lnTo>
                  <a:lnTo>
                    <a:pt x="12715" y="12213"/>
                  </a:lnTo>
                  <a:lnTo>
                    <a:pt x="12659" y="12324"/>
                  </a:lnTo>
                  <a:lnTo>
                    <a:pt x="12603" y="12492"/>
                  </a:lnTo>
                  <a:lnTo>
                    <a:pt x="12659" y="12659"/>
                  </a:lnTo>
                  <a:lnTo>
                    <a:pt x="12715" y="12826"/>
                  </a:lnTo>
                  <a:lnTo>
                    <a:pt x="12882" y="13105"/>
                  </a:lnTo>
                  <a:lnTo>
                    <a:pt x="13161" y="13272"/>
                  </a:lnTo>
                  <a:lnTo>
                    <a:pt x="13273" y="13328"/>
                  </a:lnTo>
                  <a:lnTo>
                    <a:pt x="13607" y="13328"/>
                  </a:lnTo>
                  <a:lnTo>
                    <a:pt x="13774" y="13272"/>
                  </a:lnTo>
                  <a:lnTo>
                    <a:pt x="14053" y="13105"/>
                  </a:lnTo>
                  <a:lnTo>
                    <a:pt x="14221" y="12826"/>
                  </a:lnTo>
                  <a:lnTo>
                    <a:pt x="14276" y="12659"/>
                  </a:lnTo>
                  <a:lnTo>
                    <a:pt x="14276" y="12492"/>
                  </a:lnTo>
                  <a:lnTo>
                    <a:pt x="14276" y="12324"/>
                  </a:lnTo>
                  <a:lnTo>
                    <a:pt x="14221" y="12213"/>
                  </a:lnTo>
                  <a:lnTo>
                    <a:pt x="14053" y="11934"/>
                  </a:lnTo>
                  <a:lnTo>
                    <a:pt x="13774" y="11767"/>
                  </a:lnTo>
                  <a:lnTo>
                    <a:pt x="13607" y="11711"/>
                  </a:lnTo>
                  <a:close/>
                  <a:moveTo>
                    <a:pt x="16674" y="11711"/>
                  </a:moveTo>
                  <a:lnTo>
                    <a:pt x="16507" y="11767"/>
                  </a:lnTo>
                  <a:lnTo>
                    <a:pt x="16228" y="11934"/>
                  </a:lnTo>
                  <a:lnTo>
                    <a:pt x="16061" y="12213"/>
                  </a:lnTo>
                  <a:lnTo>
                    <a:pt x="16005" y="12324"/>
                  </a:lnTo>
                  <a:lnTo>
                    <a:pt x="16005" y="12492"/>
                  </a:lnTo>
                  <a:lnTo>
                    <a:pt x="16005" y="12659"/>
                  </a:lnTo>
                  <a:lnTo>
                    <a:pt x="16061" y="12826"/>
                  </a:lnTo>
                  <a:lnTo>
                    <a:pt x="16228" y="13105"/>
                  </a:lnTo>
                  <a:lnTo>
                    <a:pt x="16507" y="13272"/>
                  </a:lnTo>
                  <a:lnTo>
                    <a:pt x="16674" y="13328"/>
                  </a:lnTo>
                  <a:lnTo>
                    <a:pt x="17009" y="13328"/>
                  </a:lnTo>
                  <a:lnTo>
                    <a:pt x="17120" y="13272"/>
                  </a:lnTo>
                  <a:lnTo>
                    <a:pt x="17399" y="13105"/>
                  </a:lnTo>
                  <a:lnTo>
                    <a:pt x="17567" y="12826"/>
                  </a:lnTo>
                  <a:lnTo>
                    <a:pt x="17622" y="12659"/>
                  </a:lnTo>
                  <a:lnTo>
                    <a:pt x="17678" y="12492"/>
                  </a:lnTo>
                  <a:lnTo>
                    <a:pt x="17622" y="12324"/>
                  </a:lnTo>
                  <a:lnTo>
                    <a:pt x="17567" y="12213"/>
                  </a:lnTo>
                  <a:lnTo>
                    <a:pt x="17399" y="11934"/>
                  </a:lnTo>
                  <a:lnTo>
                    <a:pt x="17120" y="11767"/>
                  </a:lnTo>
                  <a:lnTo>
                    <a:pt x="17009" y="11711"/>
                  </a:lnTo>
                  <a:close/>
                  <a:moveTo>
                    <a:pt x="20020" y="11711"/>
                  </a:moveTo>
                  <a:lnTo>
                    <a:pt x="19853" y="11767"/>
                  </a:lnTo>
                  <a:lnTo>
                    <a:pt x="19630" y="11934"/>
                  </a:lnTo>
                  <a:lnTo>
                    <a:pt x="19407" y="12213"/>
                  </a:lnTo>
                  <a:lnTo>
                    <a:pt x="19351" y="12324"/>
                  </a:lnTo>
                  <a:lnTo>
                    <a:pt x="19351" y="12492"/>
                  </a:lnTo>
                  <a:lnTo>
                    <a:pt x="19351" y="12659"/>
                  </a:lnTo>
                  <a:lnTo>
                    <a:pt x="19407" y="12826"/>
                  </a:lnTo>
                  <a:lnTo>
                    <a:pt x="19630" y="13105"/>
                  </a:lnTo>
                  <a:lnTo>
                    <a:pt x="19853" y="13272"/>
                  </a:lnTo>
                  <a:lnTo>
                    <a:pt x="20020" y="13328"/>
                  </a:lnTo>
                  <a:lnTo>
                    <a:pt x="20355" y="13328"/>
                  </a:lnTo>
                  <a:lnTo>
                    <a:pt x="20522" y="13272"/>
                  </a:lnTo>
                  <a:lnTo>
                    <a:pt x="20801" y="13105"/>
                  </a:lnTo>
                  <a:lnTo>
                    <a:pt x="20968" y="12826"/>
                  </a:lnTo>
                  <a:lnTo>
                    <a:pt x="21024" y="12659"/>
                  </a:lnTo>
                  <a:lnTo>
                    <a:pt x="21024" y="12492"/>
                  </a:lnTo>
                  <a:lnTo>
                    <a:pt x="21024" y="12324"/>
                  </a:lnTo>
                  <a:lnTo>
                    <a:pt x="20968" y="12213"/>
                  </a:lnTo>
                  <a:lnTo>
                    <a:pt x="20801" y="11934"/>
                  </a:lnTo>
                  <a:lnTo>
                    <a:pt x="20522" y="11767"/>
                  </a:lnTo>
                  <a:lnTo>
                    <a:pt x="20355" y="11711"/>
                  </a:lnTo>
                  <a:close/>
                  <a:moveTo>
                    <a:pt x="25095" y="11711"/>
                  </a:moveTo>
                  <a:lnTo>
                    <a:pt x="24928" y="11767"/>
                  </a:lnTo>
                  <a:lnTo>
                    <a:pt x="24705" y="11934"/>
                  </a:lnTo>
                  <a:lnTo>
                    <a:pt x="24482" y="12213"/>
                  </a:lnTo>
                  <a:lnTo>
                    <a:pt x="24426" y="12324"/>
                  </a:lnTo>
                  <a:lnTo>
                    <a:pt x="24426" y="12492"/>
                  </a:lnTo>
                  <a:lnTo>
                    <a:pt x="24426" y="12659"/>
                  </a:lnTo>
                  <a:lnTo>
                    <a:pt x="24482" y="12826"/>
                  </a:lnTo>
                  <a:lnTo>
                    <a:pt x="24705" y="13105"/>
                  </a:lnTo>
                  <a:lnTo>
                    <a:pt x="24928" y="13272"/>
                  </a:lnTo>
                  <a:lnTo>
                    <a:pt x="25095" y="13328"/>
                  </a:lnTo>
                  <a:lnTo>
                    <a:pt x="25430" y="13328"/>
                  </a:lnTo>
                  <a:lnTo>
                    <a:pt x="25597" y="13272"/>
                  </a:lnTo>
                  <a:lnTo>
                    <a:pt x="25876" y="13105"/>
                  </a:lnTo>
                  <a:lnTo>
                    <a:pt x="26043" y="12826"/>
                  </a:lnTo>
                  <a:lnTo>
                    <a:pt x="26099" y="12659"/>
                  </a:lnTo>
                  <a:lnTo>
                    <a:pt x="26099" y="12492"/>
                  </a:lnTo>
                  <a:lnTo>
                    <a:pt x="26099" y="12324"/>
                  </a:lnTo>
                  <a:lnTo>
                    <a:pt x="26043" y="12213"/>
                  </a:lnTo>
                  <a:lnTo>
                    <a:pt x="25876" y="11934"/>
                  </a:lnTo>
                  <a:lnTo>
                    <a:pt x="25597" y="11767"/>
                  </a:lnTo>
                  <a:lnTo>
                    <a:pt x="25430" y="11711"/>
                  </a:lnTo>
                  <a:close/>
                  <a:moveTo>
                    <a:pt x="28441" y="11711"/>
                  </a:moveTo>
                  <a:lnTo>
                    <a:pt x="28274" y="11767"/>
                  </a:lnTo>
                  <a:lnTo>
                    <a:pt x="27995" y="11934"/>
                  </a:lnTo>
                  <a:lnTo>
                    <a:pt x="27828" y="12213"/>
                  </a:lnTo>
                  <a:lnTo>
                    <a:pt x="27772" y="12324"/>
                  </a:lnTo>
                  <a:lnTo>
                    <a:pt x="27772" y="12492"/>
                  </a:lnTo>
                  <a:lnTo>
                    <a:pt x="27772" y="12659"/>
                  </a:lnTo>
                  <a:lnTo>
                    <a:pt x="27828" y="12826"/>
                  </a:lnTo>
                  <a:lnTo>
                    <a:pt x="27995" y="13105"/>
                  </a:lnTo>
                  <a:lnTo>
                    <a:pt x="28274" y="13272"/>
                  </a:lnTo>
                  <a:lnTo>
                    <a:pt x="28441" y="13328"/>
                  </a:lnTo>
                  <a:lnTo>
                    <a:pt x="28776" y="13328"/>
                  </a:lnTo>
                  <a:lnTo>
                    <a:pt x="28943" y="13272"/>
                  </a:lnTo>
                  <a:lnTo>
                    <a:pt x="29166" y="13105"/>
                  </a:lnTo>
                  <a:lnTo>
                    <a:pt x="29333" y="12826"/>
                  </a:lnTo>
                  <a:lnTo>
                    <a:pt x="29389" y="12659"/>
                  </a:lnTo>
                  <a:lnTo>
                    <a:pt x="29445" y="12492"/>
                  </a:lnTo>
                  <a:lnTo>
                    <a:pt x="29389" y="12324"/>
                  </a:lnTo>
                  <a:lnTo>
                    <a:pt x="29333" y="12213"/>
                  </a:lnTo>
                  <a:lnTo>
                    <a:pt x="29166" y="11934"/>
                  </a:lnTo>
                  <a:lnTo>
                    <a:pt x="28943" y="11767"/>
                  </a:lnTo>
                  <a:lnTo>
                    <a:pt x="28776" y="11711"/>
                  </a:lnTo>
                  <a:close/>
                  <a:moveTo>
                    <a:pt x="40152" y="11711"/>
                  </a:moveTo>
                  <a:lnTo>
                    <a:pt x="40041" y="11767"/>
                  </a:lnTo>
                  <a:lnTo>
                    <a:pt x="39762" y="11934"/>
                  </a:lnTo>
                  <a:lnTo>
                    <a:pt x="39595" y="12213"/>
                  </a:lnTo>
                  <a:lnTo>
                    <a:pt x="39539" y="12324"/>
                  </a:lnTo>
                  <a:lnTo>
                    <a:pt x="39539" y="12492"/>
                  </a:lnTo>
                  <a:lnTo>
                    <a:pt x="39539" y="12659"/>
                  </a:lnTo>
                  <a:lnTo>
                    <a:pt x="39595" y="12826"/>
                  </a:lnTo>
                  <a:lnTo>
                    <a:pt x="39762" y="13105"/>
                  </a:lnTo>
                  <a:lnTo>
                    <a:pt x="40041" y="13272"/>
                  </a:lnTo>
                  <a:lnTo>
                    <a:pt x="40152" y="13328"/>
                  </a:lnTo>
                  <a:lnTo>
                    <a:pt x="40487" y="13328"/>
                  </a:lnTo>
                  <a:lnTo>
                    <a:pt x="40654" y="13272"/>
                  </a:lnTo>
                  <a:lnTo>
                    <a:pt x="40933" y="13105"/>
                  </a:lnTo>
                  <a:lnTo>
                    <a:pt x="41100" y="12826"/>
                  </a:lnTo>
                  <a:lnTo>
                    <a:pt x="41156" y="12659"/>
                  </a:lnTo>
                  <a:lnTo>
                    <a:pt x="41156" y="12492"/>
                  </a:lnTo>
                  <a:lnTo>
                    <a:pt x="41156" y="12324"/>
                  </a:lnTo>
                  <a:lnTo>
                    <a:pt x="41100" y="12213"/>
                  </a:lnTo>
                  <a:lnTo>
                    <a:pt x="40933" y="11934"/>
                  </a:lnTo>
                  <a:lnTo>
                    <a:pt x="40654" y="11767"/>
                  </a:lnTo>
                  <a:lnTo>
                    <a:pt x="40487" y="11711"/>
                  </a:lnTo>
                  <a:close/>
                  <a:moveTo>
                    <a:pt x="48517" y="11711"/>
                  </a:moveTo>
                  <a:lnTo>
                    <a:pt x="48350" y="11767"/>
                  </a:lnTo>
                  <a:lnTo>
                    <a:pt x="48127" y="11934"/>
                  </a:lnTo>
                  <a:lnTo>
                    <a:pt x="47904" y="12213"/>
                  </a:lnTo>
                  <a:lnTo>
                    <a:pt x="47904" y="12324"/>
                  </a:lnTo>
                  <a:lnTo>
                    <a:pt x="47848" y="12492"/>
                  </a:lnTo>
                  <a:lnTo>
                    <a:pt x="47904" y="12659"/>
                  </a:lnTo>
                  <a:lnTo>
                    <a:pt x="47904" y="12826"/>
                  </a:lnTo>
                  <a:lnTo>
                    <a:pt x="48127" y="13105"/>
                  </a:lnTo>
                  <a:lnTo>
                    <a:pt x="48350" y="13272"/>
                  </a:lnTo>
                  <a:lnTo>
                    <a:pt x="48517" y="13328"/>
                  </a:lnTo>
                  <a:lnTo>
                    <a:pt x="48852" y="13328"/>
                  </a:lnTo>
                  <a:lnTo>
                    <a:pt x="49019" y="13272"/>
                  </a:lnTo>
                  <a:lnTo>
                    <a:pt x="49298" y="13105"/>
                  </a:lnTo>
                  <a:lnTo>
                    <a:pt x="49465" y="12826"/>
                  </a:lnTo>
                  <a:lnTo>
                    <a:pt x="49521" y="12659"/>
                  </a:lnTo>
                  <a:lnTo>
                    <a:pt x="49521" y="12492"/>
                  </a:lnTo>
                  <a:lnTo>
                    <a:pt x="49521" y="12324"/>
                  </a:lnTo>
                  <a:lnTo>
                    <a:pt x="49465" y="12213"/>
                  </a:lnTo>
                  <a:lnTo>
                    <a:pt x="49298" y="11934"/>
                  </a:lnTo>
                  <a:lnTo>
                    <a:pt x="49019" y="11767"/>
                  </a:lnTo>
                  <a:lnTo>
                    <a:pt x="48852" y="11711"/>
                  </a:lnTo>
                  <a:close/>
                  <a:moveTo>
                    <a:pt x="51808" y="11711"/>
                  </a:moveTo>
                  <a:lnTo>
                    <a:pt x="51696" y="11767"/>
                  </a:lnTo>
                  <a:lnTo>
                    <a:pt x="51417" y="11934"/>
                  </a:lnTo>
                  <a:lnTo>
                    <a:pt x="51250" y="12213"/>
                  </a:lnTo>
                  <a:lnTo>
                    <a:pt x="51194" y="12324"/>
                  </a:lnTo>
                  <a:lnTo>
                    <a:pt x="51194" y="12492"/>
                  </a:lnTo>
                  <a:lnTo>
                    <a:pt x="51194" y="12659"/>
                  </a:lnTo>
                  <a:lnTo>
                    <a:pt x="51250" y="12826"/>
                  </a:lnTo>
                  <a:lnTo>
                    <a:pt x="51417" y="13105"/>
                  </a:lnTo>
                  <a:lnTo>
                    <a:pt x="51696" y="13272"/>
                  </a:lnTo>
                  <a:lnTo>
                    <a:pt x="51808" y="13328"/>
                  </a:lnTo>
                  <a:lnTo>
                    <a:pt x="52142" y="13328"/>
                  </a:lnTo>
                  <a:lnTo>
                    <a:pt x="52309" y="13272"/>
                  </a:lnTo>
                  <a:lnTo>
                    <a:pt x="52588" y="13105"/>
                  </a:lnTo>
                  <a:lnTo>
                    <a:pt x="52756" y="12826"/>
                  </a:lnTo>
                  <a:lnTo>
                    <a:pt x="52811" y="12659"/>
                  </a:lnTo>
                  <a:lnTo>
                    <a:pt x="52811" y="12492"/>
                  </a:lnTo>
                  <a:lnTo>
                    <a:pt x="52811" y="12324"/>
                  </a:lnTo>
                  <a:lnTo>
                    <a:pt x="52756" y="12213"/>
                  </a:lnTo>
                  <a:lnTo>
                    <a:pt x="52588" y="11934"/>
                  </a:lnTo>
                  <a:lnTo>
                    <a:pt x="52309" y="11767"/>
                  </a:lnTo>
                  <a:lnTo>
                    <a:pt x="52142" y="11711"/>
                  </a:lnTo>
                  <a:close/>
                  <a:moveTo>
                    <a:pt x="56938" y="11711"/>
                  </a:moveTo>
                  <a:lnTo>
                    <a:pt x="56771" y="11767"/>
                  </a:lnTo>
                  <a:lnTo>
                    <a:pt x="56492" y="11934"/>
                  </a:lnTo>
                  <a:lnTo>
                    <a:pt x="56325" y="12213"/>
                  </a:lnTo>
                  <a:lnTo>
                    <a:pt x="56269" y="12324"/>
                  </a:lnTo>
                  <a:lnTo>
                    <a:pt x="56269" y="12492"/>
                  </a:lnTo>
                  <a:lnTo>
                    <a:pt x="56269" y="12659"/>
                  </a:lnTo>
                  <a:lnTo>
                    <a:pt x="56325" y="12826"/>
                  </a:lnTo>
                  <a:lnTo>
                    <a:pt x="56492" y="13105"/>
                  </a:lnTo>
                  <a:lnTo>
                    <a:pt x="56771" y="13272"/>
                  </a:lnTo>
                  <a:lnTo>
                    <a:pt x="56938" y="13328"/>
                  </a:lnTo>
                  <a:lnTo>
                    <a:pt x="57273" y="13328"/>
                  </a:lnTo>
                  <a:lnTo>
                    <a:pt x="57440" y="13272"/>
                  </a:lnTo>
                  <a:lnTo>
                    <a:pt x="57663" y="13105"/>
                  </a:lnTo>
                  <a:lnTo>
                    <a:pt x="57830" y="12826"/>
                  </a:lnTo>
                  <a:lnTo>
                    <a:pt x="57886" y="12659"/>
                  </a:lnTo>
                  <a:lnTo>
                    <a:pt x="57942" y="12492"/>
                  </a:lnTo>
                  <a:lnTo>
                    <a:pt x="57886" y="12324"/>
                  </a:lnTo>
                  <a:lnTo>
                    <a:pt x="57830" y="12213"/>
                  </a:lnTo>
                  <a:lnTo>
                    <a:pt x="57663" y="11934"/>
                  </a:lnTo>
                  <a:lnTo>
                    <a:pt x="57440" y="11767"/>
                  </a:lnTo>
                  <a:lnTo>
                    <a:pt x="57273" y="11711"/>
                  </a:lnTo>
                  <a:close/>
                  <a:moveTo>
                    <a:pt x="62013" y="11711"/>
                  </a:moveTo>
                  <a:lnTo>
                    <a:pt x="61846" y="11767"/>
                  </a:lnTo>
                  <a:lnTo>
                    <a:pt x="61567" y="11934"/>
                  </a:lnTo>
                  <a:lnTo>
                    <a:pt x="61399" y="12213"/>
                  </a:lnTo>
                  <a:lnTo>
                    <a:pt x="61344" y="12324"/>
                  </a:lnTo>
                  <a:lnTo>
                    <a:pt x="61344" y="12492"/>
                  </a:lnTo>
                  <a:lnTo>
                    <a:pt x="61344" y="12659"/>
                  </a:lnTo>
                  <a:lnTo>
                    <a:pt x="61399" y="12826"/>
                  </a:lnTo>
                  <a:lnTo>
                    <a:pt x="61567" y="13105"/>
                  </a:lnTo>
                  <a:lnTo>
                    <a:pt x="61846" y="13272"/>
                  </a:lnTo>
                  <a:lnTo>
                    <a:pt x="62013" y="13328"/>
                  </a:lnTo>
                  <a:lnTo>
                    <a:pt x="62347" y="13328"/>
                  </a:lnTo>
                  <a:lnTo>
                    <a:pt x="62515" y="13272"/>
                  </a:lnTo>
                  <a:lnTo>
                    <a:pt x="62738" y="13105"/>
                  </a:lnTo>
                  <a:lnTo>
                    <a:pt x="62961" y="12826"/>
                  </a:lnTo>
                  <a:lnTo>
                    <a:pt x="62961" y="12659"/>
                  </a:lnTo>
                  <a:lnTo>
                    <a:pt x="63017" y="12492"/>
                  </a:lnTo>
                  <a:lnTo>
                    <a:pt x="62961" y="12324"/>
                  </a:lnTo>
                  <a:lnTo>
                    <a:pt x="62961" y="12213"/>
                  </a:lnTo>
                  <a:lnTo>
                    <a:pt x="62738" y="11934"/>
                  </a:lnTo>
                  <a:lnTo>
                    <a:pt x="62515" y="11767"/>
                  </a:lnTo>
                  <a:lnTo>
                    <a:pt x="62347" y="11711"/>
                  </a:lnTo>
                  <a:close/>
                  <a:moveTo>
                    <a:pt x="72051" y="11711"/>
                  </a:moveTo>
                  <a:lnTo>
                    <a:pt x="71884" y="11767"/>
                  </a:lnTo>
                  <a:lnTo>
                    <a:pt x="71605" y="11934"/>
                  </a:lnTo>
                  <a:lnTo>
                    <a:pt x="71438" y="12213"/>
                  </a:lnTo>
                  <a:lnTo>
                    <a:pt x="71382" y="12324"/>
                  </a:lnTo>
                  <a:lnTo>
                    <a:pt x="71382" y="12492"/>
                  </a:lnTo>
                  <a:lnTo>
                    <a:pt x="71382" y="12659"/>
                  </a:lnTo>
                  <a:lnTo>
                    <a:pt x="71438" y="12826"/>
                  </a:lnTo>
                  <a:lnTo>
                    <a:pt x="71605" y="13105"/>
                  </a:lnTo>
                  <a:lnTo>
                    <a:pt x="71884" y="13272"/>
                  </a:lnTo>
                  <a:lnTo>
                    <a:pt x="72051" y="13328"/>
                  </a:lnTo>
                  <a:lnTo>
                    <a:pt x="72386" y="13328"/>
                  </a:lnTo>
                  <a:lnTo>
                    <a:pt x="72553" y="13272"/>
                  </a:lnTo>
                  <a:lnTo>
                    <a:pt x="72776" y="13105"/>
                  </a:lnTo>
                  <a:lnTo>
                    <a:pt x="72999" y="12826"/>
                  </a:lnTo>
                  <a:lnTo>
                    <a:pt x="72999" y="12659"/>
                  </a:lnTo>
                  <a:lnTo>
                    <a:pt x="73055" y="12492"/>
                  </a:lnTo>
                  <a:lnTo>
                    <a:pt x="72999" y="12324"/>
                  </a:lnTo>
                  <a:lnTo>
                    <a:pt x="72999" y="12213"/>
                  </a:lnTo>
                  <a:lnTo>
                    <a:pt x="72776" y="11934"/>
                  </a:lnTo>
                  <a:lnTo>
                    <a:pt x="72553" y="11767"/>
                  </a:lnTo>
                  <a:lnTo>
                    <a:pt x="72386" y="11711"/>
                  </a:lnTo>
                  <a:close/>
                  <a:moveTo>
                    <a:pt x="80472" y="11711"/>
                  </a:moveTo>
                  <a:lnTo>
                    <a:pt x="80304" y="11767"/>
                  </a:lnTo>
                  <a:lnTo>
                    <a:pt x="80081" y="11934"/>
                  </a:lnTo>
                  <a:lnTo>
                    <a:pt x="79914" y="12213"/>
                  </a:lnTo>
                  <a:lnTo>
                    <a:pt x="79858" y="12324"/>
                  </a:lnTo>
                  <a:lnTo>
                    <a:pt x="79803" y="12492"/>
                  </a:lnTo>
                  <a:lnTo>
                    <a:pt x="79858" y="12659"/>
                  </a:lnTo>
                  <a:lnTo>
                    <a:pt x="79914" y="12826"/>
                  </a:lnTo>
                  <a:lnTo>
                    <a:pt x="80081" y="13105"/>
                  </a:lnTo>
                  <a:lnTo>
                    <a:pt x="80304" y="13272"/>
                  </a:lnTo>
                  <a:lnTo>
                    <a:pt x="80472" y="13328"/>
                  </a:lnTo>
                  <a:lnTo>
                    <a:pt x="80806" y="13328"/>
                  </a:lnTo>
                  <a:lnTo>
                    <a:pt x="80974" y="13272"/>
                  </a:lnTo>
                  <a:lnTo>
                    <a:pt x="81252" y="13105"/>
                  </a:lnTo>
                  <a:lnTo>
                    <a:pt x="81420" y="12826"/>
                  </a:lnTo>
                  <a:lnTo>
                    <a:pt x="81476" y="12659"/>
                  </a:lnTo>
                  <a:lnTo>
                    <a:pt x="81476" y="12492"/>
                  </a:lnTo>
                  <a:lnTo>
                    <a:pt x="81476" y="12324"/>
                  </a:lnTo>
                  <a:lnTo>
                    <a:pt x="81420" y="12213"/>
                  </a:lnTo>
                  <a:lnTo>
                    <a:pt x="81252" y="11934"/>
                  </a:lnTo>
                  <a:lnTo>
                    <a:pt x="80974" y="11767"/>
                  </a:lnTo>
                  <a:lnTo>
                    <a:pt x="80806" y="11711"/>
                  </a:lnTo>
                  <a:close/>
                  <a:moveTo>
                    <a:pt x="90621" y="11711"/>
                  </a:moveTo>
                  <a:lnTo>
                    <a:pt x="90510" y="11767"/>
                  </a:lnTo>
                  <a:lnTo>
                    <a:pt x="90231" y="11934"/>
                  </a:lnTo>
                  <a:lnTo>
                    <a:pt x="90064" y="12213"/>
                  </a:lnTo>
                  <a:lnTo>
                    <a:pt x="90008" y="12324"/>
                  </a:lnTo>
                  <a:lnTo>
                    <a:pt x="90008" y="12492"/>
                  </a:lnTo>
                  <a:lnTo>
                    <a:pt x="90008" y="12659"/>
                  </a:lnTo>
                  <a:lnTo>
                    <a:pt x="90064" y="12826"/>
                  </a:lnTo>
                  <a:lnTo>
                    <a:pt x="90231" y="13105"/>
                  </a:lnTo>
                  <a:lnTo>
                    <a:pt x="90510" y="13272"/>
                  </a:lnTo>
                  <a:lnTo>
                    <a:pt x="90621" y="13328"/>
                  </a:lnTo>
                  <a:lnTo>
                    <a:pt x="90956" y="13328"/>
                  </a:lnTo>
                  <a:lnTo>
                    <a:pt x="91123" y="13272"/>
                  </a:lnTo>
                  <a:lnTo>
                    <a:pt x="91402" y="13105"/>
                  </a:lnTo>
                  <a:lnTo>
                    <a:pt x="91569" y="12826"/>
                  </a:lnTo>
                  <a:lnTo>
                    <a:pt x="91625" y="12659"/>
                  </a:lnTo>
                  <a:lnTo>
                    <a:pt x="91625" y="12492"/>
                  </a:lnTo>
                  <a:lnTo>
                    <a:pt x="91625" y="12324"/>
                  </a:lnTo>
                  <a:lnTo>
                    <a:pt x="91569" y="12213"/>
                  </a:lnTo>
                  <a:lnTo>
                    <a:pt x="91402" y="11934"/>
                  </a:lnTo>
                  <a:lnTo>
                    <a:pt x="91123" y="11767"/>
                  </a:lnTo>
                  <a:lnTo>
                    <a:pt x="90956" y="11711"/>
                  </a:lnTo>
                  <a:close/>
                  <a:moveTo>
                    <a:pt x="98986" y="11711"/>
                  </a:moveTo>
                  <a:lnTo>
                    <a:pt x="98875" y="11767"/>
                  </a:lnTo>
                  <a:lnTo>
                    <a:pt x="98596" y="11934"/>
                  </a:lnTo>
                  <a:lnTo>
                    <a:pt x="98429" y="12213"/>
                  </a:lnTo>
                  <a:lnTo>
                    <a:pt x="98373" y="12324"/>
                  </a:lnTo>
                  <a:lnTo>
                    <a:pt x="98373" y="12492"/>
                  </a:lnTo>
                  <a:lnTo>
                    <a:pt x="98373" y="12659"/>
                  </a:lnTo>
                  <a:lnTo>
                    <a:pt x="98429" y="12826"/>
                  </a:lnTo>
                  <a:lnTo>
                    <a:pt x="98596" y="13105"/>
                  </a:lnTo>
                  <a:lnTo>
                    <a:pt x="98875" y="13272"/>
                  </a:lnTo>
                  <a:lnTo>
                    <a:pt x="98986" y="13328"/>
                  </a:lnTo>
                  <a:lnTo>
                    <a:pt x="99321" y="13328"/>
                  </a:lnTo>
                  <a:lnTo>
                    <a:pt x="99488" y="13272"/>
                  </a:lnTo>
                  <a:lnTo>
                    <a:pt x="99767" y="13105"/>
                  </a:lnTo>
                  <a:lnTo>
                    <a:pt x="99934" y="12826"/>
                  </a:lnTo>
                  <a:lnTo>
                    <a:pt x="99990" y="12659"/>
                  </a:lnTo>
                  <a:lnTo>
                    <a:pt x="99990" y="12492"/>
                  </a:lnTo>
                  <a:lnTo>
                    <a:pt x="99990" y="12324"/>
                  </a:lnTo>
                  <a:lnTo>
                    <a:pt x="99934" y="12213"/>
                  </a:lnTo>
                  <a:lnTo>
                    <a:pt x="99767" y="11934"/>
                  </a:lnTo>
                  <a:lnTo>
                    <a:pt x="99488" y="11767"/>
                  </a:lnTo>
                  <a:lnTo>
                    <a:pt x="99321" y="11711"/>
                  </a:lnTo>
                  <a:close/>
                  <a:moveTo>
                    <a:pt x="109080" y="11711"/>
                  </a:moveTo>
                  <a:lnTo>
                    <a:pt x="108969" y="11767"/>
                  </a:lnTo>
                  <a:lnTo>
                    <a:pt x="108690" y="11934"/>
                  </a:lnTo>
                  <a:lnTo>
                    <a:pt x="108523" y="12213"/>
                  </a:lnTo>
                  <a:lnTo>
                    <a:pt x="108467" y="12324"/>
                  </a:lnTo>
                  <a:lnTo>
                    <a:pt x="108467" y="12492"/>
                  </a:lnTo>
                  <a:lnTo>
                    <a:pt x="108467" y="12659"/>
                  </a:lnTo>
                  <a:lnTo>
                    <a:pt x="108523" y="12826"/>
                  </a:lnTo>
                  <a:lnTo>
                    <a:pt x="108690" y="13105"/>
                  </a:lnTo>
                  <a:lnTo>
                    <a:pt x="108969" y="13272"/>
                  </a:lnTo>
                  <a:lnTo>
                    <a:pt x="109080" y="13328"/>
                  </a:lnTo>
                  <a:lnTo>
                    <a:pt x="109415" y="13328"/>
                  </a:lnTo>
                  <a:lnTo>
                    <a:pt x="109582" y="13272"/>
                  </a:lnTo>
                  <a:lnTo>
                    <a:pt x="109861" y="13105"/>
                  </a:lnTo>
                  <a:lnTo>
                    <a:pt x="110028" y="12826"/>
                  </a:lnTo>
                  <a:lnTo>
                    <a:pt x="110084" y="12659"/>
                  </a:lnTo>
                  <a:lnTo>
                    <a:pt x="110084" y="12492"/>
                  </a:lnTo>
                  <a:lnTo>
                    <a:pt x="110084" y="12324"/>
                  </a:lnTo>
                  <a:lnTo>
                    <a:pt x="110028" y="12213"/>
                  </a:lnTo>
                  <a:lnTo>
                    <a:pt x="109861" y="11934"/>
                  </a:lnTo>
                  <a:lnTo>
                    <a:pt x="109582" y="11767"/>
                  </a:lnTo>
                  <a:lnTo>
                    <a:pt x="109415" y="11711"/>
                  </a:lnTo>
                  <a:close/>
                  <a:moveTo>
                    <a:pt x="112482" y="11711"/>
                  </a:moveTo>
                  <a:lnTo>
                    <a:pt x="112315" y="11767"/>
                  </a:lnTo>
                  <a:lnTo>
                    <a:pt x="112036" y="11934"/>
                  </a:lnTo>
                  <a:lnTo>
                    <a:pt x="111869" y="12213"/>
                  </a:lnTo>
                  <a:lnTo>
                    <a:pt x="111813" y="12324"/>
                  </a:lnTo>
                  <a:lnTo>
                    <a:pt x="111813" y="12492"/>
                  </a:lnTo>
                  <a:lnTo>
                    <a:pt x="111813" y="12659"/>
                  </a:lnTo>
                  <a:lnTo>
                    <a:pt x="111869" y="12826"/>
                  </a:lnTo>
                  <a:lnTo>
                    <a:pt x="112036" y="13105"/>
                  </a:lnTo>
                  <a:lnTo>
                    <a:pt x="112315" y="13272"/>
                  </a:lnTo>
                  <a:lnTo>
                    <a:pt x="112482" y="13328"/>
                  </a:lnTo>
                  <a:lnTo>
                    <a:pt x="112817" y="13328"/>
                  </a:lnTo>
                  <a:lnTo>
                    <a:pt x="112984" y="13272"/>
                  </a:lnTo>
                  <a:lnTo>
                    <a:pt x="113207" y="13105"/>
                  </a:lnTo>
                  <a:lnTo>
                    <a:pt x="113430" y="12826"/>
                  </a:lnTo>
                  <a:lnTo>
                    <a:pt x="113430" y="12659"/>
                  </a:lnTo>
                  <a:lnTo>
                    <a:pt x="113486" y="12492"/>
                  </a:lnTo>
                  <a:lnTo>
                    <a:pt x="113430" y="12324"/>
                  </a:lnTo>
                  <a:lnTo>
                    <a:pt x="113430" y="12213"/>
                  </a:lnTo>
                  <a:lnTo>
                    <a:pt x="113207" y="11934"/>
                  </a:lnTo>
                  <a:lnTo>
                    <a:pt x="112984" y="11767"/>
                  </a:lnTo>
                  <a:lnTo>
                    <a:pt x="112817" y="11711"/>
                  </a:lnTo>
                  <a:close/>
                  <a:moveTo>
                    <a:pt x="115828" y="11711"/>
                  </a:moveTo>
                  <a:lnTo>
                    <a:pt x="115661" y="11767"/>
                  </a:lnTo>
                  <a:lnTo>
                    <a:pt x="115438" y="11934"/>
                  </a:lnTo>
                  <a:lnTo>
                    <a:pt x="115270" y="12213"/>
                  </a:lnTo>
                  <a:lnTo>
                    <a:pt x="115215" y="12324"/>
                  </a:lnTo>
                  <a:lnTo>
                    <a:pt x="115159" y="12492"/>
                  </a:lnTo>
                  <a:lnTo>
                    <a:pt x="115215" y="12659"/>
                  </a:lnTo>
                  <a:lnTo>
                    <a:pt x="115270" y="12826"/>
                  </a:lnTo>
                  <a:lnTo>
                    <a:pt x="115438" y="13105"/>
                  </a:lnTo>
                  <a:lnTo>
                    <a:pt x="115661" y="13272"/>
                  </a:lnTo>
                  <a:lnTo>
                    <a:pt x="115828" y="13328"/>
                  </a:lnTo>
                  <a:lnTo>
                    <a:pt x="116163" y="13328"/>
                  </a:lnTo>
                  <a:lnTo>
                    <a:pt x="116330" y="13272"/>
                  </a:lnTo>
                  <a:lnTo>
                    <a:pt x="116609" y="13105"/>
                  </a:lnTo>
                  <a:lnTo>
                    <a:pt x="116776" y="12826"/>
                  </a:lnTo>
                  <a:lnTo>
                    <a:pt x="116832" y="12659"/>
                  </a:lnTo>
                  <a:lnTo>
                    <a:pt x="116832" y="12492"/>
                  </a:lnTo>
                  <a:lnTo>
                    <a:pt x="116832" y="12324"/>
                  </a:lnTo>
                  <a:lnTo>
                    <a:pt x="116776" y="12213"/>
                  </a:lnTo>
                  <a:lnTo>
                    <a:pt x="116609" y="11934"/>
                  </a:lnTo>
                  <a:lnTo>
                    <a:pt x="116330" y="11767"/>
                  </a:lnTo>
                  <a:lnTo>
                    <a:pt x="116163" y="11711"/>
                  </a:lnTo>
                  <a:close/>
                  <a:moveTo>
                    <a:pt x="120903" y="11711"/>
                  </a:moveTo>
                  <a:lnTo>
                    <a:pt x="120736" y="11767"/>
                  </a:lnTo>
                  <a:lnTo>
                    <a:pt x="120512" y="11934"/>
                  </a:lnTo>
                  <a:lnTo>
                    <a:pt x="120345" y="12213"/>
                  </a:lnTo>
                  <a:lnTo>
                    <a:pt x="120289" y="12324"/>
                  </a:lnTo>
                  <a:lnTo>
                    <a:pt x="120234" y="12492"/>
                  </a:lnTo>
                  <a:lnTo>
                    <a:pt x="120289" y="12659"/>
                  </a:lnTo>
                  <a:lnTo>
                    <a:pt x="120345" y="12826"/>
                  </a:lnTo>
                  <a:lnTo>
                    <a:pt x="120512" y="13105"/>
                  </a:lnTo>
                  <a:lnTo>
                    <a:pt x="120736" y="13272"/>
                  </a:lnTo>
                  <a:lnTo>
                    <a:pt x="120903" y="13328"/>
                  </a:lnTo>
                  <a:lnTo>
                    <a:pt x="121237" y="13328"/>
                  </a:lnTo>
                  <a:lnTo>
                    <a:pt x="121405" y="13272"/>
                  </a:lnTo>
                  <a:lnTo>
                    <a:pt x="121684" y="13105"/>
                  </a:lnTo>
                  <a:lnTo>
                    <a:pt x="121851" y="12826"/>
                  </a:lnTo>
                  <a:lnTo>
                    <a:pt x="121907" y="12659"/>
                  </a:lnTo>
                  <a:lnTo>
                    <a:pt x="121907" y="12492"/>
                  </a:lnTo>
                  <a:lnTo>
                    <a:pt x="121907" y="12324"/>
                  </a:lnTo>
                  <a:lnTo>
                    <a:pt x="121851" y="12213"/>
                  </a:lnTo>
                  <a:lnTo>
                    <a:pt x="121684" y="11934"/>
                  </a:lnTo>
                  <a:lnTo>
                    <a:pt x="121405" y="11767"/>
                  </a:lnTo>
                  <a:lnTo>
                    <a:pt x="121237" y="11711"/>
                  </a:lnTo>
                  <a:close/>
                  <a:moveTo>
                    <a:pt x="124249" y="11711"/>
                  </a:moveTo>
                  <a:lnTo>
                    <a:pt x="124082" y="11767"/>
                  </a:lnTo>
                  <a:lnTo>
                    <a:pt x="123803" y="11934"/>
                  </a:lnTo>
                  <a:lnTo>
                    <a:pt x="123635" y="12213"/>
                  </a:lnTo>
                  <a:lnTo>
                    <a:pt x="123580" y="12324"/>
                  </a:lnTo>
                  <a:lnTo>
                    <a:pt x="123580" y="12492"/>
                  </a:lnTo>
                  <a:lnTo>
                    <a:pt x="123580" y="12659"/>
                  </a:lnTo>
                  <a:lnTo>
                    <a:pt x="123635" y="12826"/>
                  </a:lnTo>
                  <a:lnTo>
                    <a:pt x="123803" y="13105"/>
                  </a:lnTo>
                  <a:lnTo>
                    <a:pt x="124082" y="13272"/>
                  </a:lnTo>
                  <a:lnTo>
                    <a:pt x="124249" y="13328"/>
                  </a:lnTo>
                  <a:lnTo>
                    <a:pt x="124583" y="13328"/>
                  </a:lnTo>
                  <a:lnTo>
                    <a:pt x="124751" y="13272"/>
                  </a:lnTo>
                  <a:lnTo>
                    <a:pt x="124974" y="13105"/>
                  </a:lnTo>
                  <a:lnTo>
                    <a:pt x="125197" y="12826"/>
                  </a:lnTo>
                  <a:lnTo>
                    <a:pt x="125253" y="12659"/>
                  </a:lnTo>
                  <a:lnTo>
                    <a:pt x="125253" y="12492"/>
                  </a:lnTo>
                  <a:lnTo>
                    <a:pt x="125253" y="12324"/>
                  </a:lnTo>
                  <a:lnTo>
                    <a:pt x="125197" y="12213"/>
                  </a:lnTo>
                  <a:lnTo>
                    <a:pt x="124974" y="11934"/>
                  </a:lnTo>
                  <a:lnTo>
                    <a:pt x="124751" y="11767"/>
                  </a:lnTo>
                  <a:lnTo>
                    <a:pt x="124583" y="11711"/>
                  </a:lnTo>
                  <a:close/>
                  <a:moveTo>
                    <a:pt x="136016" y="11711"/>
                  </a:moveTo>
                  <a:lnTo>
                    <a:pt x="135848" y="11767"/>
                  </a:lnTo>
                  <a:lnTo>
                    <a:pt x="135570" y="11934"/>
                  </a:lnTo>
                  <a:lnTo>
                    <a:pt x="135402" y="12213"/>
                  </a:lnTo>
                  <a:lnTo>
                    <a:pt x="135346" y="12324"/>
                  </a:lnTo>
                  <a:lnTo>
                    <a:pt x="135346" y="12492"/>
                  </a:lnTo>
                  <a:lnTo>
                    <a:pt x="135346" y="12659"/>
                  </a:lnTo>
                  <a:lnTo>
                    <a:pt x="135402" y="12826"/>
                  </a:lnTo>
                  <a:lnTo>
                    <a:pt x="135570" y="13105"/>
                  </a:lnTo>
                  <a:lnTo>
                    <a:pt x="135848" y="13272"/>
                  </a:lnTo>
                  <a:lnTo>
                    <a:pt x="136016" y="13328"/>
                  </a:lnTo>
                  <a:lnTo>
                    <a:pt x="136350" y="13328"/>
                  </a:lnTo>
                  <a:lnTo>
                    <a:pt x="136462" y="13272"/>
                  </a:lnTo>
                  <a:lnTo>
                    <a:pt x="136741" y="13105"/>
                  </a:lnTo>
                  <a:lnTo>
                    <a:pt x="136908" y="12826"/>
                  </a:lnTo>
                  <a:lnTo>
                    <a:pt x="136964" y="12659"/>
                  </a:lnTo>
                  <a:lnTo>
                    <a:pt x="137019" y="12492"/>
                  </a:lnTo>
                  <a:lnTo>
                    <a:pt x="136964" y="12324"/>
                  </a:lnTo>
                  <a:lnTo>
                    <a:pt x="136908" y="12213"/>
                  </a:lnTo>
                  <a:lnTo>
                    <a:pt x="136741" y="11934"/>
                  </a:lnTo>
                  <a:lnTo>
                    <a:pt x="136462" y="11767"/>
                  </a:lnTo>
                  <a:lnTo>
                    <a:pt x="136350" y="11711"/>
                  </a:lnTo>
                  <a:close/>
                  <a:moveTo>
                    <a:pt x="144325" y="11711"/>
                  </a:moveTo>
                  <a:lnTo>
                    <a:pt x="144158" y="11767"/>
                  </a:lnTo>
                  <a:lnTo>
                    <a:pt x="143935" y="11934"/>
                  </a:lnTo>
                  <a:lnTo>
                    <a:pt x="143712" y="12213"/>
                  </a:lnTo>
                  <a:lnTo>
                    <a:pt x="143656" y="12324"/>
                  </a:lnTo>
                  <a:lnTo>
                    <a:pt x="143656" y="12492"/>
                  </a:lnTo>
                  <a:lnTo>
                    <a:pt x="143656" y="12659"/>
                  </a:lnTo>
                  <a:lnTo>
                    <a:pt x="143712" y="12826"/>
                  </a:lnTo>
                  <a:lnTo>
                    <a:pt x="143935" y="13105"/>
                  </a:lnTo>
                  <a:lnTo>
                    <a:pt x="144158" y="13272"/>
                  </a:lnTo>
                  <a:lnTo>
                    <a:pt x="144325" y="13328"/>
                  </a:lnTo>
                  <a:lnTo>
                    <a:pt x="144660" y="13328"/>
                  </a:lnTo>
                  <a:lnTo>
                    <a:pt x="144827" y="13272"/>
                  </a:lnTo>
                  <a:lnTo>
                    <a:pt x="145106" y="13105"/>
                  </a:lnTo>
                  <a:lnTo>
                    <a:pt x="145273" y="12826"/>
                  </a:lnTo>
                  <a:lnTo>
                    <a:pt x="145329" y="12659"/>
                  </a:lnTo>
                  <a:lnTo>
                    <a:pt x="145329" y="12492"/>
                  </a:lnTo>
                  <a:lnTo>
                    <a:pt x="145329" y="12324"/>
                  </a:lnTo>
                  <a:lnTo>
                    <a:pt x="145273" y="12213"/>
                  </a:lnTo>
                  <a:lnTo>
                    <a:pt x="145106" y="11934"/>
                  </a:lnTo>
                  <a:lnTo>
                    <a:pt x="144827" y="11767"/>
                  </a:lnTo>
                  <a:lnTo>
                    <a:pt x="144660" y="11711"/>
                  </a:lnTo>
                  <a:close/>
                  <a:moveTo>
                    <a:pt x="147615" y="11711"/>
                  </a:moveTo>
                  <a:lnTo>
                    <a:pt x="147504" y="11767"/>
                  </a:lnTo>
                  <a:lnTo>
                    <a:pt x="147225" y="11934"/>
                  </a:lnTo>
                  <a:lnTo>
                    <a:pt x="147058" y="12213"/>
                  </a:lnTo>
                  <a:lnTo>
                    <a:pt x="147002" y="12324"/>
                  </a:lnTo>
                  <a:lnTo>
                    <a:pt x="147002" y="12492"/>
                  </a:lnTo>
                  <a:lnTo>
                    <a:pt x="147002" y="12659"/>
                  </a:lnTo>
                  <a:lnTo>
                    <a:pt x="147058" y="12826"/>
                  </a:lnTo>
                  <a:lnTo>
                    <a:pt x="147225" y="13105"/>
                  </a:lnTo>
                  <a:lnTo>
                    <a:pt x="147504" y="13272"/>
                  </a:lnTo>
                  <a:lnTo>
                    <a:pt x="147615" y="13328"/>
                  </a:lnTo>
                  <a:lnTo>
                    <a:pt x="147950" y="13328"/>
                  </a:lnTo>
                  <a:lnTo>
                    <a:pt x="148117" y="13272"/>
                  </a:lnTo>
                  <a:lnTo>
                    <a:pt x="148396" y="13105"/>
                  </a:lnTo>
                  <a:lnTo>
                    <a:pt x="148563" y="12826"/>
                  </a:lnTo>
                  <a:lnTo>
                    <a:pt x="148619" y="12659"/>
                  </a:lnTo>
                  <a:lnTo>
                    <a:pt x="148619" y="12492"/>
                  </a:lnTo>
                  <a:lnTo>
                    <a:pt x="148619" y="12324"/>
                  </a:lnTo>
                  <a:lnTo>
                    <a:pt x="148563" y="12213"/>
                  </a:lnTo>
                  <a:lnTo>
                    <a:pt x="148396" y="11934"/>
                  </a:lnTo>
                  <a:lnTo>
                    <a:pt x="148117" y="11767"/>
                  </a:lnTo>
                  <a:lnTo>
                    <a:pt x="147950" y="11711"/>
                  </a:lnTo>
                  <a:close/>
                  <a:moveTo>
                    <a:pt x="152746" y="11711"/>
                  </a:moveTo>
                  <a:lnTo>
                    <a:pt x="152578" y="11767"/>
                  </a:lnTo>
                  <a:lnTo>
                    <a:pt x="152300" y="11934"/>
                  </a:lnTo>
                  <a:lnTo>
                    <a:pt x="152132" y="12213"/>
                  </a:lnTo>
                  <a:lnTo>
                    <a:pt x="152077" y="12324"/>
                  </a:lnTo>
                  <a:lnTo>
                    <a:pt x="152077" y="12492"/>
                  </a:lnTo>
                  <a:lnTo>
                    <a:pt x="152077" y="12659"/>
                  </a:lnTo>
                  <a:lnTo>
                    <a:pt x="152132" y="12826"/>
                  </a:lnTo>
                  <a:lnTo>
                    <a:pt x="152300" y="13105"/>
                  </a:lnTo>
                  <a:lnTo>
                    <a:pt x="152578" y="13272"/>
                  </a:lnTo>
                  <a:lnTo>
                    <a:pt x="152746" y="13328"/>
                  </a:lnTo>
                  <a:lnTo>
                    <a:pt x="153080" y="13328"/>
                  </a:lnTo>
                  <a:lnTo>
                    <a:pt x="153192" y="13272"/>
                  </a:lnTo>
                  <a:lnTo>
                    <a:pt x="153471" y="13105"/>
                  </a:lnTo>
                  <a:lnTo>
                    <a:pt x="153638" y="12826"/>
                  </a:lnTo>
                  <a:lnTo>
                    <a:pt x="153694" y="12659"/>
                  </a:lnTo>
                  <a:lnTo>
                    <a:pt x="153694" y="12492"/>
                  </a:lnTo>
                  <a:lnTo>
                    <a:pt x="153694" y="12324"/>
                  </a:lnTo>
                  <a:lnTo>
                    <a:pt x="153638" y="12213"/>
                  </a:lnTo>
                  <a:lnTo>
                    <a:pt x="153471" y="11934"/>
                  </a:lnTo>
                  <a:lnTo>
                    <a:pt x="153192" y="11767"/>
                  </a:lnTo>
                  <a:lnTo>
                    <a:pt x="153080" y="11711"/>
                  </a:lnTo>
                  <a:close/>
                  <a:moveTo>
                    <a:pt x="157821" y="11711"/>
                  </a:moveTo>
                  <a:lnTo>
                    <a:pt x="157653" y="11767"/>
                  </a:lnTo>
                  <a:lnTo>
                    <a:pt x="157374" y="11934"/>
                  </a:lnTo>
                  <a:lnTo>
                    <a:pt x="157207" y="12213"/>
                  </a:lnTo>
                  <a:lnTo>
                    <a:pt x="157151" y="12324"/>
                  </a:lnTo>
                  <a:lnTo>
                    <a:pt x="157151" y="12492"/>
                  </a:lnTo>
                  <a:lnTo>
                    <a:pt x="157151" y="12659"/>
                  </a:lnTo>
                  <a:lnTo>
                    <a:pt x="157207" y="12826"/>
                  </a:lnTo>
                  <a:lnTo>
                    <a:pt x="157374" y="13105"/>
                  </a:lnTo>
                  <a:lnTo>
                    <a:pt x="157653" y="13272"/>
                  </a:lnTo>
                  <a:lnTo>
                    <a:pt x="157821" y="13328"/>
                  </a:lnTo>
                  <a:lnTo>
                    <a:pt x="158155" y="13328"/>
                  </a:lnTo>
                  <a:lnTo>
                    <a:pt x="158322" y="13272"/>
                  </a:lnTo>
                  <a:lnTo>
                    <a:pt x="158546" y="13105"/>
                  </a:lnTo>
                  <a:lnTo>
                    <a:pt x="158713" y="12826"/>
                  </a:lnTo>
                  <a:lnTo>
                    <a:pt x="158769" y="12659"/>
                  </a:lnTo>
                  <a:lnTo>
                    <a:pt x="158824" y="12492"/>
                  </a:lnTo>
                  <a:lnTo>
                    <a:pt x="158769" y="12324"/>
                  </a:lnTo>
                  <a:lnTo>
                    <a:pt x="158713" y="12213"/>
                  </a:lnTo>
                  <a:lnTo>
                    <a:pt x="158546" y="11934"/>
                  </a:lnTo>
                  <a:lnTo>
                    <a:pt x="158322" y="11767"/>
                  </a:lnTo>
                  <a:lnTo>
                    <a:pt x="158155" y="11711"/>
                  </a:lnTo>
                  <a:close/>
                  <a:moveTo>
                    <a:pt x="167859" y="11711"/>
                  </a:moveTo>
                  <a:lnTo>
                    <a:pt x="167691" y="11767"/>
                  </a:lnTo>
                  <a:lnTo>
                    <a:pt x="167412" y="11934"/>
                  </a:lnTo>
                  <a:lnTo>
                    <a:pt x="167245" y="12213"/>
                  </a:lnTo>
                  <a:lnTo>
                    <a:pt x="167189" y="12324"/>
                  </a:lnTo>
                  <a:lnTo>
                    <a:pt x="167189" y="12492"/>
                  </a:lnTo>
                  <a:lnTo>
                    <a:pt x="167189" y="12659"/>
                  </a:lnTo>
                  <a:lnTo>
                    <a:pt x="167245" y="12826"/>
                  </a:lnTo>
                  <a:lnTo>
                    <a:pt x="167412" y="13105"/>
                  </a:lnTo>
                  <a:lnTo>
                    <a:pt x="167691" y="13272"/>
                  </a:lnTo>
                  <a:lnTo>
                    <a:pt x="167859" y="13328"/>
                  </a:lnTo>
                  <a:lnTo>
                    <a:pt x="168193" y="13328"/>
                  </a:lnTo>
                  <a:lnTo>
                    <a:pt x="168361" y="13272"/>
                  </a:lnTo>
                  <a:lnTo>
                    <a:pt x="168584" y="13105"/>
                  </a:lnTo>
                  <a:lnTo>
                    <a:pt x="168751" y="12826"/>
                  </a:lnTo>
                  <a:lnTo>
                    <a:pt x="168807" y="12659"/>
                  </a:lnTo>
                  <a:lnTo>
                    <a:pt x="168862" y="12492"/>
                  </a:lnTo>
                  <a:lnTo>
                    <a:pt x="168807" y="12324"/>
                  </a:lnTo>
                  <a:lnTo>
                    <a:pt x="168751" y="12213"/>
                  </a:lnTo>
                  <a:lnTo>
                    <a:pt x="168584" y="11934"/>
                  </a:lnTo>
                  <a:lnTo>
                    <a:pt x="168361" y="11767"/>
                  </a:lnTo>
                  <a:lnTo>
                    <a:pt x="168193" y="11711"/>
                  </a:lnTo>
                  <a:close/>
                  <a:moveTo>
                    <a:pt x="176279" y="11711"/>
                  </a:moveTo>
                  <a:lnTo>
                    <a:pt x="176112" y="11767"/>
                  </a:lnTo>
                  <a:lnTo>
                    <a:pt x="175889" y="11934"/>
                  </a:lnTo>
                  <a:lnTo>
                    <a:pt x="175666" y="12213"/>
                  </a:lnTo>
                  <a:lnTo>
                    <a:pt x="175666" y="12324"/>
                  </a:lnTo>
                  <a:lnTo>
                    <a:pt x="175610" y="12492"/>
                  </a:lnTo>
                  <a:lnTo>
                    <a:pt x="175666" y="12659"/>
                  </a:lnTo>
                  <a:lnTo>
                    <a:pt x="175666" y="12826"/>
                  </a:lnTo>
                  <a:lnTo>
                    <a:pt x="175889" y="13105"/>
                  </a:lnTo>
                  <a:lnTo>
                    <a:pt x="176112" y="13272"/>
                  </a:lnTo>
                  <a:lnTo>
                    <a:pt x="176279" y="13328"/>
                  </a:lnTo>
                  <a:lnTo>
                    <a:pt x="176614" y="13328"/>
                  </a:lnTo>
                  <a:lnTo>
                    <a:pt x="176781" y="13272"/>
                  </a:lnTo>
                  <a:lnTo>
                    <a:pt x="177060" y="13105"/>
                  </a:lnTo>
                  <a:lnTo>
                    <a:pt x="177227" y="12826"/>
                  </a:lnTo>
                  <a:lnTo>
                    <a:pt x="177283" y="12659"/>
                  </a:lnTo>
                  <a:lnTo>
                    <a:pt x="177283" y="12492"/>
                  </a:lnTo>
                  <a:lnTo>
                    <a:pt x="177283" y="12324"/>
                  </a:lnTo>
                  <a:lnTo>
                    <a:pt x="177227" y="12213"/>
                  </a:lnTo>
                  <a:lnTo>
                    <a:pt x="177060" y="11934"/>
                  </a:lnTo>
                  <a:lnTo>
                    <a:pt x="176781" y="11767"/>
                  </a:lnTo>
                  <a:lnTo>
                    <a:pt x="176614" y="11711"/>
                  </a:lnTo>
                  <a:close/>
                  <a:moveTo>
                    <a:pt x="186429" y="11711"/>
                  </a:moveTo>
                  <a:lnTo>
                    <a:pt x="186317" y="11767"/>
                  </a:lnTo>
                  <a:lnTo>
                    <a:pt x="186039" y="11934"/>
                  </a:lnTo>
                  <a:lnTo>
                    <a:pt x="185871" y="12213"/>
                  </a:lnTo>
                  <a:lnTo>
                    <a:pt x="185816" y="12324"/>
                  </a:lnTo>
                  <a:lnTo>
                    <a:pt x="185760" y="12492"/>
                  </a:lnTo>
                  <a:lnTo>
                    <a:pt x="185816" y="12659"/>
                  </a:lnTo>
                  <a:lnTo>
                    <a:pt x="185871" y="12826"/>
                  </a:lnTo>
                  <a:lnTo>
                    <a:pt x="186039" y="13105"/>
                  </a:lnTo>
                  <a:lnTo>
                    <a:pt x="186317" y="13272"/>
                  </a:lnTo>
                  <a:lnTo>
                    <a:pt x="186429" y="13328"/>
                  </a:lnTo>
                  <a:lnTo>
                    <a:pt x="186764" y="13328"/>
                  </a:lnTo>
                  <a:lnTo>
                    <a:pt x="186931" y="13272"/>
                  </a:lnTo>
                  <a:lnTo>
                    <a:pt x="187210" y="13105"/>
                  </a:lnTo>
                  <a:lnTo>
                    <a:pt x="187377" y="12826"/>
                  </a:lnTo>
                  <a:lnTo>
                    <a:pt x="187433" y="12659"/>
                  </a:lnTo>
                  <a:lnTo>
                    <a:pt x="187433" y="12492"/>
                  </a:lnTo>
                  <a:lnTo>
                    <a:pt x="187433" y="12324"/>
                  </a:lnTo>
                  <a:lnTo>
                    <a:pt x="187377" y="12213"/>
                  </a:lnTo>
                  <a:lnTo>
                    <a:pt x="187210" y="11934"/>
                  </a:lnTo>
                  <a:lnTo>
                    <a:pt x="186931" y="11767"/>
                  </a:lnTo>
                  <a:lnTo>
                    <a:pt x="186764" y="11711"/>
                  </a:lnTo>
                  <a:close/>
                  <a:moveTo>
                    <a:pt x="194794" y="11711"/>
                  </a:moveTo>
                  <a:lnTo>
                    <a:pt x="194683" y="11767"/>
                  </a:lnTo>
                  <a:lnTo>
                    <a:pt x="194404" y="11934"/>
                  </a:lnTo>
                  <a:lnTo>
                    <a:pt x="194236" y="12213"/>
                  </a:lnTo>
                  <a:lnTo>
                    <a:pt x="194181" y="12324"/>
                  </a:lnTo>
                  <a:lnTo>
                    <a:pt x="194125" y="12492"/>
                  </a:lnTo>
                  <a:lnTo>
                    <a:pt x="194181" y="12659"/>
                  </a:lnTo>
                  <a:lnTo>
                    <a:pt x="194236" y="12826"/>
                  </a:lnTo>
                  <a:lnTo>
                    <a:pt x="194404" y="13105"/>
                  </a:lnTo>
                  <a:lnTo>
                    <a:pt x="194683" y="13272"/>
                  </a:lnTo>
                  <a:lnTo>
                    <a:pt x="194794" y="13328"/>
                  </a:lnTo>
                  <a:lnTo>
                    <a:pt x="195129" y="13328"/>
                  </a:lnTo>
                  <a:lnTo>
                    <a:pt x="195296" y="13272"/>
                  </a:lnTo>
                  <a:lnTo>
                    <a:pt x="195575" y="13105"/>
                  </a:lnTo>
                  <a:lnTo>
                    <a:pt x="195742" y="12826"/>
                  </a:lnTo>
                  <a:lnTo>
                    <a:pt x="195798" y="12659"/>
                  </a:lnTo>
                  <a:lnTo>
                    <a:pt x="195798" y="12492"/>
                  </a:lnTo>
                  <a:lnTo>
                    <a:pt x="195798" y="12324"/>
                  </a:lnTo>
                  <a:lnTo>
                    <a:pt x="195742" y="12213"/>
                  </a:lnTo>
                  <a:lnTo>
                    <a:pt x="195575" y="11934"/>
                  </a:lnTo>
                  <a:lnTo>
                    <a:pt x="195296" y="11767"/>
                  </a:lnTo>
                  <a:lnTo>
                    <a:pt x="195129" y="11711"/>
                  </a:lnTo>
                  <a:close/>
                  <a:moveTo>
                    <a:pt x="204888" y="11711"/>
                  </a:moveTo>
                  <a:lnTo>
                    <a:pt x="204776" y="11767"/>
                  </a:lnTo>
                  <a:lnTo>
                    <a:pt x="204498" y="11934"/>
                  </a:lnTo>
                  <a:lnTo>
                    <a:pt x="204330" y="12213"/>
                  </a:lnTo>
                  <a:lnTo>
                    <a:pt x="204274" y="12324"/>
                  </a:lnTo>
                  <a:lnTo>
                    <a:pt x="204274" y="12492"/>
                  </a:lnTo>
                  <a:lnTo>
                    <a:pt x="204274" y="12659"/>
                  </a:lnTo>
                  <a:lnTo>
                    <a:pt x="204330" y="12826"/>
                  </a:lnTo>
                  <a:lnTo>
                    <a:pt x="204498" y="13105"/>
                  </a:lnTo>
                  <a:lnTo>
                    <a:pt x="204776" y="13272"/>
                  </a:lnTo>
                  <a:lnTo>
                    <a:pt x="204888" y="13328"/>
                  </a:lnTo>
                  <a:lnTo>
                    <a:pt x="205222" y="13328"/>
                  </a:lnTo>
                  <a:lnTo>
                    <a:pt x="205390" y="13272"/>
                  </a:lnTo>
                  <a:lnTo>
                    <a:pt x="205669" y="13105"/>
                  </a:lnTo>
                  <a:lnTo>
                    <a:pt x="205836" y="12826"/>
                  </a:lnTo>
                  <a:lnTo>
                    <a:pt x="205892" y="12659"/>
                  </a:lnTo>
                  <a:lnTo>
                    <a:pt x="205892" y="12492"/>
                  </a:lnTo>
                  <a:lnTo>
                    <a:pt x="205892" y="12324"/>
                  </a:lnTo>
                  <a:lnTo>
                    <a:pt x="205836" y="12213"/>
                  </a:lnTo>
                  <a:lnTo>
                    <a:pt x="205669" y="11934"/>
                  </a:lnTo>
                  <a:lnTo>
                    <a:pt x="205390" y="11767"/>
                  </a:lnTo>
                  <a:lnTo>
                    <a:pt x="205222" y="11711"/>
                  </a:lnTo>
                  <a:close/>
                  <a:moveTo>
                    <a:pt x="208290" y="11711"/>
                  </a:moveTo>
                  <a:lnTo>
                    <a:pt x="208122" y="11767"/>
                  </a:lnTo>
                  <a:lnTo>
                    <a:pt x="207844" y="11934"/>
                  </a:lnTo>
                  <a:lnTo>
                    <a:pt x="207676" y="12213"/>
                  </a:lnTo>
                  <a:lnTo>
                    <a:pt x="207620" y="12324"/>
                  </a:lnTo>
                  <a:lnTo>
                    <a:pt x="207620" y="12492"/>
                  </a:lnTo>
                  <a:lnTo>
                    <a:pt x="207620" y="12659"/>
                  </a:lnTo>
                  <a:lnTo>
                    <a:pt x="207676" y="12826"/>
                  </a:lnTo>
                  <a:lnTo>
                    <a:pt x="207844" y="13105"/>
                  </a:lnTo>
                  <a:lnTo>
                    <a:pt x="208122" y="13272"/>
                  </a:lnTo>
                  <a:lnTo>
                    <a:pt x="208290" y="13328"/>
                  </a:lnTo>
                  <a:lnTo>
                    <a:pt x="208624" y="13328"/>
                  </a:lnTo>
                  <a:lnTo>
                    <a:pt x="208792" y="13272"/>
                  </a:lnTo>
                  <a:lnTo>
                    <a:pt x="209015" y="13105"/>
                  </a:lnTo>
                  <a:lnTo>
                    <a:pt x="209182" y="12826"/>
                  </a:lnTo>
                  <a:lnTo>
                    <a:pt x="209238" y="12659"/>
                  </a:lnTo>
                  <a:lnTo>
                    <a:pt x="209293" y="12492"/>
                  </a:lnTo>
                  <a:lnTo>
                    <a:pt x="209238" y="12324"/>
                  </a:lnTo>
                  <a:lnTo>
                    <a:pt x="209182" y="12213"/>
                  </a:lnTo>
                  <a:lnTo>
                    <a:pt x="209015" y="11934"/>
                  </a:lnTo>
                  <a:lnTo>
                    <a:pt x="208792" y="11767"/>
                  </a:lnTo>
                  <a:lnTo>
                    <a:pt x="208624" y="11711"/>
                  </a:lnTo>
                  <a:close/>
                  <a:moveTo>
                    <a:pt x="211636" y="11711"/>
                  </a:moveTo>
                  <a:lnTo>
                    <a:pt x="211468" y="11767"/>
                  </a:lnTo>
                  <a:lnTo>
                    <a:pt x="211245" y="11934"/>
                  </a:lnTo>
                  <a:lnTo>
                    <a:pt x="211022" y="12213"/>
                  </a:lnTo>
                  <a:lnTo>
                    <a:pt x="211022" y="12324"/>
                  </a:lnTo>
                  <a:lnTo>
                    <a:pt x="210966" y="12492"/>
                  </a:lnTo>
                  <a:lnTo>
                    <a:pt x="211022" y="12659"/>
                  </a:lnTo>
                  <a:lnTo>
                    <a:pt x="211022" y="12826"/>
                  </a:lnTo>
                  <a:lnTo>
                    <a:pt x="211245" y="13105"/>
                  </a:lnTo>
                  <a:lnTo>
                    <a:pt x="211468" y="13272"/>
                  </a:lnTo>
                  <a:lnTo>
                    <a:pt x="211636" y="13328"/>
                  </a:lnTo>
                  <a:lnTo>
                    <a:pt x="211970" y="13328"/>
                  </a:lnTo>
                  <a:lnTo>
                    <a:pt x="212138" y="13272"/>
                  </a:lnTo>
                  <a:lnTo>
                    <a:pt x="212416" y="13105"/>
                  </a:lnTo>
                  <a:lnTo>
                    <a:pt x="212584" y="12826"/>
                  </a:lnTo>
                  <a:lnTo>
                    <a:pt x="212639" y="12659"/>
                  </a:lnTo>
                  <a:lnTo>
                    <a:pt x="212639" y="12492"/>
                  </a:lnTo>
                  <a:lnTo>
                    <a:pt x="212639" y="12324"/>
                  </a:lnTo>
                  <a:lnTo>
                    <a:pt x="212584" y="12213"/>
                  </a:lnTo>
                  <a:lnTo>
                    <a:pt x="212416" y="11934"/>
                  </a:lnTo>
                  <a:lnTo>
                    <a:pt x="212138" y="11767"/>
                  </a:lnTo>
                  <a:lnTo>
                    <a:pt x="211970" y="11711"/>
                  </a:lnTo>
                  <a:close/>
                  <a:moveTo>
                    <a:pt x="216710" y="11711"/>
                  </a:moveTo>
                  <a:lnTo>
                    <a:pt x="216543" y="11767"/>
                  </a:lnTo>
                  <a:lnTo>
                    <a:pt x="216320" y="11934"/>
                  </a:lnTo>
                  <a:lnTo>
                    <a:pt x="216097" y="12213"/>
                  </a:lnTo>
                  <a:lnTo>
                    <a:pt x="216097" y="12324"/>
                  </a:lnTo>
                  <a:lnTo>
                    <a:pt x="216041" y="12492"/>
                  </a:lnTo>
                  <a:lnTo>
                    <a:pt x="216097" y="12659"/>
                  </a:lnTo>
                  <a:lnTo>
                    <a:pt x="216097" y="12826"/>
                  </a:lnTo>
                  <a:lnTo>
                    <a:pt x="216320" y="13105"/>
                  </a:lnTo>
                  <a:lnTo>
                    <a:pt x="216543" y="13272"/>
                  </a:lnTo>
                  <a:lnTo>
                    <a:pt x="216710" y="13328"/>
                  </a:lnTo>
                  <a:lnTo>
                    <a:pt x="217045" y="13328"/>
                  </a:lnTo>
                  <a:lnTo>
                    <a:pt x="217212" y="13272"/>
                  </a:lnTo>
                  <a:lnTo>
                    <a:pt x="217491" y="13105"/>
                  </a:lnTo>
                  <a:lnTo>
                    <a:pt x="217659" y="12826"/>
                  </a:lnTo>
                  <a:lnTo>
                    <a:pt x="217714" y="12659"/>
                  </a:lnTo>
                  <a:lnTo>
                    <a:pt x="217714" y="12492"/>
                  </a:lnTo>
                  <a:lnTo>
                    <a:pt x="217714" y="12324"/>
                  </a:lnTo>
                  <a:lnTo>
                    <a:pt x="217659" y="12213"/>
                  </a:lnTo>
                  <a:lnTo>
                    <a:pt x="217491" y="11934"/>
                  </a:lnTo>
                  <a:lnTo>
                    <a:pt x="217212" y="11767"/>
                  </a:lnTo>
                  <a:lnTo>
                    <a:pt x="217045" y="11711"/>
                  </a:lnTo>
                  <a:close/>
                  <a:moveTo>
                    <a:pt x="220057" y="11711"/>
                  </a:moveTo>
                  <a:lnTo>
                    <a:pt x="219889" y="11767"/>
                  </a:lnTo>
                  <a:lnTo>
                    <a:pt x="219610" y="11934"/>
                  </a:lnTo>
                  <a:lnTo>
                    <a:pt x="219443" y="12213"/>
                  </a:lnTo>
                  <a:lnTo>
                    <a:pt x="219387" y="12324"/>
                  </a:lnTo>
                  <a:lnTo>
                    <a:pt x="219387" y="12492"/>
                  </a:lnTo>
                  <a:lnTo>
                    <a:pt x="219387" y="12659"/>
                  </a:lnTo>
                  <a:lnTo>
                    <a:pt x="219443" y="12826"/>
                  </a:lnTo>
                  <a:lnTo>
                    <a:pt x="219610" y="13105"/>
                  </a:lnTo>
                  <a:lnTo>
                    <a:pt x="219889" y="13272"/>
                  </a:lnTo>
                  <a:lnTo>
                    <a:pt x="220057" y="13328"/>
                  </a:lnTo>
                  <a:lnTo>
                    <a:pt x="220391" y="13328"/>
                  </a:lnTo>
                  <a:lnTo>
                    <a:pt x="220558" y="13272"/>
                  </a:lnTo>
                  <a:lnTo>
                    <a:pt x="220781" y="13105"/>
                  </a:lnTo>
                  <a:lnTo>
                    <a:pt x="221005" y="12826"/>
                  </a:lnTo>
                  <a:lnTo>
                    <a:pt x="221005" y="12659"/>
                  </a:lnTo>
                  <a:lnTo>
                    <a:pt x="221060" y="12492"/>
                  </a:lnTo>
                  <a:lnTo>
                    <a:pt x="221005" y="12324"/>
                  </a:lnTo>
                  <a:lnTo>
                    <a:pt x="221005" y="12213"/>
                  </a:lnTo>
                  <a:lnTo>
                    <a:pt x="220781" y="11934"/>
                  </a:lnTo>
                  <a:lnTo>
                    <a:pt x="220558" y="11767"/>
                  </a:lnTo>
                  <a:lnTo>
                    <a:pt x="220391" y="11711"/>
                  </a:lnTo>
                  <a:close/>
                  <a:moveTo>
                    <a:pt x="231823" y="11711"/>
                  </a:moveTo>
                  <a:lnTo>
                    <a:pt x="231656" y="11767"/>
                  </a:lnTo>
                  <a:lnTo>
                    <a:pt x="231377" y="11934"/>
                  </a:lnTo>
                  <a:lnTo>
                    <a:pt x="231210" y="12213"/>
                  </a:lnTo>
                  <a:lnTo>
                    <a:pt x="231154" y="12324"/>
                  </a:lnTo>
                  <a:lnTo>
                    <a:pt x="231154" y="12492"/>
                  </a:lnTo>
                  <a:lnTo>
                    <a:pt x="231154" y="12659"/>
                  </a:lnTo>
                  <a:lnTo>
                    <a:pt x="231210" y="12826"/>
                  </a:lnTo>
                  <a:lnTo>
                    <a:pt x="231377" y="13105"/>
                  </a:lnTo>
                  <a:lnTo>
                    <a:pt x="231656" y="13272"/>
                  </a:lnTo>
                  <a:lnTo>
                    <a:pt x="231823" y="13328"/>
                  </a:lnTo>
                  <a:lnTo>
                    <a:pt x="232158" y="13328"/>
                  </a:lnTo>
                  <a:lnTo>
                    <a:pt x="232269" y="13272"/>
                  </a:lnTo>
                  <a:lnTo>
                    <a:pt x="232548" y="13105"/>
                  </a:lnTo>
                  <a:lnTo>
                    <a:pt x="232716" y="12826"/>
                  </a:lnTo>
                  <a:lnTo>
                    <a:pt x="232771" y="12659"/>
                  </a:lnTo>
                  <a:lnTo>
                    <a:pt x="232771" y="12492"/>
                  </a:lnTo>
                  <a:lnTo>
                    <a:pt x="232771" y="12324"/>
                  </a:lnTo>
                  <a:lnTo>
                    <a:pt x="232716" y="12213"/>
                  </a:lnTo>
                  <a:lnTo>
                    <a:pt x="232548" y="11934"/>
                  </a:lnTo>
                  <a:lnTo>
                    <a:pt x="232269" y="11767"/>
                  </a:lnTo>
                  <a:lnTo>
                    <a:pt x="232158" y="11711"/>
                  </a:lnTo>
                  <a:close/>
                  <a:moveTo>
                    <a:pt x="240133" y="11711"/>
                  </a:moveTo>
                  <a:lnTo>
                    <a:pt x="239965" y="11767"/>
                  </a:lnTo>
                  <a:lnTo>
                    <a:pt x="239742" y="11934"/>
                  </a:lnTo>
                  <a:lnTo>
                    <a:pt x="239519" y="12213"/>
                  </a:lnTo>
                  <a:lnTo>
                    <a:pt x="239519" y="12324"/>
                  </a:lnTo>
                  <a:lnTo>
                    <a:pt x="239463" y="12492"/>
                  </a:lnTo>
                  <a:lnTo>
                    <a:pt x="239519" y="12659"/>
                  </a:lnTo>
                  <a:lnTo>
                    <a:pt x="239519" y="12826"/>
                  </a:lnTo>
                  <a:lnTo>
                    <a:pt x="239742" y="13105"/>
                  </a:lnTo>
                  <a:lnTo>
                    <a:pt x="239965" y="13272"/>
                  </a:lnTo>
                  <a:lnTo>
                    <a:pt x="240133" y="13328"/>
                  </a:lnTo>
                  <a:lnTo>
                    <a:pt x="240467" y="13328"/>
                  </a:lnTo>
                  <a:lnTo>
                    <a:pt x="240635" y="13272"/>
                  </a:lnTo>
                  <a:lnTo>
                    <a:pt x="240913" y="13105"/>
                  </a:lnTo>
                  <a:lnTo>
                    <a:pt x="241081" y="12826"/>
                  </a:lnTo>
                  <a:lnTo>
                    <a:pt x="241136" y="12659"/>
                  </a:lnTo>
                  <a:lnTo>
                    <a:pt x="241136" y="12492"/>
                  </a:lnTo>
                  <a:lnTo>
                    <a:pt x="241136" y="12324"/>
                  </a:lnTo>
                  <a:lnTo>
                    <a:pt x="241081" y="12213"/>
                  </a:lnTo>
                  <a:lnTo>
                    <a:pt x="240913" y="11934"/>
                  </a:lnTo>
                  <a:lnTo>
                    <a:pt x="240635" y="11767"/>
                  </a:lnTo>
                  <a:lnTo>
                    <a:pt x="240467" y="11711"/>
                  </a:lnTo>
                  <a:close/>
                  <a:moveTo>
                    <a:pt x="243479" y="11711"/>
                  </a:moveTo>
                  <a:lnTo>
                    <a:pt x="243311" y="11767"/>
                  </a:lnTo>
                  <a:lnTo>
                    <a:pt x="243033" y="11934"/>
                  </a:lnTo>
                  <a:lnTo>
                    <a:pt x="242865" y="12213"/>
                  </a:lnTo>
                  <a:lnTo>
                    <a:pt x="242809" y="12324"/>
                  </a:lnTo>
                  <a:lnTo>
                    <a:pt x="242809" y="12492"/>
                  </a:lnTo>
                  <a:lnTo>
                    <a:pt x="242809" y="12659"/>
                  </a:lnTo>
                  <a:lnTo>
                    <a:pt x="242865" y="12826"/>
                  </a:lnTo>
                  <a:lnTo>
                    <a:pt x="243033" y="13105"/>
                  </a:lnTo>
                  <a:lnTo>
                    <a:pt x="243311" y="13272"/>
                  </a:lnTo>
                  <a:lnTo>
                    <a:pt x="243479" y="13328"/>
                  </a:lnTo>
                  <a:lnTo>
                    <a:pt x="243813" y="13328"/>
                  </a:lnTo>
                  <a:lnTo>
                    <a:pt x="243925" y="13272"/>
                  </a:lnTo>
                  <a:lnTo>
                    <a:pt x="244204" y="13105"/>
                  </a:lnTo>
                  <a:lnTo>
                    <a:pt x="244371" y="12826"/>
                  </a:lnTo>
                  <a:lnTo>
                    <a:pt x="244427" y="12659"/>
                  </a:lnTo>
                  <a:lnTo>
                    <a:pt x="244427" y="12492"/>
                  </a:lnTo>
                  <a:lnTo>
                    <a:pt x="244427" y="12324"/>
                  </a:lnTo>
                  <a:lnTo>
                    <a:pt x="244371" y="12213"/>
                  </a:lnTo>
                  <a:lnTo>
                    <a:pt x="244204" y="11934"/>
                  </a:lnTo>
                  <a:lnTo>
                    <a:pt x="243925" y="11767"/>
                  </a:lnTo>
                  <a:lnTo>
                    <a:pt x="243813" y="11711"/>
                  </a:lnTo>
                  <a:close/>
                  <a:moveTo>
                    <a:pt x="248553" y="11711"/>
                  </a:moveTo>
                  <a:lnTo>
                    <a:pt x="248386" y="11767"/>
                  </a:lnTo>
                  <a:lnTo>
                    <a:pt x="248107" y="11934"/>
                  </a:lnTo>
                  <a:lnTo>
                    <a:pt x="247940" y="12213"/>
                  </a:lnTo>
                  <a:lnTo>
                    <a:pt x="247884" y="12324"/>
                  </a:lnTo>
                  <a:lnTo>
                    <a:pt x="247884" y="12492"/>
                  </a:lnTo>
                  <a:lnTo>
                    <a:pt x="247884" y="12659"/>
                  </a:lnTo>
                  <a:lnTo>
                    <a:pt x="247940" y="12826"/>
                  </a:lnTo>
                  <a:lnTo>
                    <a:pt x="248107" y="13105"/>
                  </a:lnTo>
                  <a:lnTo>
                    <a:pt x="248386" y="13272"/>
                  </a:lnTo>
                  <a:lnTo>
                    <a:pt x="248553" y="13328"/>
                  </a:lnTo>
                  <a:lnTo>
                    <a:pt x="248888" y="13328"/>
                  </a:lnTo>
                  <a:lnTo>
                    <a:pt x="249055" y="13272"/>
                  </a:lnTo>
                  <a:lnTo>
                    <a:pt x="249278" y="13105"/>
                  </a:lnTo>
                  <a:lnTo>
                    <a:pt x="249446" y="12826"/>
                  </a:lnTo>
                  <a:lnTo>
                    <a:pt x="249501" y="12659"/>
                  </a:lnTo>
                  <a:lnTo>
                    <a:pt x="249557" y="12492"/>
                  </a:lnTo>
                  <a:lnTo>
                    <a:pt x="249501" y="12324"/>
                  </a:lnTo>
                  <a:lnTo>
                    <a:pt x="249446" y="12213"/>
                  </a:lnTo>
                  <a:lnTo>
                    <a:pt x="249278" y="11934"/>
                  </a:lnTo>
                  <a:lnTo>
                    <a:pt x="249055" y="11767"/>
                  </a:lnTo>
                  <a:lnTo>
                    <a:pt x="248888" y="11711"/>
                  </a:lnTo>
                  <a:close/>
                  <a:moveTo>
                    <a:pt x="253628" y="11711"/>
                  </a:moveTo>
                  <a:lnTo>
                    <a:pt x="253461" y="11767"/>
                  </a:lnTo>
                  <a:lnTo>
                    <a:pt x="253182" y="11934"/>
                  </a:lnTo>
                  <a:lnTo>
                    <a:pt x="253015" y="12213"/>
                  </a:lnTo>
                  <a:lnTo>
                    <a:pt x="252959" y="12324"/>
                  </a:lnTo>
                  <a:lnTo>
                    <a:pt x="252959" y="12492"/>
                  </a:lnTo>
                  <a:lnTo>
                    <a:pt x="252959" y="12659"/>
                  </a:lnTo>
                  <a:lnTo>
                    <a:pt x="253015" y="12826"/>
                  </a:lnTo>
                  <a:lnTo>
                    <a:pt x="253182" y="13105"/>
                  </a:lnTo>
                  <a:lnTo>
                    <a:pt x="253461" y="13272"/>
                  </a:lnTo>
                  <a:lnTo>
                    <a:pt x="253628" y="13328"/>
                  </a:lnTo>
                  <a:lnTo>
                    <a:pt x="253963" y="13328"/>
                  </a:lnTo>
                  <a:lnTo>
                    <a:pt x="254130" y="13272"/>
                  </a:lnTo>
                  <a:lnTo>
                    <a:pt x="254353" y="13105"/>
                  </a:lnTo>
                  <a:lnTo>
                    <a:pt x="254576" y="12826"/>
                  </a:lnTo>
                  <a:lnTo>
                    <a:pt x="254576" y="12659"/>
                  </a:lnTo>
                  <a:lnTo>
                    <a:pt x="254632" y="12492"/>
                  </a:lnTo>
                  <a:lnTo>
                    <a:pt x="254576" y="12324"/>
                  </a:lnTo>
                  <a:lnTo>
                    <a:pt x="254576" y="12213"/>
                  </a:lnTo>
                  <a:lnTo>
                    <a:pt x="254353" y="11934"/>
                  </a:lnTo>
                  <a:lnTo>
                    <a:pt x="254130" y="11767"/>
                  </a:lnTo>
                  <a:lnTo>
                    <a:pt x="253963" y="11711"/>
                  </a:lnTo>
                  <a:close/>
                  <a:moveTo>
                    <a:pt x="263666" y="11711"/>
                  </a:moveTo>
                  <a:lnTo>
                    <a:pt x="263499" y="11767"/>
                  </a:lnTo>
                  <a:lnTo>
                    <a:pt x="263220" y="11934"/>
                  </a:lnTo>
                  <a:lnTo>
                    <a:pt x="263053" y="12213"/>
                  </a:lnTo>
                  <a:lnTo>
                    <a:pt x="262997" y="12324"/>
                  </a:lnTo>
                  <a:lnTo>
                    <a:pt x="262997" y="12492"/>
                  </a:lnTo>
                  <a:lnTo>
                    <a:pt x="262997" y="12659"/>
                  </a:lnTo>
                  <a:lnTo>
                    <a:pt x="263053" y="12826"/>
                  </a:lnTo>
                  <a:lnTo>
                    <a:pt x="263220" y="13105"/>
                  </a:lnTo>
                  <a:lnTo>
                    <a:pt x="263499" y="13272"/>
                  </a:lnTo>
                  <a:lnTo>
                    <a:pt x="263666" y="13328"/>
                  </a:lnTo>
                  <a:lnTo>
                    <a:pt x="264001" y="13328"/>
                  </a:lnTo>
                  <a:lnTo>
                    <a:pt x="264168" y="13272"/>
                  </a:lnTo>
                  <a:lnTo>
                    <a:pt x="264391" y="13105"/>
                  </a:lnTo>
                  <a:lnTo>
                    <a:pt x="264614" y="12826"/>
                  </a:lnTo>
                  <a:lnTo>
                    <a:pt x="264670" y="12659"/>
                  </a:lnTo>
                  <a:lnTo>
                    <a:pt x="264670" y="12492"/>
                  </a:lnTo>
                  <a:lnTo>
                    <a:pt x="264670" y="12324"/>
                  </a:lnTo>
                  <a:lnTo>
                    <a:pt x="264614" y="12213"/>
                  </a:lnTo>
                  <a:lnTo>
                    <a:pt x="264391" y="11934"/>
                  </a:lnTo>
                  <a:lnTo>
                    <a:pt x="264168" y="11767"/>
                  </a:lnTo>
                  <a:lnTo>
                    <a:pt x="264001" y="11711"/>
                  </a:lnTo>
                  <a:close/>
                  <a:moveTo>
                    <a:pt x="272087" y="11711"/>
                  </a:moveTo>
                  <a:lnTo>
                    <a:pt x="271920" y="11767"/>
                  </a:lnTo>
                  <a:lnTo>
                    <a:pt x="271697" y="11934"/>
                  </a:lnTo>
                  <a:lnTo>
                    <a:pt x="271529" y="12213"/>
                  </a:lnTo>
                  <a:lnTo>
                    <a:pt x="271474" y="12324"/>
                  </a:lnTo>
                  <a:lnTo>
                    <a:pt x="271418" y="12492"/>
                  </a:lnTo>
                  <a:lnTo>
                    <a:pt x="271474" y="12659"/>
                  </a:lnTo>
                  <a:lnTo>
                    <a:pt x="271529" y="12826"/>
                  </a:lnTo>
                  <a:lnTo>
                    <a:pt x="271697" y="13105"/>
                  </a:lnTo>
                  <a:lnTo>
                    <a:pt x="271920" y="13272"/>
                  </a:lnTo>
                  <a:lnTo>
                    <a:pt x="272087" y="13328"/>
                  </a:lnTo>
                  <a:lnTo>
                    <a:pt x="272422" y="13328"/>
                  </a:lnTo>
                  <a:lnTo>
                    <a:pt x="272589" y="13272"/>
                  </a:lnTo>
                  <a:lnTo>
                    <a:pt x="272868" y="13105"/>
                  </a:lnTo>
                  <a:lnTo>
                    <a:pt x="273035" y="12826"/>
                  </a:lnTo>
                  <a:lnTo>
                    <a:pt x="273091" y="12659"/>
                  </a:lnTo>
                  <a:lnTo>
                    <a:pt x="273091" y="12492"/>
                  </a:lnTo>
                  <a:lnTo>
                    <a:pt x="273091" y="12324"/>
                  </a:lnTo>
                  <a:lnTo>
                    <a:pt x="273035" y="12213"/>
                  </a:lnTo>
                  <a:lnTo>
                    <a:pt x="272868" y="11934"/>
                  </a:lnTo>
                  <a:lnTo>
                    <a:pt x="272589" y="11767"/>
                  </a:lnTo>
                  <a:lnTo>
                    <a:pt x="272422" y="11711"/>
                  </a:lnTo>
                  <a:close/>
                  <a:moveTo>
                    <a:pt x="282292" y="11711"/>
                  </a:moveTo>
                  <a:lnTo>
                    <a:pt x="282125" y="11767"/>
                  </a:lnTo>
                  <a:lnTo>
                    <a:pt x="281846" y="11934"/>
                  </a:lnTo>
                  <a:lnTo>
                    <a:pt x="281679" y="12213"/>
                  </a:lnTo>
                  <a:lnTo>
                    <a:pt x="281623" y="12324"/>
                  </a:lnTo>
                  <a:lnTo>
                    <a:pt x="281623" y="12492"/>
                  </a:lnTo>
                  <a:lnTo>
                    <a:pt x="281623" y="12659"/>
                  </a:lnTo>
                  <a:lnTo>
                    <a:pt x="281679" y="12826"/>
                  </a:lnTo>
                  <a:lnTo>
                    <a:pt x="281846" y="13105"/>
                  </a:lnTo>
                  <a:lnTo>
                    <a:pt x="282125" y="13272"/>
                  </a:lnTo>
                  <a:lnTo>
                    <a:pt x="282292" y="13328"/>
                  </a:lnTo>
                  <a:lnTo>
                    <a:pt x="282571" y="13328"/>
                  </a:lnTo>
                  <a:lnTo>
                    <a:pt x="282739" y="13272"/>
                  </a:lnTo>
                  <a:lnTo>
                    <a:pt x="283017" y="13105"/>
                  </a:lnTo>
                  <a:lnTo>
                    <a:pt x="283185" y="12826"/>
                  </a:lnTo>
                  <a:lnTo>
                    <a:pt x="283241" y="12659"/>
                  </a:lnTo>
                  <a:lnTo>
                    <a:pt x="283241" y="12492"/>
                  </a:lnTo>
                  <a:lnTo>
                    <a:pt x="283241" y="12324"/>
                  </a:lnTo>
                  <a:lnTo>
                    <a:pt x="283185" y="12213"/>
                  </a:lnTo>
                  <a:lnTo>
                    <a:pt x="283017" y="11934"/>
                  </a:lnTo>
                  <a:lnTo>
                    <a:pt x="282739" y="11767"/>
                  </a:lnTo>
                  <a:lnTo>
                    <a:pt x="282571" y="11711"/>
                  </a:lnTo>
                  <a:close/>
                  <a:moveTo>
                    <a:pt x="35189" y="15057"/>
                  </a:moveTo>
                  <a:lnTo>
                    <a:pt x="35022" y="15113"/>
                  </a:lnTo>
                  <a:lnTo>
                    <a:pt x="34743" y="15280"/>
                  </a:lnTo>
                  <a:lnTo>
                    <a:pt x="34576" y="15559"/>
                  </a:lnTo>
                  <a:lnTo>
                    <a:pt x="34520" y="15670"/>
                  </a:lnTo>
                  <a:lnTo>
                    <a:pt x="34520" y="15838"/>
                  </a:lnTo>
                  <a:lnTo>
                    <a:pt x="34520" y="16005"/>
                  </a:lnTo>
                  <a:lnTo>
                    <a:pt x="34576" y="16172"/>
                  </a:lnTo>
                  <a:lnTo>
                    <a:pt x="34743" y="16451"/>
                  </a:lnTo>
                  <a:lnTo>
                    <a:pt x="35022" y="16618"/>
                  </a:lnTo>
                  <a:lnTo>
                    <a:pt x="35189" y="16674"/>
                  </a:lnTo>
                  <a:lnTo>
                    <a:pt x="35524" y="16674"/>
                  </a:lnTo>
                  <a:lnTo>
                    <a:pt x="35635" y="16618"/>
                  </a:lnTo>
                  <a:lnTo>
                    <a:pt x="35914" y="16451"/>
                  </a:lnTo>
                  <a:lnTo>
                    <a:pt x="36081" y="16172"/>
                  </a:lnTo>
                  <a:lnTo>
                    <a:pt x="36137" y="16005"/>
                  </a:lnTo>
                  <a:lnTo>
                    <a:pt x="36137" y="15838"/>
                  </a:lnTo>
                  <a:lnTo>
                    <a:pt x="36137" y="15670"/>
                  </a:lnTo>
                  <a:lnTo>
                    <a:pt x="36081" y="15559"/>
                  </a:lnTo>
                  <a:lnTo>
                    <a:pt x="35914" y="15280"/>
                  </a:lnTo>
                  <a:lnTo>
                    <a:pt x="35635" y="15113"/>
                  </a:lnTo>
                  <a:lnTo>
                    <a:pt x="35524" y="15057"/>
                  </a:lnTo>
                  <a:close/>
                  <a:moveTo>
                    <a:pt x="38535" y="15057"/>
                  </a:moveTo>
                  <a:lnTo>
                    <a:pt x="38368" y="15113"/>
                  </a:lnTo>
                  <a:lnTo>
                    <a:pt x="38089" y="15280"/>
                  </a:lnTo>
                  <a:lnTo>
                    <a:pt x="37922" y="15559"/>
                  </a:lnTo>
                  <a:lnTo>
                    <a:pt x="37866" y="15670"/>
                  </a:lnTo>
                  <a:lnTo>
                    <a:pt x="37866" y="15838"/>
                  </a:lnTo>
                  <a:lnTo>
                    <a:pt x="37866" y="16005"/>
                  </a:lnTo>
                  <a:lnTo>
                    <a:pt x="37922" y="16172"/>
                  </a:lnTo>
                  <a:lnTo>
                    <a:pt x="38089" y="16451"/>
                  </a:lnTo>
                  <a:lnTo>
                    <a:pt x="38368" y="16618"/>
                  </a:lnTo>
                  <a:lnTo>
                    <a:pt x="38535" y="16674"/>
                  </a:lnTo>
                  <a:lnTo>
                    <a:pt x="38870" y="16674"/>
                  </a:lnTo>
                  <a:lnTo>
                    <a:pt x="39037" y="16618"/>
                  </a:lnTo>
                  <a:lnTo>
                    <a:pt x="39260" y="16451"/>
                  </a:lnTo>
                  <a:lnTo>
                    <a:pt x="39483" y="16172"/>
                  </a:lnTo>
                  <a:lnTo>
                    <a:pt x="39539" y="16005"/>
                  </a:lnTo>
                  <a:lnTo>
                    <a:pt x="39539" y="15838"/>
                  </a:lnTo>
                  <a:lnTo>
                    <a:pt x="39539" y="15670"/>
                  </a:lnTo>
                  <a:lnTo>
                    <a:pt x="39483" y="15559"/>
                  </a:lnTo>
                  <a:lnTo>
                    <a:pt x="39260" y="15280"/>
                  </a:lnTo>
                  <a:lnTo>
                    <a:pt x="39037" y="15113"/>
                  </a:lnTo>
                  <a:lnTo>
                    <a:pt x="38870" y="15057"/>
                  </a:lnTo>
                  <a:close/>
                  <a:moveTo>
                    <a:pt x="41881" y="15057"/>
                  </a:moveTo>
                  <a:lnTo>
                    <a:pt x="41769" y="15113"/>
                  </a:lnTo>
                  <a:lnTo>
                    <a:pt x="41491" y="15280"/>
                  </a:lnTo>
                  <a:lnTo>
                    <a:pt x="41323" y="15559"/>
                  </a:lnTo>
                  <a:lnTo>
                    <a:pt x="41268" y="15670"/>
                  </a:lnTo>
                  <a:lnTo>
                    <a:pt x="41212" y="15838"/>
                  </a:lnTo>
                  <a:lnTo>
                    <a:pt x="41268" y="16005"/>
                  </a:lnTo>
                  <a:lnTo>
                    <a:pt x="41323" y="16172"/>
                  </a:lnTo>
                  <a:lnTo>
                    <a:pt x="41491" y="16451"/>
                  </a:lnTo>
                  <a:lnTo>
                    <a:pt x="41769" y="16618"/>
                  </a:lnTo>
                  <a:lnTo>
                    <a:pt x="41881" y="16674"/>
                  </a:lnTo>
                  <a:lnTo>
                    <a:pt x="42216" y="16674"/>
                  </a:lnTo>
                  <a:lnTo>
                    <a:pt x="42383" y="16618"/>
                  </a:lnTo>
                  <a:lnTo>
                    <a:pt x="42662" y="16451"/>
                  </a:lnTo>
                  <a:lnTo>
                    <a:pt x="42829" y="16172"/>
                  </a:lnTo>
                  <a:lnTo>
                    <a:pt x="42885" y="16005"/>
                  </a:lnTo>
                  <a:lnTo>
                    <a:pt x="42885" y="15838"/>
                  </a:lnTo>
                  <a:lnTo>
                    <a:pt x="42885" y="15670"/>
                  </a:lnTo>
                  <a:lnTo>
                    <a:pt x="42829" y="15559"/>
                  </a:lnTo>
                  <a:lnTo>
                    <a:pt x="42662" y="15280"/>
                  </a:lnTo>
                  <a:lnTo>
                    <a:pt x="42383" y="15113"/>
                  </a:lnTo>
                  <a:lnTo>
                    <a:pt x="42216" y="15057"/>
                  </a:lnTo>
                  <a:close/>
                  <a:moveTo>
                    <a:pt x="45227" y="15057"/>
                  </a:moveTo>
                  <a:lnTo>
                    <a:pt x="45060" y="15113"/>
                  </a:lnTo>
                  <a:lnTo>
                    <a:pt x="44781" y="15280"/>
                  </a:lnTo>
                  <a:lnTo>
                    <a:pt x="44614" y="15559"/>
                  </a:lnTo>
                  <a:lnTo>
                    <a:pt x="44558" y="15670"/>
                  </a:lnTo>
                  <a:lnTo>
                    <a:pt x="44558" y="15838"/>
                  </a:lnTo>
                  <a:lnTo>
                    <a:pt x="44558" y="16005"/>
                  </a:lnTo>
                  <a:lnTo>
                    <a:pt x="44614" y="16172"/>
                  </a:lnTo>
                  <a:lnTo>
                    <a:pt x="44781" y="16451"/>
                  </a:lnTo>
                  <a:lnTo>
                    <a:pt x="45060" y="16618"/>
                  </a:lnTo>
                  <a:lnTo>
                    <a:pt x="45227" y="16674"/>
                  </a:lnTo>
                  <a:lnTo>
                    <a:pt x="45562" y="16674"/>
                  </a:lnTo>
                  <a:lnTo>
                    <a:pt x="45729" y="16618"/>
                  </a:lnTo>
                  <a:lnTo>
                    <a:pt x="45952" y="16451"/>
                  </a:lnTo>
                  <a:lnTo>
                    <a:pt x="46175" y="16172"/>
                  </a:lnTo>
                  <a:lnTo>
                    <a:pt x="46175" y="16005"/>
                  </a:lnTo>
                  <a:lnTo>
                    <a:pt x="46231" y="15838"/>
                  </a:lnTo>
                  <a:lnTo>
                    <a:pt x="46175" y="15670"/>
                  </a:lnTo>
                  <a:lnTo>
                    <a:pt x="46175" y="15559"/>
                  </a:lnTo>
                  <a:lnTo>
                    <a:pt x="45952" y="15280"/>
                  </a:lnTo>
                  <a:lnTo>
                    <a:pt x="45729" y="15113"/>
                  </a:lnTo>
                  <a:lnTo>
                    <a:pt x="45562" y="15057"/>
                  </a:lnTo>
                  <a:close/>
                  <a:moveTo>
                    <a:pt x="50358" y="15001"/>
                  </a:moveTo>
                  <a:lnTo>
                    <a:pt x="50190" y="15057"/>
                  </a:lnTo>
                  <a:lnTo>
                    <a:pt x="50023" y="15113"/>
                  </a:lnTo>
                  <a:lnTo>
                    <a:pt x="49744" y="15280"/>
                  </a:lnTo>
                  <a:lnTo>
                    <a:pt x="49577" y="15559"/>
                  </a:lnTo>
                  <a:lnTo>
                    <a:pt x="49521" y="15670"/>
                  </a:lnTo>
                  <a:lnTo>
                    <a:pt x="49521" y="15838"/>
                  </a:lnTo>
                  <a:lnTo>
                    <a:pt x="49521" y="16005"/>
                  </a:lnTo>
                  <a:lnTo>
                    <a:pt x="49577" y="16172"/>
                  </a:lnTo>
                  <a:lnTo>
                    <a:pt x="49744" y="16451"/>
                  </a:lnTo>
                  <a:lnTo>
                    <a:pt x="50023" y="16618"/>
                  </a:lnTo>
                  <a:lnTo>
                    <a:pt x="50190" y="16674"/>
                  </a:lnTo>
                  <a:lnTo>
                    <a:pt x="50525" y="16674"/>
                  </a:lnTo>
                  <a:lnTo>
                    <a:pt x="50692" y="16618"/>
                  </a:lnTo>
                  <a:lnTo>
                    <a:pt x="50915" y="16451"/>
                  </a:lnTo>
                  <a:lnTo>
                    <a:pt x="51138" y="16172"/>
                  </a:lnTo>
                  <a:lnTo>
                    <a:pt x="51138" y="16005"/>
                  </a:lnTo>
                  <a:lnTo>
                    <a:pt x="51194" y="15838"/>
                  </a:lnTo>
                  <a:lnTo>
                    <a:pt x="51138" y="15670"/>
                  </a:lnTo>
                  <a:lnTo>
                    <a:pt x="51138" y="15559"/>
                  </a:lnTo>
                  <a:lnTo>
                    <a:pt x="50915" y="15280"/>
                  </a:lnTo>
                  <a:lnTo>
                    <a:pt x="50692" y="15113"/>
                  </a:lnTo>
                  <a:lnTo>
                    <a:pt x="50525" y="15057"/>
                  </a:lnTo>
                  <a:lnTo>
                    <a:pt x="50358" y="15001"/>
                  </a:lnTo>
                  <a:close/>
                  <a:moveTo>
                    <a:pt x="58778" y="15001"/>
                  </a:moveTo>
                  <a:lnTo>
                    <a:pt x="58611" y="15057"/>
                  </a:lnTo>
                  <a:lnTo>
                    <a:pt x="58444" y="15113"/>
                  </a:lnTo>
                  <a:lnTo>
                    <a:pt x="58221" y="15280"/>
                  </a:lnTo>
                  <a:lnTo>
                    <a:pt x="57998" y="15559"/>
                  </a:lnTo>
                  <a:lnTo>
                    <a:pt x="57998" y="15670"/>
                  </a:lnTo>
                  <a:lnTo>
                    <a:pt x="57942" y="15838"/>
                  </a:lnTo>
                  <a:lnTo>
                    <a:pt x="57998" y="16005"/>
                  </a:lnTo>
                  <a:lnTo>
                    <a:pt x="57998" y="16172"/>
                  </a:lnTo>
                  <a:lnTo>
                    <a:pt x="58221" y="16451"/>
                  </a:lnTo>
                  <a:lnTo>
                    <a:pt x="58444" y="16618"/>
                  </a:lnTo>
                  <a:lnTo>
                    <a:pt x="58611" y="16674"/>
                  </a:lnTo>
                  <a:lnTo>
                    <a:pt x="58946" y="16674"/>
                  </a:lnTo>
                  <a:lnTo>
                    <a:pt x="59113" y="16618"/>
                  </a:lnTo>
                  <a:lnTo>
                    <a:pt x="59392" y="16451"/>
                  </a:lnTo>
                  <a:lnTo>
                    <a:pt x="59559" y="16172"/>
                  </a:lnTo>
                  <a:lnTo>
                    <a:pt x="59615" y="16005"/>
                  </a:lnTo>
                  <a:lnTo>
                    <a:pt x="59615" y="15838"/>
                  </a:lnTo>
                  <a:lnTo>
                    <a:pt x="59615" y="15670"/>
                  </a:lnTo>
                  <a:lnTo>
                    <a:pt x="59559" y="15559"/>
                  </a:lnTo>
                  <a:lnTo>
                    <a:pt x="59392" y="15280"/>
                  </a:lnTo>
                  <a:lnTo>
                    <a:pt x="59113" y="15113"/>
                  </a:lnTo>
                  <a:lnTo>
                    <a:pt x="58946" y="15057"/>
                  </a:lnTo>
                  <a:lnTo>
                    <a:pt x="58778" y="15001"/>
                  </a:lnTo>
                  <a:close/>
                  <a:moveTo>
                    <a:pt x="63853" y="15001"/>
                  </a:moveTo>
                  <a:lnTo>
                    <a:pt x="63686" y="15057"/>
                  </a:lnTo>
                  <a:lnTo>
                    <a:pt x="63519" y="15113"/>
                  </a:lnTo>
                  <a:lnTo>
                    <a:pt x="63240" y="15280"/>
                  </a:lnTo>
                  <a:lnTo>
                    <a:pt x="63072" y="15559"/>
                  </a:lnTo>
                  <a:lnTo>
                    <a:pt x="63017" y="15670"/>
                  </a:lnTo>
                  <a:lnTo>
                    <a:pt x="63017" y="15838"/>
                  </a:lnTo>
                  <a:lnTo>
                    <a:pt x="63017" y="16005"/>
                  </a:lnTo>
                  <a:lnTo>
                    <a:pt x="63072" y="16172"/>
                  </a:lnTo>
                  <a:lnTo>
                    <a:pt x="63240" y="16451"/>
                  </a:lnTo>
                  <a:lnTo>
                    <a:pt x="63519" y="16618"/>
                  </a:lnTo>
                  <a:lnTo>
                    <a:pt x="63686" y="16674"/>
                  </a:lnTo>
                  <a:lnTo>
                    <a:pt x="64020" y="16674"/>
                  </a:lnTo>
                  <a:lnTo>
                    <a:pt x="64132" y="16618"/>
                  </a:lnTo>
                  <a:lnTo>
                    <a:pt x="64411" y="16451"/>
                  </a:lnTo>
                  <a:lnTo>
                    <a:pt x="64578" y="16172"/>
                  </a:lnTo>
                  <a:lnTo>
                    <a:pt x="64634" y="16005"/>
                  </a:lnTo>
                  <a:lnTo>
                    <a:pt x="64634" y="15838"/>
                  </a:lnTo>
                  <a:lnTo>
                    <a:pt x="64634" y="15670"/>
                  </a:lnTo>
                  <a:lnTo>
                    <a:pt x="64578" y="15559"/>
                  </a:lnTo>
                  <a:lnTo>
                    <a:pt x="64411" y="15280"/>
                  </a:lnTo>
                  <a:lnTo>
                    <a:pt x="64132" y="15113"/>
                  </a:lnTo>
                  <a:lnTo>
                    <a:pt x="64020" y="15057"/>
                  </a:lnTo>
                  <a:lnTo>
                    <a:pt x="63853" y="15001"/>
                  </a:lnTo>
                  <a:close/>
                  <a:moveTo>
                    <a:pt x="67143" y="15001"/>
                  </a:moveTo>
                  <a:lnTo>
                    <a:pt x="66976" y="15057"/>
                  </a:lnTo>
                  <a:lnTo>
                    <a:pt x="66809" y="15113"/>
                  </a:lnTo>
                  <a:lnTo>
                    <a:pt x="66586" y="15280"/>
                  </a:lnTo>
                  <a:lnTo>
                    <a:pt x="66363" y="15559"/>
                  </a:lnTo>
                  <a:lnTo>
                    <a:pt x="66363" y="15670"/>
                  </a:lnTo>
                  <a:lnTo>
                    <a:pt x="66307" y="15838"/>
                  </a:lnTo>
                  <a:lnTo>
                    <a:pt x="66363" y="16005"/>
                  </a:lnTo>
                  <a:lnTo>
                    <a:pt x="66363" y="16172"/>
                  </a:lnTo>
                  <a:lnTo>
                    <a:pt x="66586" y="16451"/>
                  </a:lnTo>
                  <a:lnTo>
                    <a:pt x="66809" y="16618"/>
                  </a:lnTo>
                  <a:lnTo>
                    <a:pt x="66976" y="16674"/>
                  </a:lnTo>
                  <a:lnTo>
                    <a:pt x="67311" y="16674"/>
                  </a:lnTo>
                  <a:lnTo>
                    <a:pt x="67478" y="16618"/>
                  </a:lnTo>
                  <a:lnTo>
                    <a:pt x="67757" y="16451"/>
                  </a:lnTo>
                  <a:lnTo>
                    <a:pt x="67924" y="16172"/>
                  </a:lnTo>
                  <a:lnTo>
                    <a:pt x="67980" y="16005"/>
                  </a:lnTo>
                  <a:lnTo>
                    <a:pt x="67980" y="15838"/>
                  </a:lnTo>
                  <a:lnTo>
                    <a:pt x="67980" y="15670"/>
                  </a:lnTo>
                  <a:lnTo>
                    <a:pt x="67924" y="15559"/>
                  </a:lnTo>
                  <a:lnTo>
                    <a:pt x="67757" y="15280"/>
                  </a:lnTo>
                  <a:lnTo>
                    <a:pt x="67478" y="15113"/>
                  </a:lnTo>
                  <a:lnTo>
                    <a:pt x="67311" y="15057"/>
                  </a:lnTo>
                  <a:lnTo>
                    <a:pt x="67143" y="15001"/>
                  </a:lnTo>
                  <a:close/>
                  <a:moveTo>
                    <a:pt x="72218" y="15001"/>
                  </a:moveTo>
                  <a:lnTo>
                    <a:pt x="72051" y="15057"/>
                  </a:lnTo>
                  <a:lnTo>
                    <a:pt x="71884" y="15113"/>
                  </a:lnTo>
                  <a:lnTo>
                    <a:pt x="71605" y="15280"/>
                  </a:lnTo>
                  <a:lnTo>
                    <a:pt x="71438" y="15559"/>
                  </a:lnTo>
                  <a:lnTo>
                    <a:pt x="71382" y="15670"/>
                  </a:lnTo>
                  <a:lnTo>
                    <a:pt x="71382" y="15838"/>
                  </a:lnTo>
                  <a:lnTo>
                    <a:pt x="71382" y="16005"/>
                  </a:lnTo>
                  <a:lnTo>
                    <a:pt x="71438" y="16172"/>
                  </a:lnTo>
                  <a:lnTo>
                    <a:pt x="71605" y="16451"/>
                  </a:lnTo>
                  <a:lnTo>
                    <a:pt x="71884" y="16618"/>
                  </a:lnTo>
                  <a:lnTo>
                    <a:pt x="72051" y="16674"/>
                  </a:lnTo>
                  <a:lnTo>
                    <a:pt x="72386" y="16674"/>
                  </a:lnTo>
                  <a:lnTo>
                    <a:pt x="72553" y="16618"/>
                  </a:lnTo>
                  <a:lnTo>
                    <a:pt x="72776" y="16451"/>
                  </a:lnTo>
                  <a:lnTo>
                    <a:pt x="72999" y="16172"/>
                  </a:lnTo>
                  <a:lnTo>
                    <a:pt x="72999" y="16005"/>
                  </a:lnTo>
                  <a:lnTo>
                    <a:pt x="73055" y="15838"/>
                  </a:lnTo>
                  <a:lnTo>
                    <a:pt x="72999" y="15670"/>
                  </a:lnTo>
                  <a:lnTo>
                    <a:pt x="72999" y="15559"/>
                  </a:lnTo>
                  <a:lnTo>
                    <a:pt x="72776" y="15280"/>
                  </a:lnTo>
                  <a:lnTo>
                    <a:pt x="72553" y="15113"/>
                  </a:lnTo>
                  <a:lnTo>
                    <a:pt x="72386" y="15057"/>
                  </a:lnTo>
                  <a:lnTo>
                    <a:pt x="72218" y="15001"/>
                  </a:lnTo>
                  <a:close/>
                  <a:moveTo>
                    <a:pt x="75508" y="15001"/>
                  </a:moveTo>
                  <a:lnTo>
                    <a:pt x="75341" y="15057"/>
                  </a:lnTo>
                  <a:lnTo>
                    <a:pt x="75230" y="15113"/>
                  </a:lnTo>
                  <a:lnTo>
                    <a:pt x="74951" y="15280"/>
                  </a:lnTo>
                  <a:lnTo>
                    <a:pt x="74784" y="15559"/>
                  </a:lnTo>
                  <a:lnTo>
                    <a:pt x="74728" y="15670"/>
                  </a:lnTo>
                  <a:lnTo>
                    <a:pt x="74728" y="15838"/>
                  </a:lnTo>
                  <a:lnTo>
                    <a:pt x="74728" y="16005"/>
                  </a:lnTo>
                  <a:lnTo>
                    <a:pt x="74784" y="16172"/>
                  </a:lnTo>
                  <a:lnTo>
                    <a:pt x="74951" y="16451"/>
                  </a:lnTo>
                  <a:lnTo>
                    <a:pt x="75230" y="16618"/>
                  </a:lnTo>
                  <a:lnTo>
                    <a:pt x="75341" y="16674"/>
                  </a:lnTo>
                  <a:lnTo>
                    <a:pt x="75676" y="16674"/>
                  </a:lnTo>
                  <a:lnTo>
                    <a:pt x="75843" y="16618"/>
                  </a:lnTo>
                  <a:lnTo>
                    <a:pt x="76122" y="16451"/>
                  </a:lnTo>
                  <a:lnTo>
                    <a:pt x="76289" y="16172"/>
                  </a:lnTo>
                  <a:lnTo>
                    <a:pt x="76345" y="16005"/>
                  </a:lnTo>
                  <a:lnTo>
                    <a:pt x="76345" y="15838"/>
                  </a:lnTo>
                  <a:lnTo>
                    <a:pt x="76345" y="15670"/>
                  </a:lnTo>
                  <a:lnTo>
                    <a:pt x="76289" y="15559"/>
                  </a:lnTo>
                  <a:lnTo>
                    <a:pt x="76122" y="15280"/>
                  </a:lnTo>
                  <a:lnTo>
                    <a:pt x="75843" y="15113"/>
                  </a:lnTo>
                  <a:lnTo>
                    <a:pt x="75676" y="15057"/>
                  </a:lnTo>
                  <a:lnTo>
                    <a:pt x="75508" y="15001"/>
                  </a:lnTo>
                  <a:close/>
                  <a:moveTo>
                    <a:pt x="78966" y="15001"/>
                  </a:moveTo>
                  <a:lnTo>
                    <a:pt x="78799" y="15057"/>
                  </a:lnTo>
                  <a:lnTo>
                    <a:pt x="78631" y="15113"/>
                  </a:lnTo>
                  <a:lnTo>
                    <a:pt x="78353" y="15280"/>
                  </a:lnTo>
                  <a:lnTo>
                    <a:pt x="78185" y="15559"/>
                  </a:lnTo>
                  <a:lnTo>
                    <a:pt x="78130" y="15670"/>
                  </a:lnTo>
                  <a:lnTo>
                    <a:pt x="78130" y="15838"/>
                  </a:lnTo>
                  <a:lnTo>
                    <a:pt x="78130" y="16005"/>
                  </a:lnTo>
                  <a:lnTo>
                    <a:pt x="78185" y="16172"/>
                  </a:lnTo>
                  <a:lnTo>
                    <a:pt x="78353" y="16451"/>
                  </a:lnTo>
                  <a:lnTo>
                    <a:pt x="78631" y="16618"/>
                  </a:lnTo>
                  <a:lnTo>
                    <a:pt x="78799" y="16674"/>
                  </a:lnTo>
                  <a:lnTo>
                    <a:pt x="79133" y="16674"/>
                  </a:lnTo>
                  <a:lnTo>
                    <a:pt x="79301" y="16618"/>
                  </a:lnTo>
                  <a:lnTo>
                    <a:pt x="79524" y="16451"/>
                  </a:lnTo>
                  <a:lnTo>
                    <a:pt x="79691" y="16172"/>
                  </a:lnTo>
                  <a:lnTo>
                    <a:pt x="79747" y="16005"/>
                  </a:lnTo>
                  <a:lnTo>
                    <a:pt x="79803" y="15838"/>
                  </a:lnTo>
                  <a:lnTo>
                    <a:pt x="79747" y="15670"/>
                  </a:lnTo>
                  <a:lnTo>
                    <a:pt x="79691" y="15559"/>
                  </a:lnTo>
                  <a:lnTo>
                    <a:pt x="79524" y="15280"/>
                  </a:lnTo>
                  <a:lnTo>
                    <a:pt x="79301" y="15113"/>
                  </a:lnTo>
                  <a:lnTo>
                    <a:pt x="79133" y="15057"/>
                  </a:lnTo>
                  <a:lnTo>
                    <a:pt x="78966" y="15001"/>
                  </a:lnTo>
                  <a:close/>
                  <a:moveTo>
                    <a:pt x="89004" y="15001"/>
                  </a:moveTo>
                  <a:lnTo>
                    <a:pt x="88837" y="15057"/>
                  </a:lnTo>
                  <a:lnTo>
                    <a:pt x="88670" y="15113"/>
                  </a:lnTo>
                  <a:lnTo>
                    <a:pt x="88391" y="15280"/>
                  </a:lnTo>
                  <a:lnTo>
                    <a:pt x="88223" y="15559"/>
                  </a:lnTo>
                  <a:lnTo>
                    <a:pt x="88168" y="15670"/>
                  </a:lnTo>
                  <a:lnTo>
                    <a:pt x="88168" y="15838"/>
                  </a:lnTo>
                  <a:lnTo>
                    <a:pt x="88168" y="16005"/>
                  </a:lnTo>
                  <a:lnTo>
                    <a:pt x="88223" y="16172"/>
                  </a:lnTo>
                  <a:lnTo>
                    <a:pt x="88391" y="16451"/>
                  </a:lnTo>
                  <a:lnTo>
                    <a:pt x="88670" y="16618"/>
                  </a:lnTo>
                  <a:lnTo>
                    <a:pt x="88837" y="16674"/>
                  </a:lnTo>
                  <a:lnTo>
                    <a:pt x="89171" y="16674"/>
                  </a:lnTo>
                  <a:lnTo>
                    <a:pt x="89339" y="16618"/>
                  </a:lnTo>
                  <a:lnTo>
                    <a:pt x="89562" y="16451"/>
                  </a:lnTo>
                  <a:lnTo>
                    <a:pt x="89729" y="16172"/>
                  </a:lnTo>
                  <a:lnTo>
                    <a:pt x="89785" y="16005"/>
                  </a:lnTo>
                  <a:lnTo>
                    <a:pt x="89841" y="15838"/>
                  </a:lnTo>
                  <a:lnTo>
                    <a:pt x="89785" y="15670"/>
                  </a:lnTo>
                  <a:lnTo>
                    <a:pt x="89729" y="15559"/>
                  </a:lnTo>
                  <a:lnTo>
                    <a:pt x="89562" y="15280"/>
                  </a:lnTo>
                  <a:lnTo>
                    <a:pt x="89339" y="15113"/>
                  </a:lnTo>
                  <a:lnTo>
                    <a:pt x="89171" y="15057"/>
                  </a:lnTo>
                  <a:lnTo>
                    <a:pt x="89004" y="15001"/>
                  </a:lnTo>
                  <a:close/>
                  <a:moveTo>
                    <a:pt x="130997" y="15057"/>
                  </a:moveTo>
                  <a:lnTo>
                    <a:pt x="130829" y="15113"/>
                  </a:lnTo>
                  <a:lnTo>
                    <a:pt x="130551" y="15280"/>
                  </a:lnTo>
                  <a:lnTo>
                    <a:pt x="130383" y="15559"/>
                  </a:lnTo>
                  <a:lnTo>
                    <a:pt x="130327" y="15670"/>
                  </a:lnTo>
                  <a:lnTo>
                    <a:pt x="130327" y="15838"/>
                  </a:lnTo>
                  <a:lnTo>
                    <a:pt x="130327" y="16005"/>
                  </a:lnTo>
                  <a:lnTo>
                    <a:pt x="130383" y="16172"/>
                  </a:lnTo>
                  <a:lnTo>
                    <a:pt x="130551" y="16451"/>
                  </a:lnTo>
                  <a:lnTo>
                    <a:pt x="130829" y="16618"/>
                  </a:lnTo>
                  <a:lnTo>
                    <a:pt x="130997" y="16674"/>
                  </a:lnTo>
                  <a:lnTo>
                    <a:pt x="131331" y="16674"/>
                  </a:lnTo>
                  <a:lnTo>
                    <a:pt x="131499" y="16618"/>
                  </a:lnTo>
                  <a:lnTo>
                    <a:pt x="131722" y="16451"/>
                  </a:lnTo>
                  <a:lnTo>
                    <a:pt x="131889" y="16172"/>
                  </a:lnTo>
                  <a:lnTo>
                    <a:pt x="131945" y="16005"/>
                  </a:lnTo>
                  <a:lnTo>
                    <a:pt x="132000" y="15838"/>
                  </a:lnTo>
                  <a:lnTo>
                    <a:pt x="131945" y="15670"/>
                  </a:lnTo>
                  <a:lnTo>
                    <a:pt x="131889" y="15559"/>
                  </a:lnTo>
                  <a:lnTo>
                    <a:pt x="131722" y="15280"/>
                  </a:lnTo>
                  <a:lnTo>
                    <a:pt x="131499" y="15113"/>
                  </a:lnTo>
                  <a:lnTo>
                    <a:pt x="131331" y="15057"/>
                  </a:lnTo>
                  <a:close/>
                  <a:moveTo>
                    <a:pt x="134343" y="15057"/>
                  </a:moveTo>
                  <a:lnTo>
                    <a:pt x="134175" y="15113"/>
                  </a:lnTo>
                  <a:lnTo>
                    <a:pt x="133952" y="15280"/>
                  </a:lnTo>
                  <a:lnTo>
                    <a:pt x="133729" y="15559"/>
                  </a:lnTo>
                  <a:lnTo>
                    <a:pt x="133729" y="15670"/>
                  </a:lnTo>
                  <a:lnTo>
                    <a:pt x="133673" y="15838"/>
                  </a:lnTo>
                  <a:lnTo>
                    <a:pt x="133729" y="16005"/>
                  </a:lnTo>
                  <a:lnTo>
                    <a:pt x="133729" y="16172"/>
                  </a:lnTo>
                  <a:lnTo>
                    <a:pt x="133952" y="16451"/>
                  </a:lnTo>
                  <a:lnTo>
                    <a:pt x="134175" y="16618"/>
                  </a:lnTo>
                  <a:lnTo>
                    <a:pt x="134343" y="16674"/>
                  </a:lnTo>
                  <a:lnTo>
                    <a:pt x="134677" y="16674"/>
                  </a:lnTo>
                  <a:lnTo>
                    <a:pt x="134845" y="16618"/>
                  </a:lnTo>
                  <a:lnTo>
                    <a:pt x="135123" y="16451"/>
                  </a:lnTo>
                  <a:lnTo>
                    <a:pt x="135291" y="16172"/>
                  </a:lnTo>
                  <a:lnTo>
                    <a:pt x="135346" y="16005"/>
                  </a:lnTo>
                  <a:lnTo>
                    <a:pt x="135346" y="15838"/>
                  </a:lnTo>
                  <a:lnTo>
                    <a:pt x="135346" y="15670"/>
                  </a:lnTo>
                  <a:lnTo>
                    <a:pt x="135291" y="15559"/>
                  </a:lnTo>
                  <a:lnTo>
                    <a:pt x="135123" y="15280"/>
                  </a:lnTo>
                  <a:lnTo>
                    <a:pt x="134845" y="15113"/>
                  </a:lnTo>
                  <a:lnTo>
                    <a:pt x="134677" y="15057"/>
                  </a:lnTo>
                  <a:close/>
                  <a:moveTo>
                    <a:pt x="137744" y="15057"/>
                  </a:moveTo>
                  <a:lnTo>
                    <a:pt x="137577" y="15113"/>
                  </a:lnTo>
                  <a:lnTo>
                    <a:pt x="137298" y="15280"/>
                  </a:lnTo>
                  <a:lnTo>
                    <a:pt x="137131" y="15559"/>
                  </a:lnTo>
                  <a:lnTo>
                    <a:pt x="137075" y="15670"/>
                  </a:lnTo>
                  <a:lnTo>
                    <a:pt x="137075" y="15838"/>
                  </a:lnTo>
                  <a:lnTo>
                    <a:pt x="137075" y="16005"/>
                  </a:lnTo>
                  <a:lnTo>
                    <a:pt x="137131" y="16172"/>
                  </a:lnTo>
                  <a:lnTo>
                    <a:pt x="137298" y="16451"/>
                  </a:lnTo>
                  <a:lnTo>
                    <a:pt x="137577" y="16618"/>
                  </a:lnTo>
                  <a:lnTo>
                    <a:pt x="137744" y="16674"/>
                  </a:lnTo>
                  <a:lnTo>
                    <a:pt x="138023" y="16674"/>
                  </a:lnTo>
                  <a:lnTo>
                    <a:pt x="138191" y="16618"/>
                  </a:lnTo>
                  <a:lnTo>
                    <a:pt x="138469" y="16451"/>
                  </a:lnTo>
                  <a:lnTo>
                    <a:pt x="138637" y="16172"/>
                  </a:lnTo>
                  <a:lnTo>
                    <a:pt x="138692" y="16005"/>
                  </a:lnTo>
                  <a:lnTo>
                    <a:pt x="138692" y="15838"/>
                  </a:lnTo>
                  <a:lnTo>
                    <a:pt x="138692" y="15670"/>
                  </a:lnTo>
                  <a:lnTo>
                    <a:pt x="138637" y="15559"/>
                  </a:lnTo>
                  <a:lnTo>
                    <a:pt x="138469" y="15280"/>
                  </a:lnTo>
                  <a:lnTo>
                    <a:pt x="138191" y="15113"/>
                  </a:lnTo>
                  <a:lnTo>
                    <a:pt x="138023" y="15057"/>
                  </a:lnTo>
                  <a:close/>
                  <a:moveTo>
                    <a:pt x="141035" y="15057"/>
                  </a:moveTo>
                  <a:lnTo>
                    <a:pt x="140867" y="15113"/>
                  </a:lnTo>
                  <a:lnTo>
                    <a:pt x="140644" y="15280"/>
                  </a:lnTo>
                  <a:lnTo>
                    <a:pt x="140421" y="15559"/>
                  </a:lnTo>
                  <a:lnTo>
                    <a:pt x="140365" y="15670"/>
                  </a:lnTo>
                  <a:lnTo>
                    <a:pt x="140365" y="15838"/>
                  </a:lnTo>
                  <a:lnTo>
                    <a:pt x="140365" y="16005"/>
                  </a:lnTo>
                  <a:lnTo>
                    <a:pt x="140421" y="16172"/>
                  </a:lnTo>
                  <a:lnTo>
                    <a:pt x="140644" y="16451"/>
                  </a:lnTo>
                  <a:lnTo>
                    <a:pt x="140867" y="16618"/>
                  </a:lnTo>
                  <a:lnTo>
                    <a:pt x="141035" y="16674"/>
                  </a:lnTo>
                  <a:lnTo>
                    <a:pt x="141369" y="16674"/>
                  </a:lnTo>
                  <a:lnTo>
                    <a:pt x="141537" y="16618"/>
                  </a:lnTo>
                  <a:lnTo>
                    <a:pt x="141815" y="16451"/>
                  </a:lnTo>
                  <a:lnTo>
                    <a:pt x="141983" y="16172"/>
                  </a:lnTo>
                  <a:lnTo>
                    <a:pt x="142039" y="16005"/>
                  </a:lnTo>
                  <a:lnTo>
                    <a:pt x="142039" y="15838"/>
                  </a:lnTo>
                  <a:lnTo>
                    <a:pt x="142039" y="15670"/>
                  </a:lnTo>
                  <a:lnTo>
                    <a:pt x="141983" y="15559"/>
                  </a:lnTo>
                  <a:lnTo>
                    <a:pt x="141815" y="15280"/>
                  </a:lnTo>
                  <a:lnTo>
                    <a:pt x="141537" y="15113"/>
                  </a:lnTo>
                  <a:lnTo>
                    <a:pt x="141369" y="15057"/>
                  </a:lnTo>
                  <a:close/>
                  <a:moveTo>
                    <a:pt x="146165" y="15001"/>
                  </a:moveTo>
                  <a:lnTo>
                    <a:pt x="145998" y="15057"/>
                  </a:lnTo>
                  <a:lnTo>
                    <a:pt x="145831" y="15113"/>
                  </a:lnTo>
                  <a:lnTo>
                    <a:pt x="145552" y="15280"/>
                  </a:lnTo>
                  <a:lnTo>
                    <a:pt x="145385" y="15559"/>
                  </a:lnTo>
                  <a:lnTo>
                    <a:pt x="145329" y="15670"/>
                  </a:lnTo>
                  <a:lnTo>
                    <a:pt x="145329" y="15838"/>
                  </a:lnTo>
                  <a:lnTo>
                    <a:pt x="145329" y="16005"/>
                  </a:lnTo>
                  <a:lnTo>
                    <a:pt x="145385" y="16172"/>
                  </a:lnTo>
                  <a:lnTo>
                    <a:pt x="145552" y="16451"/>
                  </a:lnTo>
                  <a:lnTo>
                    <a:pt x="145831" y="16618"/>
                  </a:lnTo>
                  <a:lnTo>
                    <a:pt x="145998" y="16674"/>
                  </a:lnTo>
                  <a:lnTo>
                    <a:pt x="146333" y="16674"/>
                  </a:lnTo>
                  <a:lnTo>
                    <a:pt x="146444" y="16618"/>
                  </a:lnTo>
                  <a:lnTo>
                    <a:pt x="146723" y="16451"/>
                  </a:lnTo>
                  <a:lnTo>
                    <a:pt x="146890" y="16172"/>
                  </a:lnTo>
                  <a:lnTo>
                    <a:pt x="146946" y="16005"/>
                  </a:lnTo>
                  <a:lnTo>
                    <a:pt x="147002" y="15838"/>
                  </a:lnTo>
                  <a:lnTo>
                    <a:pt x="146946" y="15670"/>
                  </a:lnTo>
                  <a:lnTo>
                    <a:pt x="146890" y="15559"/>
                  </a:lnTo>
                  <a:lnTo>
                    <a:pt x="146723" y="15280"/>
                  </a:lnTo>
                  <a:lnTo>
                    <a:pt x="146444" y="15113"/>
                  </a:lnTo>
                  <a:lnTo>
                    <a:pt x="146333" y="15057"/>
                  </a:lnTo>
                  <a:lnTo>
                    <a:pt x="146165" y="15001"/>
                  </a:lnTo>
                  <a:close/>
                  <a:moveTo>
                    <a:pt x="154586" y="15001"/>
                  </a:moveTo>
                  <a:lnTo>
                    <a:pt x="154419" y="15057"/>
                  </a:lnTo>
                  <a:lnTo>
                    <a:pt x="154251" y="15113"/>
                  </a:lnTo>
                  <a:lnTo>
                    <a:pt x="154028" y="15280"/>
                  </a:lnTo>
                  <a:lnTo>
                    <a:pt x="153805" y="15559"/>
                  </a:lnTo>
                  <a:lnTo>
                    <a:pt x="153750" y="15670"/>
                  </a:lnTo>
                  <a:lnTo>
                    <a:pt x="153750" y="15838"/>
                  </a:lnTo>
                  <a:lnTo>
                    <a:pt x="153750" y="16005"/>
                  </a:lnTo>
                  <a:lnTo>
                    <a:pt x="153805" y="16172"/>
                  </a:lnTo>
                  <a:lnTo>
                    <a:pt x="154028" y="16451"/>
                  </a:lnTo>
                  <a:lnTo>
                    <a:pt x="154251" y="16618"/>
                  </a:lnTo>
                  <a:lnTo>
                    <a:pt x="154419" y="16674"/>
                  </a:lnTo>
                  <a:lnTo>
                    <a:pt x="154753" y="16674"/>
                  </a:lnTo>
                  <a:lnTo>
                    <a:pt x="154921" y="16618"/>
                  </a:lnTo>
                  <a:lnTo>
                    <a:pt x="155200" y="16451"/>
                  </a:lnTo>
                  <a:lnTo>
                    <a:pt x="155367" y="16172"/>
                  </a:lnTo>
                  <a:lnTo>
                    <a:pt x="155423" y="16005"/>
                  </a:lnTo>
                  <a:lnTo>
                    <a:pt x="155423" y="15838"/>
                  </a:lnTo>
                  <a:lnTo>
                    <a:pt x="155423" y="15670"/>
                  </a:lnTo>
                  <a:lnTo>
                    <a:pt x="155367" y="15559"/>
                  </a:lnTo>
                  <a:lnTo>
                    <a:pt x="155200" y="15280"/>
                  </a:lnTo>
                  <a:lnTo>
                    <a:pt x="154921" y="15113"/>
                  </a:lnTo>
                  <a:lnTo>
                    <a:pt x="154753" y="15057"/>
                  </a:lnTo>
                  <a:lnTo>
                    <a:pt x="154586" y="15001"/>
                  </a:lnTo>
                  <a:close/>
                  <a:moveTo>
                    <a:pt x="159605" y="15001"/>
                  </a:moveTo>
                  <a:lnTo>
                    <a:pt x="159438" y="15057"/>
                  </a:lnTo>
                  <a:lnTo>
                    <a:pt x="159326" y="15113"/>
                  </a:lnTo>
                  <a:lnTo>
                    <a:pt x="159047" y="15280"/>
                  </a:lnTo>
                  <a:lnTo>
                    <a:pt x="158880" y="15559"/>
                  </a:lnTo>
                  <a:lnTo>
                    <a:pt x="158824" y="15670"/>
                  </a:lnTo>
                  <a:lnTo>
                    <a:pt x="158824" y="15838"/>
                  </a:lnTo>
                  <a:lnTo>
                    <a:pt x="158824" y="16005"/>
                  </a:lnTo>
                  <a:lnTo>
                    <a:pt x="158880" y="16172"/>
                  </a:lnTo>
                  <a:lnTo>
                    <a:pt x="159047" y="16451"/>
                  </a:lnTo>
                  <a:lnTo>
                    <a:pt x="159326" y="16618"/>
                  </a:lnTo>
                  <a:lnTo>
                    <a:pt x="159438" y="16674"/>
                  </a:lnTo>
                  <a:lnTo>
                    <a:pt x="159772" y="16674"/>
                  </a:lnTo>
                  <a:lnTo>
                    <a:pt x="159940" y="16618"/>
                  </a:lnTo>
                  <a:lnTo>
                    <a:pt x="160219" y="16451"/>
                  </a:lnTo>
                  <a:lnTo>
                    <a:pt x="160386" y="16172"/>
                  </a:lnTo>
                  <a:lnTo>
                    <a:pt x="160442" y="16005"/>
                  </a:lnTo>
                  <a:lnTo>
                    <a:pt x="160442" y="15838"/>
                  </a:lnTo>
                  <a:lnTo>
                    <a:pt x="160442" y="15670"/>
                  </a:lnTo>
                  <a:lnTo>
                    <a:pt x="160386" y="15559"/>
                  </a:lnTo>
                  <a:lnTo>
                    <a:pt x="160219" y="15280"/>
                  </a:lnTo>
                  <a:lnTo>
                    <a:pt x="159940" y="15113"/>
                  </a:lnTo>
                  <a:lnTo>
                    <a:pt x="159772" y="15057"/>
                  </a:lnTo>
                  <a:lnTo>
                    <a:pt x="159605" y="15001"/>
                  </a:lnTo>
                  <a:close/>
                  <a:moveTo>
                    <a:pt x="162951" y="15001"/>
                  </a:moveTo>
                  <a:lnTo>
                    <a:pt x="162784" y="15057"/>
                  </a:lnTo>
                  <a:lnTo>
                    <a:pt x="162617" y="15113"/>
                  </a:lnTo>
                  <a:lnTo>
                    <a:pt x="162338" y="15280"/>
                  </a:lnTo>
                  <a:lnTo>
                    <a:pt x="162170" y="15559"/>
                  </a:lnTo>
                  <a:lnTo>
                    <a:pt x="162115" y="15670"/>
                  </a:lnTo>
                  <a:lnTo>
                    <a:pt x="162115" y="15838"/>
                  </a:lnTo>
                  <a:lnTo>
                    <a:pt x="162115" y="16005"/>
                  </a:lnTo>
                  <a:lnTo>
                    <a:pt x="162170" y="16172"/>
                  </a:lnTo>
                  <a:lnTo>
                    <a:pt x="162338" y="16451"/>
                  </a:lnTo>
                  <a:lnTo>
                    <a:pt x="162617" y="16618"/>
                  </a:lnTo>
                  <a:lnTo>
                    <a:pt x="162784" y="16674"/>
                  </a:lnTo>
                  <a:lnTo>
                    <a:pt x="163118" y="16674"/>
                  </a:lnTo>
                  <a:lnTo>
                    <a:pt x="163286" y="16618"/>
                  </a:lnTo>
                  <a:lnTo>
                    <a:pt x="163509" y="16451"/>
                  </a:lnTo>
                  <a:lnTo>
                    <a:pt x="163732" y="16172"/>
                  </a:lnTo>
                  <a:lnTo>
                    <a:pt x="163788" y="16005"/>
                  </a:lnTo>
                  <a:lnTo>
                    <a:pt x="163788" y="15838"/>
                  </a:lnTo>
                  <a:lnTo>
                    <a:pt x="163788" y="15670"/>
                  </a:lnTo>
                  <a:lnTo>
                    <a:pt x="163732" y="15559"/>
                  </a:lnTo>
                  <a:lnTo>
                    <a:pt x="163509" y="15280"/>
                  </a:lnTo>
                  <a:lnTo>
                    <a:pt x="163286" y="15113"/>
                  </a:lnTo>
                  <a:lnTo>
                    <a:pt x="163118" y="15057"/>
                  </a:lnTo>
                  <a:lnTo>
                    <a:pt x="162951" y="15001"/>
                  </a:lnTo>
                  <a:close/>
                  <a:moveTo>
                    <a:pt x="168026" y="15001"/>
                  </a:moveTo>
                  <a:lnTo>
                    <a:pt x="167859" y="15057"/>
                  </a:lnTo>
                  <a:lnTo>
                    <a:pt x="167691" y="15113"/>
                  </a:lnTo>
                  <a:lnTo>
                    <a:pt x="167412" y="15280"/>
                  </a:lnTo>
                  <a:lnTo>
                    <a:pt x="167245" y="15559"/>
                  </a:lnTo>
                  <a:lnTo>
                    <a:pt x="167189" y="15670"/>
                  </a:lnTo>
                  <a:lnTo>
                    <a:pt x="167189" y="15838"/>
                  </a:lnTo>
                  <a:lnTo>
                    <a:pt x="167189" y="16005"/>
                  </a:lnTo>
                  <a:lnTo>
                    <a:pt x="167245" y="16172"/>
                  </a:lnTo>
                  <a:lnTo>
                    <a:pt x="167412" y="16451"/>
                  </a:lnTo>
                  <a:lnTo>
                    <a:pt x="167691" y="16618"/>
                  </a:lnTo>
                  <a:lnTo>
                    <a:pt x="167859" y="16674"/>
                  </a:lnTo>
                  <a:lnTo>
                    <a:pt x="168193" y="16674"/>
                  </a:lnTo>
                  <a:lnTo>
                    <a:pt x="168361" y="16618"/>
                  </a:lnTo>
                  <a:lnTo>
                    <a:pt x="168584" y="16451"/>
                  </a:lnTo>
                  <a:lnTo>
                    <a:pt x="168751" y="16172"/>
                  </a:lnTo>
                  <a:lnTo>
                    <a:pt x="168807" y="16005"/>
                  </a:lnTo>
                  <a:lnTo>
                    <a:pt x="168862" y="15838"/>
                  </a:lnTo>
                  <a:lnTo>
                    <a:pt x="168807" y="15670"/>
                  </a:lnTo>
                  <a:lnTo>
                    <a:pt x="168751" y="15559"/>
                  </a:lnTo>
                  <a:lnTo>
                    <a:pt x="168584" y="15280"/>
                  </a:lnTo>
                  <a:lnTo>
                    <a:pt x="168361" y="15113"/>
                  </a:lnTo>
                  <a:lnTo>
                    <a:pt x="168193" y="15057"/>
                  </a:lnTo>
                  <a:lnTo>
                    <a:pt x="168026" y="15001"/>
                  </a:lnTo>
                  <a:close/>
                  <a:moveTo>
                    <a:pt x="171316" y="15001"/>
                  </a:moveTo>
                  <a:lnTo>
                    <a:pt x="171149" y="15057"/>
                  </a:lnTo>
                  <a:lnTo>
                    <a:pt x="171037" y="15113"/>
                  </a:lnTo>
                  <a:lnTo>
                    <a:pt x="170758" y="15280"/>
                  </a:lnTo>
                  <a:lnTo>
                    <a:pt x="170591" y="15559"/>
                  </a:lnTo>
                  <a:lnTo>
                    <a:pt x="170535" y="15670"/>
                  </a:lnTo>
                  <a:lnTo>
                    <a:pt x="170480" y="15838"/>
                  </a:lnTo>
                  <a:lnTo>
                    <a:pt x="170535" y="16005"/>
                  </a:lnTo>
                  <a:lnTo>
                    <a:pt x="170591" y="16172"/>
                  </a:lnTo>
                  <a:lnTo>
                    <a:pt x="170758" y="16451"/>
                  </a:lnTo>
                  <a:lnTo>
                    <a:pt x="171037" y="16618"/>
                  </a:lnTo>
                  <a:lnTo>
                    <a:pt x="171149" y="16674"/>
                  </a:lnTo>
                  <a:lnTo>
                    <a:pt x="171483" y="16674"/>
                  </a:lnTo>
                  <a:lnTo>
                    <a:pt x="171651" y="16618"/>
                  </a:lnTo>
                  <a:lnTo>
                    <a:pt x="171930" y="16451"/>
                  </a:lnTo>
                  <a:lnTo>
                    <a:pt x="172097" y="16172"/>
                  </a:lnTo>
                  <a:lnTo>
                    <a:pt x="172153" y="16005"/>
                  </a:lnTo>
                  <a:lnTo>
                    <a:pt x="172153" y="15838"/>
                  </a:lnTo>
                  <a:lnTo>
                    <a:pt x="172153" y="15670"/>
                  </a:lnTo>
                  <a:lnTo>
                    <a:pt x="172097" y="15559"/>
                  </a:lnTo>
                  <a:lnTo>
                    <a:pt x="171930" y="15280"/>
                  </a:lnTo>
                  <a:lnTo>
                    <a:pt x="171651" y="15113"/>
                  </a:lnTo>
                  <a:lnTo>
                    <a:pt x="171483" y="15057"/>
                  </a:lnTo>
                  <a:lnTo>
                    <a:pt x="171316" y="15001"/>
                  </a:lnTo>
                  <a:close/>
                  <a:moveTo>
                    <a:pt x="174774" y="15001"/>
                  </a:moveTo>
                  <a:lnTo>
                    <a:pt x="174606" y="15057"/>
                  </a:lnTo>
                  <a:lnTo>
                    <a:pt x="174439" y="15113"/>
                  </a:lnTo>
                  <a:lnTo>
                    <a:pt x="174160" y="15280"/>
                  </a:lnTo>
                  <a:lnTo>
                    <a:pt x="173993" y="15559"/>
                  </a:lnTo>
                  <a:lnTo>
                    <a:pt x="173937" y="15670"/>
                  </a:lnTo>
                  <a:lnTo>
                    <a:pt x="173937" y="15838"/>
                  </a:lnTo>
                  <a:lnTo>
                    <a:pt x="173937" y="16005"/>
                  </a:lnTo>
                  <a:lnTo>
                    <a:pt x="173993" y="16172"/>
                  </a:lnTo>
                  <a:lnTo>
                    <a:pt x="174160" y="16451"/>
                  </a:lnTo>
                  <a:lnTo>
                    <a:pt x="174439" y="16618"/>
                  </a:lnTo>
                  <a:lnTo>
                    <a:pt x="174606" y="16674"/>
                  </a:lnTo>
                  <a:lnTo>
                    <a:pt x="174941" y="16674"/>
                  </a:lnTo>
                  <a:lnTo>
                    <a:pt x="175053" y="16618"/>
                  </a:lnTo>
                  <a:lnTo>
                    <a:pt x="175331" y="16451"/>
                  </a:lnTo>
                  <a:lnTo>
                    <a:pt x="175499" y="16172"/>
                  </a:lnTo>
                  <a:lnTo>
                    <a:pt x="175554" y="16005"/>
                  </a:lnTo>
                  <a:lnTo>
                    <a:pt x="175610" y="15838"/>
                  </a:lnTo>
                  <a:lnTo>
                    <a:pt x="175554" y="15670"/>
                  </a:lnTo>
                  <a:lnTo>
                    <a:pt x="175499" y="15559"/>
                  </a:lnTo>
                  <a:lnTo>
                    <a:pt x="175331" y="15280"/>
                  </a:lnTo>
                  <a:lnTo>
                    <a:pt x="175053" y="15113"/>
                  </a:lnTo>
                  <a:lnTo>
                    <a:pt x="174941" y="15057"/>
                  </a:lnTo>
                  <a:lnTo>
                    <a:pt x="174774" y="15001"/>
                  </a:lnTo>
                  <a:close/>
                  <a:moveTo>
                    <a:pt x="184812" y="15001"/>
                  </a:moveTo>
                  <a:lnTo>
                    <a:pt x="184644" y="15057"/>
                  </a:lnTo>
                  <a:lnTo>
                    <a:pt x="184477" y="15113"/>
                  </a:lnTo>
                  <a:lnTo>
                    <a:pt x="184198" y="15280"/>
                  </a:lnTo>
                  <a:lnTo>
                    <a:pt x="184031" y="15559"/>
                  </a:lnTo>
                  <a:lnTo>
                    <a:pt x="183975" y="15670"/>
                  </a:lnTo>
                  <a:lnTo>
                    <a:pt x="183975" y="15838"/>
                  </a:lnTo>
                  <a:lnTo>
                    <a:pt x="183975" y="16005"/>
                  </a:lnTo>
                  <a:lnTo>
                    <a:pt x="184031" y="16172"/>
                  </a:lnTo>
                  <a:lnTo>
                    <a:pt x="184198" y="16451"/>
                  </a:lnTo>
                  <a:lnTo>
                    <a:pt x="184477" y="16618"/>
                  </a:lnTo>
                  <a:lnTo>
                    <a:pt x="184644" y="16674"/>
                  </a:lnTo>
                  <a:lnTo>
                    <a:pt x="184979" y="16674"/>
                  </a:lnTo>
                  <a:lnTo>
                    <a:pt x="185091" y="16618"/>
                  </a:lnTo>
                  <a:lnTo>
                    <a:pt x="185369" y="16451"/>
                  </a:lnTo>
                  <a:lnTo>
                    <a:pt x="185537" y="16172"/>
                  </a:lnTo>
                  <a:lnTo>
                    <a:pt x="185593" y="16005"/>
                  </a:lnTo>
                  <a:lnTo>
                    <a:pt x="185648" y="15838"/>
                  </a:lnTo>
                  <a:lnTo>
                    <a:pt x="185593" y="15670"/>
                  </a:lnTo>
                  <a:lnTo>
                    <a:pt x="185537" y="15559"/>
                  </a:lnTo>
                  <a:lnTo>
                    <a:pt x="185369" y="15280"/>
                  </a:lnTo>
                  <a:lnTo>
                    <a:pt x="185091" y="15113"/>
                  </a:lnTo>
                  <a:lnTo>
                    <a:pt x="184979" y="15057"/>
                  </a:lnTo>
                  <a:lnTo>
                    <a:pt x="184812" y="15001"/>
                  </a:lnTo>
                  <a:close/>
                  <a:moveTo>
                    <a:pt x="226804" y="15057"/>
                  </a:moveTo>
                  <a:lnTo>
                    <a:pt x="226637" y="15113"/>
                  </a:lnTo>
                  <a:lnTo>
                    <a:pt x="226358" y="15280"/>
                  </a:lnTo>
                  <a:lnTo>
                    <a:pt x="226191" y="15559"/>
                  </a:lnTo>
                  <a:lnTo>
                    <a:pt x="226135" y="15670"/>
                  </a:lnTo>
                  <a:lnTo>
                    <a:pt x="226135" y="15838"/>
                  </a:lnTo>
                  <a:lnTo>
                    <a:pt x="226135" y="16005"/>
                  </a:lnTo>
                  <a:lnTo>
                    <a:pt x="226191" y="16172"/>
                  </a:lnTo>
                  <a:lnTo>
                    <a:pt x="226358" y="16451"/>
                  </a:lnTo>
                  <a:lnTo>
                    <a:pt x="226637" y="16618"/>
                  </a:lnTo>
                  <a:lnTo>
                    <a:pt x="226804" y="16674"/>
                  </a:lnTo>
                  <a:lnTo>
                    <a:pt x="227139" y="16674"/>
                  </a:lnTo>
                  <a:lnTo>
                    <a:pt x="227250" y="16618"/>
                  </a:lnTo>
                  <a:lnTo>
                    <a:pt x="227529" y="16451"/>
                  </a:lnTo>
                  <a:lnTo>
                    <a:pt x="227697" y="16172"/>
                  </a:lnTo>
                  <a:lnTo>
                    <a:pt x="227752" y="16005"/>
                  </a:lnTo>
                  <a:lnTo>
                    <a:pt x="227808" y="15838"/>
                  </a:lnTo>
                  <a:lnTo>
                    <a:pt x="227752" y="15670"/>
                  </a:lnTo>
                  <a:lnTo>
                    <a:pt x="227697" y="15559"/>
                  </a:lnTo>
                  <a:lnTo>
                    <a:pt x="227529" y="15280"/>
                  </a:lnTo>
                  <a:lnTo>
                    <a:pt x="227250" y="15113"/>
                  </a:lnTo>
                  <a:lnTo>
                    <a:pt x="227139" y="15057"/>
                  </a:lnTo>
                  <a:close/>
                  <a:moveTo>
                    <a:pt x="230150" y="15057"/>
                  </a:moveTo>
                  <a:lnTo>
                    <a:pt x="229983" y="15113"/>
                  </a:lnTo>
                  <a:lnTo>
                    <a:pt x="229760" y="15280"/>
                  </a:lnTo>
                  <a:lnTo>
                    <a:pt x="229537" y="15559"/>
                  </a:lnTo>
                  <a:lnTo>
                    <a:pt x="229481" y="15670"/>
                  </a:lnTo>
                  <a:lnTo>
                    <a:pt x="229481" y="15838"/>
                  </a:lnTo>
                  <a:lnTo>
                    <a:pt x="229481" y="16005"/>
                  </a:lnTo>
                  <a:lnTo>
                    <a:pt x="229537" y="16172"/>
                  </a:lnTo>
                  <a:lnTo>
                    <a:pt x="229760" y="16451"/>
                  </a:lnTo>
                  <a:lnTo>
                    <a:pt x="229983" y="16618"/>
                  </a:lnTo>
                  <a:lnTo>
                    <a:pt x="230150" y="16674"/>
                  </a:lnTo>
                  <a:lnTo>
                    <a:pt x="230485" y="16674"/>
                  </a:lnTo>
                  <a:lnTo>
                    <a:pt x="230652" y="16618"/>
                  </a:lnTo>
                  <a:lnTo>
                    <a:pt x="230931" y="16451"/>
                  </a:lnTo>
                  <a:lnTo>
                    <a:pt x="231098" y="16172"/>
                  </a:lnTo>
                  <a:lnTo>
                    <a:pt x="231154" y="16005"/>
                  </a:lnTo>
                  <a:lnTo>
                    <a:pt x="231154" y="15838"/>
                  </a:lnTo>
                  <a:lnTo>
                    <a:pt x="231154" y="15670"/>
                  </a:lnTo>
                  <a:lnTo>
                    <a:pt x="231098" y="15559"/>
                  </a:lnTo>
                  <a:lnTo>
                    <a:pt x="230931" y="15280"/>
                  </a:lnTo>
                  <a:lnTo>
                    <a:pt x="230652" y="15113"/>
                  </a:lnTo>
                  <a:lnTo>
                    <a:pt x="230485" y="15057"/>
                  </a:lnTo>
                  <a:close/>
                  <a:moveTo>
                    <a:pt x="233496" y="15057"/>
                  </a:moveTo>
                  <a:lnTo>
                    <a:pt x="233385" y="15113"/>
                  </a:lnTo>
                  <a:lnTo>
                    <a:pt x="233106" y="15280"/>
                  </a:lnTo>
                  <a:lnTo>
                    <a:pt x="232939" y="15559"/>
                  </a:lnTo>
                  <a:lnTo>
                    <a:pt x="232883" y="15670"/>
                  </a:lnTo>
                  <a:lnTo>
                    <a:pt x="232883" y="15838"/>
                  </a:lnTo>
                  <a:lnTo>
                    <a:pt x="232883" y="16005"/>
                  </a:lnTo>
                  <a:lnTo>
                    <a:pt x="232939" y="16172"/>
                  </a:lnTo>
                  <a:lnTo>
                    <a:pt x="233106" y="16451"/>
                  </a:lnTo>
                  <a:lnTo>
                    <a:pt x="233385" y="16618"/>
                  </a:lnTo>
                  <a:lnTo>
                    <a:pt x="233496" y="16674"/>
                  </a:lnTo>
                  <a:lnTo>
                    <a:pt x="233831" y="16674"/>
                  </a:lnTo>
                  <a:lnTo>
                    <a:pt x="233998" y="16618"/>
                  </a:lnTo>
                  <a:lnTo>
                    <a:pt x="234277" y="16451"/>
                  </a:lnTo>
                  <a:lnTo>
                    <a:pt x="234444" y="16172"/>
                  </a:lnTo>
                  <a:lnTo>
                    <a:pt x="234500" y="16005"/>
                  </a:lnTo>
                  <a:lnTo>
                    <a:pt x="234500" y="15838"/>
                  </a:lnTo>
                  <a:lnTo>
                    <a:pt x="234500" y="15670"/>
                  </a:lnTo>
                  <a:lnTo>
                    <a:pt x="234444" y="15559"/>
                  </a:lnTo>
                  <a:lnTo>
                    <a:pt x="234277" y="15280"/>
                  </a:lnTo>
                  <a:lnTo>
                    <a:pt x="233998" y="15113"/>
                  </a:lnTo>
                  <a:lnTo>
                    <a:pt x="233831" y="15057"/>
                  </a:lnTo>
                  <a:close/>
                  <a:moveTo>
                    <a:pt x="236842" y="15057"/>
                  </a:moveTo>
                  <a:lnTo>
                    <a:pt x="236675" y="15113"/>
                  </a:lnTo>
                  <a:lnTo>
                    <a:pt x="236396" y="15280"/>
                  </a:lnTo>
                  <a:lnTo>
                    <a:pt x="236229" y="15559"/>
                  </a:lnTo>
                  <a:lnTo>
                    <a:pt x="236173" y="15670"/>
                  </a:lnTo>
                  <a:lnTo>
                    <a:pt x="236173" y="15838"/>
                  </a:lnTo>
                  <a:lnTo>
                    <a:pt x="236173" y="16005"/>
                  </a:lnTo>
                  <a:lnTo>
                    <a:pt x="236229" y="16172"/>
                  </a:lnTo>
                  <a:lnTo>
                    <a:pt x="236396" y="16451"/>
                  </a:lnTo>
                  <a:lnTo>
                    <a:pt x="236675" y="16618"/>
                  </a:lnTo>
                  <a:lnTo>
                    <a:pt x="236842" y="16674"/>
                  </a:lnTo>
                  <a:lnTo>
                    <a:pt x="237177" y="16674"/>
                  </a:lnTo>
                  <a:lnTo>
                    <a:pt x="237344" y="16618"/>
                  </a:lnTo>
                  <a:lnTo>
                    <a:pt x="237567" y="16451"/>
                  </a:lnTo>
                  <a:lnTo>
                    <a:pt x="237790" y="16172"/>
                  </a:lnTo>
                  <a:lnTo>
                    <a:pt x="237790" y="16005"/>
                  </a:lnTo>
                  <a:lnTo>
                    <a:pt x="237846" y="15838"/>
                  </a:lnTo>
                  <a:lnTo>
                    <a:pt x="237790" y="15670"/>
                  </a:lnTo>
                  <a:lnTo>
                    <a:pt x="237790" y="15559"/>
                  </a:lnTo>
                  <a:lnTo>
                    <a:pt x="237567" y="15280"/>
                  </a:lnTo>
                  <a:lnTo>
                    <a:pt x="237344" y="15113"/>
                  </a:lnTo>
                  <a:lnTo>
                    <a:pt x="237177" y="15057"/>
                  </a:lnTo>
                  <a:close/>
                  <a:moveTo>
                    <a:pt x="241973" y="15001"/>
                  </a:moveTo>
                  <a:lnTo>
                    <a:pt x="241806" y="15057"/>
                  </a:lnTo>
                  <a:lnTo>
                    <a:pt x="241638" y="15113"/>
                  </a:lnTo>
                  <a:lnTo>
                    <a:pt x="241359" y="15280"/>
                  </a:lnTo>
                  <a:lnTo>
                    <a:pt x="241192" y="15559"/>
                  </a:lnTo>
                  <a:lnTo>
                    <a:pt x="241136" y="15670"/>
                  </a:lnTo>
                  <a:lnTo>
                    <a:pt x="241136" y="15838"/>
                  </a:lnTo>
                  <a:lnTo>
                    <a:pt x="241136" y="16005"/>
                  </a:lnTo>
                  <a:lnTo>
                    <a:pt x="241192" y="16172"/>
                  </a:lnTo>
                  <a:lnTo>
                    <a:pt x="241359" y="16451"/>
                  </a:lnTo>
                  <a:lnTo>
                    <a:pt x="241638" y="16618"/>
                  </a:lnTo>
                  <a:lnTo>
                    <a:pt x="241806" y="16674"/>
                  </a:lnTo>
                  <a:lnTo>
                    <a:pt x="242140" y="16674"/>
                  </a:lnTo>
                  <a:lnTo>
                    <a:pt x="242308" y="16618"/>
                  </a:lnTo>
                  <a:lnTo>
                    <a:pt x="242531" y="16451"/>
                  </a:lnTo>
                  <a:lnTo>
                    <a:pt x="242754" y="16172"/>
                  </a:lnTo>
                  <a:lnTo>
                    <a:pt x="242754" y="16005"/>
                  </a:lnTo>
                  <a:lnTo>
                    <a:pt x="242809" y="15838"/>
                  </a:lnTo>
                  <a:lnTo>
                    <a:pt x="242754" y="15670"/>
                  </a:lnTo>
                  <a:lnTo>
                    <a:pt x="242754" y="15559"/>
                  </a:lnTo>
                  <a:lnTo>
                    <a:pt x="242531" y="15280"/>
                  </a:lnTo>
                  <a:lnTo>
                    <a:pt x="242308" y="15113"/>
                  </a:lnTo>
                  <a:lnTo>
                    <a:pt x="242140" y="15057"/>
                  </a:lnTo>
                  <a:lnTo>
                    <a:pt x="241973" y="15001"/>
                  </a:lnTo>
                  <a:close/>
                  <a:moveTo>
                    <a:pt x="250394" y="15001"/>
                  </a:moveTo>
                  <a:lnTo>
                    <a:pt x="250226" y="15057"/>
                  </a:lnTo>
                  <a:lnTo>
                    <a:pt x="250059" y="15113"/>
                  </a:lnTo>
                  <a:lnTo>
                    <a:pt x="249836" y="15280"/>
                  </a:lnTo>
                  <a:lnTo>
                    <a:pt x="249669" y="15559"/>
                  </a:lnTo>
                  <a:lnTo>
                    <a:pt x="249613" y="15670"/>
                  </a:lnTo>
                  <a:lnTo>
                    <a:pt x="249557" y="15838"/>
                  </a:lnTo>
                  <a:lnTo>
                    <a:pt x="249613" y="16005"/>
                  </a:lnTo>
                  <a:lnTo>
                    <a:pt x="249669" y="16172"/>
                  </a:lnTo>
                  <a:lnTo>
                    <a:pt x="249836" y="16451"/>
                  </a:lnTo>
                  <a:lnTo>
                    <a:pt x="250059" y="16618"/>
                  </a:lnTo>
                  <a:lnTo>
                    <a:pt x="250226" y="16674"/>
                  </a:lnTo>
                  <a:lnTo>
                    <a:pt x="250561" y="16674"/>
                  </a:lnTo>
                  <a:lnTo>
                    <a:pt x="250728" y="16618"/>
                  </a:lnTo>
                  <a:lnTo>
                    <a:pt x="251007" y="16451"/>
                  </a:lnTo>
                  <a:lnTo>
                    <a:pt x="251174" y="16172"/>
                  </a:lnTo>
                  <a:lnTo>
                    <a:pt x="251230" y="16005"/>
                  </a:lnTo>
                  <a:lnTo>
                    <a:pt x="251230" y="15838"/>
                  </a:lnTo>
                  <a:lnTo>
                    <a:pt x="251230" y="15670"/>
                  </a:lnTo>
                  <a:lnTo>
                    <a:pt x="251174" y="15559"/>
                  </a:lnTo>
                  <a:lnTo>
                    <a:pt x="251007" y="15280"/>
                  </a:lnTo>
                  <a:lnTo>
                    <a:pt x="250728" y="15113"/>
                  </a:lnTo>
                  <a:lnTo>
                    <a:pt x="250561" y="15057"/>
                  </a:lnTo>
                  <a:lnTo>
                    <a:pt x="250394" y="15001"/>
                  </a:lnTo>
                  <a:close/>
                  <a:moveTo>
                    <a:pt x="255469" y="15001"/>
                  </a:moveTo>
                  <a:lnTo>
                    <a:pt x="255301" y="15057"/>
                  </a:lnTo>
                  <a:lnTo>
                    <a:pt x="255134" y="15113"/>
                  </a:lnTo>
                  <a:lnTo>
                    <a:pt x="254855" y="15280"/>
                  </a:lnTo>
                  <a:lnTo>
                    <a:pt x="254688" y="15559"/>
                  </a:lnTo>
                  <a:lnTo>
                    <a:pt x="254632" y="15670"/>
                  </a:lnTo>
                  <a:lnTo>
                    <a:pt x="254632" y="15838"/>
                  </a:lnTo>
                  <a:lnTo>
                    <a:pt x="254632" y="16005"/>
                  </a:lnTo>
                  <a:lnTo>
                    <a:pt x="254688" y="16172"/>
                  </a:lnTo>
                  <a:lnTo>
                    <a:pt x="254855" y="16451"/>
                  </a:lnTo>
                  <a:lnTo>
                    <a:pt x="255134" y="16618"/>
                  </a:lnTo>
                  <a:lnTo>
                    <a:pt x="255301" y="16674"/>
                  </a:lnTo>
                  <a:lnTo>
                    <a:pt x="255636" y="16674"/>
                  </a:lnTo>
                  <a:lnTo>
                    <a:pt x="255747" y="16618"/>
                  </a:lnTo>
                  <a:lnTo>
                    <a:pt x="256026" y="16451"/>
                  </a:lnTo>
                  <a:lnTo>
                    <a:pt x="256194" y="16172"/>
                  </a:lnTo>
                  <a:lnTo>
                    <a:pt x="256249" y="16005"/>
                  </a:lnTo>
                  <a:lnTo>
                    <a:pt x="256305" y="15838"/>
                  </a:lnTo>
                  <a:lnTo>
                    <a:pt x="256249" y="15670"/>
                  </a:lnTo>
                  <a:lnTo>
                    <a:pt x="256194" y="15559"/>
                  </a:lnTo>
                  <a:lnTo>
                    <a:pt x="256026" y="15280"/>
                  </a:lnTo>
                  <a:lnTo>
                    <a:pt x="255747" y="15113"/>
                  </a:lnTo>
                  <a:lnTo>
                    <a:pt x="255636" y="15057"/>
                  </a:lnTo>
                  <a:lnTo>
                    <a:pt x="255469" y="15001"/>
                  </a:lnTo>
                  <a:close/>
                  <a:moveTo>
                    <a:pt x="258759" y="15001"/>
                  </a:moveTo>
                  <a:lnTo>
                    <a:pt x="258591" y="15057"/>
                  </a:lnTo>
                  <a:lnTo>
                    <a:pt x="258424" y="15113"/>
                  </a:lnTo>
                  <a:lnTo>
                    <a:pt x="258201" y="15280"/>
                  </a:lnTo>
                  <a:lnTo>
                    <a:pt x="257978" y="15559"/>
                  </a:lnTo>
                  <a:lnTo>
                    <a:pt x="257978" y="15670"/>
                  </a:lnTo>
                  <a:lnTo>
                    <a:pt x="257922" y="15838"/>
                  </a:lnTo>
                  <a:lnTo>
                    <a:pt x="257978" y="16005"/>
                  </a:lnTo>
                  <a:lnTo>
                    <a:pt x="257978" y="16172"/>
                  </a:lnTo>
                  <a:lnTo>
                    <a:pt x="258201" y="16451"/>
                  </a:lnTo>
                  <a:lnTo>
                    <a:pt x="258424" y="16618"/>
                  </a:lnTo>
                  <a:lnTo>
                    <a:pt x="258591" y="16674"/>
                  </a:lnTo>
                  <a:lnTo>
                    <a:pt x="258926" y="16674"/>
                  </a:lnTo>
                  <a:lnTo>
                    <a:pt x="259093" y="16618"/>
                  </a:lnTo>
                  <a:lnTo>
                    <a:pt x="259372" y="16451"/>
                  </a:lnTo>
                  <a:lnTo>
                    <a:pt x="259540" y="16172"/>
                  </a:lnTo>
                  <a:lnTo>
                    <a:pt x="259595" y="16005"/>
                  </a:lnTo>
                  <a:lnTo>
                    <a:pt x="259595" y="15838"/>
                  </a:lnTo>
                  <a:lnTo>
                    <a:pt x="259595" y="15670"/>
                  </a:lnTo>
                  <a:lnTo>
                    <a:pt x="259540" y="15559"/>
                  </a:lnTo>
                  <a:lnTo>
                    <a:pt x="259372" y="15280"/>
                  </a:lnTo>
                  <a:lnTo>
                    <a:pt x="259093" y="15113"/>
                  </a:lnTo>
                  <a:lnTo>
                    <a:pt x="258926" y="15057"/>
                  </a:lnTo>
                  <a:lnTo>
                    <a:pt x="258759" y="15001"/>
                  </a:lnTo>
                  <a:close/>
                  <a:moveTo>
                    <a:pt x="263834" y="15001"/>
                  </a:moveTo>
                  <a:lnTo>
                    <a:pt x="263666" y="15057"/>
                  </a:lnTo>
                  <a:lnTo>
                    <a:pt x="263499" y="15113"/>
                  </a:lnTo>
                  <a:lnTo>
                    <a:pt x="263220" y="15280"/>
                  </a:lnTo>
                  <a:lnTo>
                    <a:pt x="263053" y="15559"/>
                  </a:lnTo>
                  <a:lnTo>
                    <a:pt x="262997" y="15670"/>
                  </a:lnTo>
                  <a:lnTo>
                    <a:pt x="262997" y="15838"/>
                  </a:lnTo>
                  <a:lnTo>
                    <a:pt x="262997" y="16005"/>
                  </a:lnTo>
                  <a:lnTo>
                    <a:pt x="263053" y="16172"/>
                  </a:lnTo>
                  <a:lnTo>
                    <a:pt x="263220" y="16451"/>
                  </a:lnTo>
                  <a:lnTo>
                    <a:pt x="263499" y="16618"/>
                  </a:lnTo>
                  <a:lnTo>
                    <a:pt x="263666" y="16674"/>
                  </a:lnTo>
                  <a:lnTo>
                    <a:pt x="264001" y="16674"/>
                  </a:lnTo>
                  <a:lnTo>
                    <a:pt x="264168" y="16618"/>
                  </a:lnTo>
                  <a:lnTo>
                    <a:pt x="264391" y="16451"/>
                  </a:lnTo>
                  <a:lnTo>
                    <a:pt x="264614" y="16172"/>
                  </a:lnTo>
                  <a:lnTo>
                    <a:pt x="264670" y="16005"/>
                  </a:lnTo>
                  <a:lnTo>
                    <a:pt x="264670" y="15838"/>
                  </a:lnTo>
                  <a:lnTo>
                    <a:pt x="264670" y="15670"/>
                  </a:lnTo>
                  <a:lnTo>
                    <a:pt x="264614" y="15559"/>
                  </a:lnTo>
                  <a:lnTo>
                    <a:pt x="264391" y="15280"/>
                  </a:lnTo>
                  <a:lnTo>
                    <a:pt x="264168" y="15113"/>
                  </a:lnTo>
                  <a:lnTo>
                    <a:pt x="264001" y="15057"/>
                  </a:lnTo>
                  <a:lnTo>
                    <a:pt x="263834" y="15001"/>
                  </a:lnTo>
                  <a:close/>
                  <a:moveTo>
                    <a:pt x="267124" y="15001"/>
                  </a:moveTo>
                  <a:lnTo>
                    <a:pt x="266957" y="15057"/>
                  </a:lnTo>
                  <a:lnTo>
                    <a:pt x="266845" y="15113"/>
                  </a:lnTo>
                  <a:lnTo>
                    <a:pt x="266566" y="15280"/>
                  </a:lnTo>
                  <a:lnTo>
                    <a:pt x="266399" y="15559"/>
                  </a:lnTo>
                  <a:lnTo>
                    <a:pt x="266343" y="15670"/>
                  </a:lnTo>
                  <a:lnTo>
                    <a:pt x="266343" y="15838"/>
                  </a:lnTo>
                  <a:lnTo>
                    <a:pt x="266343" y="16005"/>
                  </a:lnTo>
                  <a:lnTo>
                    <a:pt x="266399" y="16172"/>
                  </a:lnTo>
                  <a:lnTo>
                    <a:pt x="266566" y="16451"/>
                  </a:lnTo>
                  <a:lnTo>
                    <a:pt x="266845" y="16618"/>
                  </a:lnTo>
                  <a:lnTo>
                    <a:pt x="266957" y="16674"/>
                  </a:lnTo>
                  <a:lnTo>
                    <a:pt x="267291" y="16674"/>
                  </a:lnTo>
                  <a:lnTo>
                    <a:pt x="267458" y="16618"/>
                  </a:lnTo>
                  <a:lnTo>
                    <a:pt x="267737" y="16451"/>
                  </a:lnTo>
                  <a:lnTo>
                    <a:pt x="267905" y="16172"/>
                  </a:lnTo>
                  <a:lnTo>
                    <a:pt x="267960" y="16005"/>
                  </a:lnTo>
                  <a:lnTo>
                    <a:pt x="267960" y="15838"/>
                  </a:lnTo>
                  <a:lnTo>
                    <a:pt x="267960" y="15670"/>
                  </a:lnTo>
                  <a:lnTo>
                    <a:pt x="267905" y="15559"/>
                  </a:lnTo>
                  <a:lnTo>
                    <a:pt x="267737" y="15280"/>
                  </a:lnTo>
                  <a:lnTo>
                    <a:pt x="267458" y="15113"/>
                  </a:lnTo>
                  <a:lnTo>
                    <a:pt x="267291" y="15057"/>
                  </a:lnTo>
                  <a:lnTo>
                    <a:pt x="267124" y="15001"/>
                  </a:lnTo>
                  <a:close/>
                  <a:moveTo>
                    <a:pt x="270581" y="15001"/>
                  </a:moveTo>
                  <a:lnTo>
                    <a:pt x="270414" y="15057"/>
                  </a:lnTo>
                  <a:lnTo>
                    <a:pt x="270247" y="15113"/>
                  </a:lnTo>
                  <a:lnTo>
                    <a:pt x="269968" y="15280"/>
                  </a:lnTo>
                  <a:lnTo>
                    <a:pt x="269801" y="15559"/>
                  </a:lnTo>
                  <a:lnTo>
                    <a:pt x="269745" y="15670"/>
                  </a:lnTo>
                  <a:lnTo>
                    <a:pt x="269745" y="15838"/>
                  </a:lnTo>
                  <a:lnTo>
                    <a:pt x="269745" y="16005"/>
                  </a:lnTo>
                  <a:lnTo>
                    <a:pt x="269801" y="16172"/>
                  </a:lnTo>
                  <a:lnTo>
                    <a:pt x="269968" y="16451"/>
                  </a:lnTo>
                  <a:lnTo>
                    <a:pt x="270247" y="16618"/>
                  </a:lnTo>
                  <a:lnTo>
                    <a:pt x="270414" y="16674"/>
                  </a:lnTo>
                  <a:lnTo>
                    <a:pt x="270749" y="16674"/>
                  </a:lnTo>
                  <a:lnTo>
                    <a:pt x="270916" y="16618"/>
                  </a:lnTo>
                  <a:lnTo>
                    <a:pt x="271139" y="16451"/>
                  </a:lnTo>
                  <a:lnTo>
                    <a:pt x="271362" y="16172"/>
                  </a:lnTo>
                  <a:lnTo>
                    <a:pt x="271362" y="16005"/>
                  </a:lnTo>
                  <a:lnTo>
                    <a:pt x="271418" y="15838"/>
                  </a:lnTo>
                  <a:lnTo>
                    <a:pt x="271362" y="15670"/>
                  </a:lnTo>
                  <a:lnTo>
                    <a:pt x="271362" y="15559"/>
                  </a:lnTo>
                  <a:lnTo>
                    <a:pt x="271139" y="15280"/>
                  </a:lnTo>
                  <a:lnTo>
                    <a:pt x="270916" y="15113"/>
                  </a:lnTo>
                  <a:lnTo>
                    <a:pt x="270749" y="15057"/>
                  </a:lnTo>
                  <a:lnTo>
                    <a:pt x="270581" y="15001"/>
                  </a:lnTo>
                  <a:close/>
                  <a:moveTo>
                    <a:pt x="280619" y="15001"/>
                  </a:moveTo>
                  <a:lnTo>
                    <a:pt x="280452" y="15057"/>
                  </a:lnTo>
                  <a:lnTo>
                    <a:pt x="280285" y="15113"/>
                  </a:lnTo>
                  <a:lnTo>
                    <a:pt x="280006" y="15280"/>
                  </a:lnTo>
                  <a:lnTo>
                    <a:pt x="279839" y="15559"/>
                  </a:lnTo>
                  <a:lnTo>
                    <a:pt x="279783" y="15670"/>
                  </a:lnTo>
                  <a:lnTo>
                    <a:pt x="279783" y="15838"/>
                  </a:lnTo>
                  <a:lnTo>
                    <a:pt x="279783" y="16005"/>
                  </a:lnTo>
                  <a:lnTo>
                    <a:pt x="279839" y="16172"/>
                  </a:lnTo>
                  <a:lnTo>
                    <a:pt x="280006" y="16451"/>
                  </a:lnTo>
                  <a:lnTo>
                    <a:pt x="280285" y="16618"/>
                  </a:lnTo>
                  <a:lnTo>
                    <a:pt x="280452" y="16674"/>
                  </a:lnTo>
                  <a:lnTo>
                    <a:pt x="280787" y="16674"/>
                  </a:lnTo>
                  <a:lnTo>
                    <a:pt x="280954" y="16618"/>
                  </a:lnTo>
                  <a:lnTo>
                    <a:pt x="281177" y="16451"/>
                  </a:lnTo>
                  <a:lnTo>
                    <a:pt x="281400" y="16172"/>
                  </a:lnTo>
                  <a:lnTo>
                    <a:pt x="281400" y="16005"/>
                  </a:lnTo>
                  <a:lnTo>
                    <a:pt x="281456" y="15838"/>
                  </a:lnTo>
                  <a:lnTo>
                    <a:pt x="281400" y="15670"/>
                  </a:lnTo>
                  <a:lnTo>
                    <a:pt x="281400" y="15559"/>
                  </a:lnTo>
                  <a:lnTo>
                    <a:pt x="281177" y="15280"/>
                  </a:lnTo>
                  <a:lnTo>
                    <a:pt x="280954" y="15113"/>
                  </a:lnTo>
                  <a:lnTo>
                    <a:pt x="280787" y="15057"/>
                  </a:lnTo>
                  <a:lnTo>
                    <a:pt x="280619" y="15001"/>
                  </a:ln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250"/>
            <p:cNvSpPr/>
            <p:nvPr/>
          </p:nvSpPr>
          <p:spPr>
            <a:xfrm>
              <a:off x="18861" y="217501"/>
              <a:ext cx="9187662" cy="542679"/>
            </a:xfrm>
            <a:custGeom>
              <a:avLst/>
              <a:gdLst/>
              <a:ahLst/>
              <a:cxnLst/>
              <a:rect l="l" t="t" r="r" b="b"/>
              <a:pathLst>
                <a:path w="283242" h="16730" extrusionOk="0">
                  <a:moveTo>
                    <a:pt x="14333" y="0"/>
                  </a:moveTo>
                  <a:lnTo>
                    <a:pt x="14333" y="1673"/>
                  </a:lnTo>
                  <a:lnTo>
                    <a:pt x="17734" y="1673"/>
                  </a:lnTo>
                  <a:lnTo>
                    <a:pt x="17734" y="0"/>
                  </a:lnTo>
                  <a:close/>
                  <a:moveTo>
                    <a:pt x="24371" y="0"/>
                  </a:moveTo>
                  <a:lnTo>
                    <a:pt x="24371" y="1673"/>
                  </a:lnTo>
                  <a:lnTo>
                    <a:pt x="27772" y="1673"/>
                  </a:lnTo>
                  <a:lnTo>
                    <a:pt x="27772" y="0"/>
                  </a:lnTo>
                  <a:close/>
                  <a:moveTo>
                    <a:pt x="34409" y="0"/>
                  </a:moveTo>
                  <a:lnTo>
                    <a:pt x="34409" y="1673"/>
                  </a:lnTo>
                  <a:lnTo>
                    <a:pt x="37811" y="1673"/>
                  </a:lnTo>
                  <a:lnTo>
                    <a:pt x="37811" y="0"/>
                  </a:lnTo>
                  <a:close/>
                  <a:moveTo>
                    <a:pt x="51250" y="0"/>
                  </a:moveTo>
                  <a:lnTo>
                    <a:pt x="51250" y="1673"/>
                  </a:lnTo>
                  <a:lnTo>
                    <a:pt x="54652" y="1673"/>
                  </a:lnTo>
                  <a:lnTo>
                    <a:pt x="54652" y="0"/>
                  </a:lnTo>
                  <a:close/>
                  <a:moveTo>
                    <a:pt x="76457" y="0"/>
                  </a:moveTo>
                  <a:lnTo>
                    <a:pt x="76457" y="1673"/>
                  </a:lnTo>
                  <a:lnTo>
                    <a:pt x="79859" y="1673"/>
                  </a:lnTo>
                  <a:lnTo>
                    <a:pt x="79859" y="0"/>
                  </a:lnTo>
                  <a:close/>
                  <a:moveTo>
                    <a:pt x="88224" y="0"/>
                  </a:moveTo>
                  <a:lnTo>
                    <a:pt x="88224" y="1673"/>
                  </a:lnTo>
                  <a:lnTo>
                    <a:pt x="91626" y="1673"/>
                  </a:lnTo>
                  <a:lnTo>
                    <a:pt x="91626" y="0"/>
                  </a:lnTo>
                  <a:close/>
                  <a:moveTo>
                    <a:pt x="110140" y="0"/>
                  </a:moveTo>
                  <a:lnTo>
                    <a:pt x="110140" y="1673"/>
                  </a:lnTo>
                  <a:lnTo>
                    <a:pt x="113542" y="1673"/>
                  </a:lnTo>
                  <a:lnTo>
                    <a:pt x="113542" y="0"/>
                  </a:lnTo>
                  <a:close/>
                  <a:moveTo>
                    <a:pt x="120178" y="0"/>
                  </a:moveTo>
                  <a:lnTo>
                    <a:pt x="120178" y="1673"/>
                  </a:lnTo>
                  <a:lnTo>
                    <a:pt x="123580" y="1673"/>
                  </a:lnTo>
                  <a:lnTo>
                    <a:pt x="123580" y="0"/>
                  </a:lnTo>
                  <a:close/>
                  <a:moveTo>
                    <a:pt x="130216" y="0"/>
                  </a:moveTo>
                  <a:lnTo>
                    <a:pt x="130216" y="1673"/>
                  </a:lnTo>
                  <a:lnTo>
                    <a:pt x="133618" y="1673"/>
                  </a:lnTo>
                  <a:lnTo>
                    <a:pt x="133618" y="0"/>
                  </a:lnTo>
                  <a:close/>
                  <a:moveTo>
                    <a:pt x="147002" y="0"/>
                  </a:moveTo>
                  <a:lnTo>
                    <a:pt x="147002" y="1673"/>
                  </a:lnTo>
                  <a:lnTo>
                    <a:pt x="150404" y="1673"/>
                  </a:lnTo>
                  <a:lnTo>
                    <a:pt x="150404" y="0"/>
                  </a:lnTo>
                  <a:close/>
                  <a:moveTo>
                    <a:pt x="172265" y="0"/>
                  </a:moveTo>
                  <a:lnTo>
                    <a:pt x="172265" y="1673"/>
                  </a:lnTo>
                  <a:lnTo>
                    <a:pt x="175667" y="1673"/>
                  </a:lnTo>
                  <a:lnTo>
                    <a:pt x="175667" y="0"/>
                  </a:lnTo>
                  <a:close/>
                  <a:moveTo>
                    <a:pt x="184032" y="0"/>
                  </a:moveTo>
                  <a:lnTo>
                    <a:pt x="184032" y="1673"/>
                  </a:lnTo>
                  <a:lnTo>
                    <a:pt x="187433" y="1673"/>
                  </a:lnTo>
                  <a:lnTo>
                    <a:pt x="187433" y="0"/>
                  </a:lnTo>
                  <a:close/>
                  <a:moveTo>
                    <a:pt x="205948" y="0"/>
                  </a:moveTo>
                  <a:lnTo>
                    <a:pt x="205948" y="1673"/>
                  </a:lnTo>
                  <a:lnTo>
                    <a:pt x="209350" y="1673"/>
                  </a:lnTo>
                  <a:lnTo>
                    <a:pt x="209350" y="0"/>
                  </a:lnTo>
                  <a:close/>
                  <a:moveTo>
                    <a:pt x="215986" y="0"/>
                  </a:moveTo>
                  <a:lnTo>
                    <a:pt x="215986" y="1673"/>
                  </a:lnTo>
                  <a:lnTo>
                    <a:pt x="219388" y="1673"/>
                  </a:lnTo>
                  <a:lnTo>
                    <a:pt x="219388" y="0"/>
                  </a:lnTo>
                  <a:close/>
                  <a:moveTo>
                    <a:pt x="226024" y="0"/>
                  </a:moveTo>
                  <a:lnTo>
                    <a:pt x="226024" y="1673"/>
                  </a:lnTo>
                  <a:lnTo>
                    <a:pt x="229426" y="1673"/>
                  </a:lnTo>
                  <a:lnTo>
                    <a:pt x="229426" y="0"/>
                  </a:lnTo>
                  <a:close/>
                  <a:moveTo>
                    <a:pt x="242866" y="0"/>
                  </a:moveTo>
                  <a:lnTo>
                    <a:pt x="242866" y="1673"/>
                  </a:lnTo>
                  <a:lnTo>
                    <a:pt x="246268" y="1673"/>
                  </a:lnTo>
                  <a:lnTo>
                    <a:pt x="246268" y="0"/>
                  </a:lnTo>
                  <a:close/>
                  <a:moveTo>
                    <a:pt x="268072" y="0"/>
                  </a:moveTo>
                  <a:lnTo>
                    <a:pt x="268072" y="1673"/>
                  </a:lnTo>
                  <a:lnTo>
                    <a:pt x="271474" y="1673"/>
                  </a:lnTo>
                  <a:lnTo>
                    <a:pt x="271474" y="0"/>
                  </a:lnTo>
                  <a:close/>
                  <a:moveTo>
                    <a:pt x="279839" y="0"/>
                  </a:moveTo>
                  <a:lnTo>
                    <a:pt x="279839" y="1673"/>
                  </a:lnTo>
                  <a:lnTo>
                    <a:pt x="283241" y="1673"/>
                  </a:lnTo>
                  <a:lnTo>
                    <a:pt x="283241" y="0"/>
                  </a:lnTo>
                  <a:close/>
                  <a:moveTo>
                    <a:pt x="2510" y="3346"/>
                  </a:moveTo>
                  <a:lnTo>
                    <a:pt x="2510" y="5075"/>
                  </a:lnTo>
                  <a:lnTo>
                    <a:pt x="5912" y="5075"/>
                  </a:lnTo>
                  <a:lnTo>
                    <a:pt x="5912" y="3346"/>
                  </a:lnTo>
                  <a:close/>
                  <a:moveTo>
                    <a:pt x="31118" y="3346"/>
                  </a:moveTo>
                  <a:lnTo>
                    <a:pt x="31118" y="5075"/>
                  </a:lnTo>
                  <a:lnTo>
                    <a:pt x="34520" y="5075"/>
                  </a:lnTo>
                  <a:lnTo>
                    <a:pt x="34520" y="3346"/>
                  </a:lnTo>
                  <a:close/>
                  <a:moveTo>
                    <a:pt x="47849" y="3346"/>
                  </a:moveTo>
                  <a:lnTo>
                    <a:pt x="47849" y="5075"/>
                  </a:lnTo>
                  <a:lnTo>
                    <a:pt x="51250" y="5075"/>
                  </a:lnTo>
                  <a:lnTo>
                    <a:pt x="51250" y="3346"/>
                  </a:lnTo>
                  <a:close/>
                  <a:moveTo>
                    <a:pt x="54652" y="3346"/>
                  </a:moveTo>
                  <a:lnTo>
                    <a:pt x="54652" y="5075"/>
                  </a:lnTo>
                  <a:lnTo>
                    <a:pt x="58054" y="5075"/>
                  </a:lnTo>
                  <a:lnTo>
                    <a:pt x="58054" y="3346"/>
                  </a:lnTo>
                  <a:close/>
                  <a:moveTo>
                    <a:pt x="59671" y="3346"/>
                  </a:moveTo>
                  <a:lnTo>
                    <a:pt x="59671" y="5075"/>
                  </a:lnTo>
                  <a:lnTo>
                    <a:pt x="63073" y="5075"/>
                  </a:lnTo>
                  <a:lnTo>
                    <a:pt x="63073" y="3346"/>
                  </a:lnTo>
                  <a:close/>
                  <a:moveTo>
                    <a:pt x="64690" y="3346"/>
                  </a:moveTo>
                  <a:lnTo>
                    <a:pt x="64690" y="5075"/>
                  </a:lnTo>
                  <a:lnTo>
                    <a:pt x="68092" y="5075"/>
                  </a:lnTo>
                  <a:lnTo>
                    <a:pt x="68092" y="3346"/>
                  </a:lnTo>
                  <a:close/>
                  <a:moveTo>
                    <a:pt x="73055" y="3346"/>
                  </a:moveTo>
                  <a:lnTo>
                    <a:pt x="73055" y="5075"/>
                  </a:lnTo>
                  <a:lnTo>
                    <a:pt x="76457" y="5075"/>
                  </a:lnTo>
                  <a:lnTo>
                    <a:pt x="76457" y="3346"/>
                  </a:lnTo>
                  <a:close/>
                  <a:moveTo>
                    <a:pt x="98318" y="3346"/>
                  </a:moveTo>
                  <a:lnTo>
                    <a:pt x="98318" y="5075"/>
                  </a:lnTo>
                  <a:lnTo>
                    <a:pt x="101719" y="5075"/>
                  </a:lnTo>
                  <a:lnTo>
                    <a:pt x="101719" y="3346"/>
                  </a:lnTo>
                  <a:close/>
                  <a:moveTo>
                    <a:pt x="126926" y="3346"/>
                  </a:moveTo>
                  <a:lnTo>
                    <a:pt x="126926" y="5075"/>
                  </a:lnTo>
                  <a:lnTo>
                    <a:pt x="130328" y="5075"/>
                  </a:lnTo>
                  <a:lnTo>
                    <a:pt x="130328" y="3346"/>
                  </a:lnTo>
                  <a:close/>
                  <a:moveTo>
                    <a:pt x="143656" y="3346"/>
                  </a:moveTo>
                  <a:lnTo>
                    <a:pt x="143656" y="5075"/>
                  </a:lnTo>
                  <a:lnTo>
                    <a:pt x="147058" y="5075"/>
                  </a:lnTo>
                  <a:lnTo>
                    <a:pt x="147058" y="3346"/>
                  </a:lnTo>
                  <a:close/>
                  <a:moveTo>
                    <a:pt x="150404" y="3346"/>
                  </a:moveTo>
                  <a:lnTo>
                    <a:pt x="150404" y="5075"/>
                  </a:lnTo>
                  <a:lnTo>
                    <a:pt x="153806" y="5075"/>
                  </a:lnTo>
                  <a:lnTo>
                    <a:pt x="153806" y="3346"/>
                  </a:lnTo>
                  <a:close/>
                  <a:moveTo>
                    <a:pt x="155423" y="3346"/>
                  </a:moveTo>
                  <a:lnTo>
                    <a:pt x="155423" y="5075"/>
                  </a:lnTo>
                  <a:lnTo>
                    <a:pt x="158825" y="5075"/>
                  </a:lnTo>
                  <a:lnTo>
                    <a:pt x="158825" y="3346"/>
                  </a:lnTo>
                  <a:close/>
                  <a:moveTo>
                    <a:pt x="160498" y="3346"/>
                  </a:moveTo>
                  <a:lnTo>
                    <a:pt x="160498" y="5075"/>
                  </a:lnTo>
                  <a:lnTo>
                    <a:pt x="163900" y="5075"/>
                  </a:lnTo>
                  <a:lnTo>
                    <a:pt x="163900" y="3346"/>
                  </a:lnTo>
                  <a:close/>
                  <a:moveTo>
                    <a:pt x="168863" y="3346"/>
                  </a:moveTo>
                  <a:lnTo>
                    <a:pt x="168863" y="5075"/>
                  </a:lnTo>
                  <a:lnTo>
                    <a:pt x="172265" y="5075"/>
                  </a:lnTo>
                  <a:lnTo>
                    <a:pt x="172265" y="3346"/>
                  </a:lnTo>
                  <a:close/>
                  <a:moveTo>
                    <a:pt x="194125" y="3346"/>
                  </a:moveTo>
                  <a:lnTo>
                    <a:pt x="194125" y="5075"/>
                  </a:lnTo>
                  <a:lnTo>
                    <a:pt x="197527" y="5075"/>
                  </a:lnTo>
                  <a:lnTo>
                    <a:pt x="197527" y="3346"/>
                  </a:lnTo>
                  <a:close/>
                  <a:moveTo>
                    <a:pt x="222734" y="3346"/>
                  </a:moveTo>
                  <a:lnTo>
                    <a:pt x="222734" y="5075"/>
                  </a:lnTo>
                  <a:lnTo>
                    <a:pt x="226136" y="5075"/>
                  </a:lnTo>
                  <a:lnTo>
                    <a:pt x="226136" y="3346"/>
                  </a:lnTo>
                  <a:close/>
                  <a:moveTo>
                    <a:pt x="239464" y="3346"/>
                  </a:moveTo>
                  <a:lnTo>
                    <a:pt x="239464" y="5075"/>
                  </a:lnTo>
                  <a:lnTo>
                    <a:pt x="242866" y="5075"/>
                  </a:lnTo>
                  <a:lnTo>
                    <a:pt x="242866" y="3346"/>
                  </a:lnTo>
                  <a:close/>
                  <a:moveTo>
                    <a:pt x="246268" y="3346"/>
                  </a:moveTo>
                  <a:lnTo>
                    <a:pt x="246268" y="5075"/>
                  </a:lnTo>
                  <a:lnTo>
                    <a:pt x="249669" y="5075"/>
                  </a:lnTo>
                  <a:lnTo>
                    <a:pt x="249669" y="3346"/>
                  </a:lnTo>
                  <a:close/>
                  <a:moveTo>
                    <a:pt x="251287" y="3346"/>
                  </a:moveTo>
                  <a:lnTo>
                    <a:pt x="251287" y="5075"/>
                  </a:lnTo>
                  <a:lnTo>
                    <a:pt x="254688" y="5075"/>
                  </a:lnTo>
                  <a:lnTo>
                    <a:pt x="254688" y="3346"/>
                  </a:lnTo>
                  <a:close/>
                  <a:moveTo>
                    <a:pt x="256306" y="3346"/>
                  </a:moveTo>
                  <a:lnTo>
                    <a:pt x="256306" y="5075"/>
                  </a:lnTo>
                  <a:lnTo>
                    <a:pt x="259707" y="5075"/>
                  </a:lnTo>
                  <a:lnTo>
                    <a:pt x="259707" y="3346"/>
                  </a:lnTo>
                  <a:close/>
                  <a:moveTo>
                    <a:pt x="264671" y="3346"/>
                  </a:moveTo>
                  <a:lnTo>
                    <a:pt x="264671" y="5075"/>
                  </a:lnTo>
                  <a:lnTo>
                    <a:pt x="268072" y="5075"/>
                  </a:lnTo>
                  <a:lnTo>
                    <a:pt x="268072" y="3346"/>
                  </a:lnTo>
                  <a:close/>
                  <a:moveTo>
                    <a:pt x="3347" y="11655"/>
                  </a:moveTo>
                  <a:lnTo>
                    <a:pt x="3347" y="13384"/>
                  </a:lnTo>
                  <a:lnTo>
                    <a:pt x="6748" y="13384"/>
                  </a:lnTo>
                  <a:lnTo>
                    <a:pt x="6748" y="11655"/>
                  </a:lnTo>
                  <a:close/>
                  <a:moveTo>
                    <a:pt x="28609" y="11655"/>
                  </a:moveTo>
                  <a:lnTo>
                    <a:pt x="28609" y="13384"/>
                  </a:lnTo>
                  <a:lnTo>
                    <a:pt x="32011" y="13384"/>
                  </a:lnTo>
                  <a:lnTo>
                    <a:pt x="32011" y="11655"/>
                  </a:lnTo>
                  <a:close/>
                  <a:moveTo>
                    <a:pt x="40376" y="11655"/>
                  </a:moveTo>
                  <a:lnTo>
                    <a:pt x="40376" y="13384"/>
                  </a:lnTo>
                  <a:lnTo>
                    <a:pt x="43778" y="13384"/>
                  </a:lnTo>
                  <a:lnTo>
                    <a:pt x="43778" y="11655"/>
                  </a:lnTo>
                  <a:close/>
                  <a:moveTo>
                    <a:pt x="62181" y="11655"/>
                  </a:moveTo>
                  <a:lnTo>
                    <a:pt x="62181" y="13384"/>
                  </a:lnTo>
                  <a:lnTo>
                    <a:pt x="65582" y="13384"/>
                  </a:lnTo>
                  <a:lnTo>
                    <a:pt x="65582" y="11655"/>
                  </a:lnTo>
                  <a:close/>
                  <a:moveTo>
                    <a:pt x="72219" y="11655"/>
                  </a:moveTo>
                  <a:lnTo>
                    <a:pt x="72219" y="13384"/>
                  </a:lnTo>
                  <a:lnTo>
                    <a:pt x="75621" y="13384"/>
                  </a:lnTo>
                  <a:lnTo>
                    <a:pt x="75621" y="11655"/>
                  </a:lnTo>
                  <a:close/>
                  <a:moveTo>
                    <a:pt x="82257" y="11655"/>
                  </a:moveTo>
                  <a:lnTo>
                    <a:pt x="82257" y="13384"/>
                  </a:lnTo>
                  <a:lnTo>
                    <a:pt x="85659" y="13384"/>
                  </a:lnTo>
                  <a:lnTo>
                    <a:pt x="85659" y="11655"/>
                  </a:lnTo>
                  <a:close/>
                  <a:moveTo>
                    <a:pt x="99210" y="11655"/>
                  </a:moveTo>
                  <a:lnTo>
                    <a:pt x="99210" y="13384"/>
                  </a:lnTo>
                  <a:lnTo>
                    <a:pt x="102612" y="13384"/>
                  </a:lnTo>
                  <a:lnTo>
                    <a:pt x="102612" y="11655"/>
                  </a:lnTo>
                  <a:close/>
                  <a:moveTo>
                    <a:pt x="124417" y="11655"/>
                  </a:moveTo>
                  <a:lnTo>
                    <a:pt x="124417" y="13384"/>
                  </a:lnTo>
                  <a:lnTo>
                    <a:pt x="127818" y="13384"/>
                  </a:lnTo>
                  <a:lnTo>
                    <a:pt x="127818" y="11655"/>
                  </a:lnTo>
                  <a:close/>
                  <a:moveTo>
                    <a:pt x="136183" y="11655"/>
                  </a:moveTo>
                  <a:lnTo>
                    <a:pt x="136183" y="13384"/>
                  </a:lnTo>
                  <a:lnTo>
                    <a:pt x="139585" y="13384"/>
                  </a:lnTo>
                  <a:lnTo>
                    <a:pt x="139585" y="11655"/>
                  </a:lnTo>
                  <a:close/>
                  <a:moveTo>
                    <a:pt x="157988" y="11655"/>
                  </a:moveTo>
                  <a:lnTo>
                    <a:pt x="157988" y="13384"/>
                  </a:lnTo>
                  <a:lnTo>
                    <a:pt x="161390" y="13384"/>
                  </a:lnTo>
                  <a:lnTo>
                    <a:pt x="161390" y="11655"/>
                  </a:lnTo>
                  <a:close/>
                  <a:moveTo>
                    <a:pt x="168026" y="11655"/>
                  </a:moveTo>
                  <a:lnTo>
                    <a:pt x="168026" y="13384"/>
                  </a:lnTo>
                  <a:lnTo>
                    <a:pt x="171428" y="13384"/>
                  </a:lnTo>
                  <a:lnTo>
                    <a:pt x="171428" y="11655"/>
                  </a:lnTo>
                  <a:close/>
                  <a:moveTo>
                    <a:pt x="178064" y="11655"/>
                  </a:moveTo>
                  <a:lnTo>
                    <a:pt x="178064" y="13384"/>
                  </a:lnTo>
                  <a:lnTo>
                    <a:pt x="181466" y="13384"/>
                  </a:lnTo>
                  <a:lnTo>
                    <a:pt x="181466" y="11655"/>
                  </a:lnTo>
                  <a:close/>
                  <a:moveTo>
                    <a:pt x="194962" y="11655"/>
                  </a:moveTo>
                  <a:lnTo>
                    <a:pt x="194962" y="13384"/>
                  </a:lnTo>
                  <a:lnTo>
                    <a:pt x="198364" y="13384"/>
                  </a:lnTo>
                  <a:lnTo>
                    <a:pt x="198364" y="11655"/>
                  </a:lnTo>
                  <a:close/>
                  <a:moveTo>
                    <a:pt x="220224" y="11655"/>
                  </a:moveTo>
                  <a:lnTo>
                    <a:pt x="220224" y="13384"/>
                  </a:lnTo>
                  <a:lnTo>
                    <a:pt x="223626" y="13384"/>
                  </a:lnTo>
                  <a:lnTo>
                    <a:pt x="223626" y="11655"/>
                  </a:lnTo>
                  <a:close/>
                  <a:moveTo>
                    <a:pt x="231991" y="11655"/>
                  </a:moveTo>
                  <a:lnTo>
                    <a:pt x="231991" y="13384"/>
                  </a:lnTo>
                  <a:lnTo>
                    <a:pt x="235393" y="13384"/>
                  </a:lnTo>
                  <a:lnTo>
                    <a:pt x="235393" y="11655"/>
                  </a:lnTo>
                  <a:close/>
                  <a:moveTo>
                    <a:pt x="253796" y="11655"/>
                  </a:moveTo>
                  <a:lnTo>
                    <a:pt x="253796" y="13384"/>
                  </a:lnTo>
                  <a:lnTo>
                    <a:pt x="257198" y="13384"/>
                  </a:lnTo>
                  <a:lnTo>
                    <a:pt x="257198" y="11655"/>
                  </a:lnTo>
                  <a:close/>
                  <a:moveTo>
                    <a:pt x="263834" y="11655"/>
                  </a:moveTo>
                  <a:lnTo>
                    <a:pt x="263834" y="13384"/>
                  </a:lnTo>
                  <a:lnTo>
                    <a:pt x="267236" y="13384"/>
                  </a:lnTo>
                  <a:lnTo>
                    <a:pt x="267236" y="11655"/>
                  </a:lnTo>
                  <a:close/>
                  <a:moveTo>
                    <a:pt x="273872" y="11655"/>
                  </a:moveTo>
                  <a:lnTo>
                    <a:pt x="273872" y="13384"/>
                  </a:lnTo>
                  <a:lnTo>
                    <a:pt x="277274" y="13384"/>
                  </a:lnTo>
                  <a:lnTo>
                    <a:pt x="277274" y="11655"/>
                  </a:lnTo>
                  <a:close/>
                  <a:moveTo>
                    <a:pt x="1" y="15001"/>
                  </a:moveTo>
                  <a:lnTo>
                    <a:pt x="1" y="16730"/>
                  </a:lnTo>
                  <a:lnTo>
                    <a:pt x="3402" y="16730"/>
                  </a:lnTo>
                  <a:lnTo>
                    <a:pt x="3402" y="15001"/>
                  </a:lnTo>
                  <a:close/>
                  <a:moveTo>
                    <a:pt x="6748" y="15001"/>
                  </a:moveTo>
                  <a:lnTo>
                    <a:pt x="6748" y="16730"/>
                  </a:lnTo>
                  <a:lnTo>
                    <a:pt x="10150" y="16730"/>
                  </a:lnTo>
                  <a:lnTo>
                    <a:pt x="10150" y="15001"/>
                  </a:lnTo>
                  <a:close/>
                  <a:moveTo>
                    <a:pt x="11767" y="15001"/>
                  </a:moveTo>
                  <a:lnTo>
                    <a:pt x="11767" y="16730"/>
                  </a:lnTo>
                  <a:lnTo>
                    <a:pt x="15169" y="16730"/>
                  </a:lnTo>
                  <a:lnTo>
                    <a:pt x="15169" y="15001"/>
                  </a:lnTo>
                  <a:close/>
                  <a:moveTo>
                    <a:pt x="16786" y="15001"/>
                  </a:moveTo>
                  <a:lnTo>
                    <a:pt x="16786" y="16730"/>
                  </a:lnTo>
                  <a:lnTo>
                    <a:pt x="20188" y="16730"/>
                  </a:lnTo>
                  <a:lnTo>
                    <a:pt x="20188" y="15001"/>
                  </a:lnTo>
                  <a:close/>
                  <a:moveTo>
                    <a:pt x="25207" y="15001"/>
                  </a:moveTo>
                  <a:lnTo>
                    <a:pt x="25207" y="16730"/>
                  </a:lnTo>
                  <a:lnTo>
                    <a:pt x="28609" y="16730"/>
                  </a:lnTo>
                  <a:lnTo>
                    <a:pt x="28609" y="15001"/>
                  </a:lnTo>
                  <a:close/>
                  <a:moveTo>
                    <a:pt x="50358" y="15001"/>
                  </a:moveTo>
                  <a:lnTo>
                    <a:pt x="50358" y="16730"/>
                  </a:lnTo>
                  <a:lnTo>
                    <a:pt x="53760" y="16730"/>
                  </a:lnTo>
                  <a:lnTo>
                    <a:pt x="53760" y="15001"/>
                  </a:lnTo>
                  <a:close/>
                  <a:moveTo>
                    <a:pt x="78967" y="15001"/>
                  </a:moveTo>
                  <a:lnTo>
                    <a:pt x="78967" y="16730"/>
                  </a:lnTo>
                  <a:lnTo>
                    <a:pt x="82368" y="16730"/>
                  </a:lnTo>
                  <a:lnTo>
                    <a:pt x="82368" y="15001"/>
                  </a:lnTo>
                  <a:close/>
                  <a:moveTo>
                    <a:pt x="95808" y="15001"/>
                  </a:moveTo>
                  <a:lnTo>
                    <a:pt x="95808" y="16730"/>
                  </a:lnTo>
                  <a:lnTo>
                    <a:pt x="99210" y="16730"/>
                  </a:lnTo>
                  <a:lnTo>
                    <a:pt x="99210" y="15001"/>
                  </a:lnTo>
                  <a:close/>
                  <a:moveTo>
                    <a:pt x="102612" y="15001"/>
                  </a:moveTo>
                  <a:lnTo>
                    <a:pt x="102612" y="16730"/>
                  </a:lnTo>
                  <a:lnTo>
                    <a:pt x="105958" y="16730"/>
                  </a:lnTo>
                  <a:lnTo>
                    <a:pt x="105958" y="15001"/>
                  </a:lnTo>
                  <a:close/>
                  <a:moveTo>
                    <a:pt x="107631" y="15001"/>
                  </a:moveTo>
                  <a:lnTo>
                    <a:pt x="107631" y="16730"/>
                  </a:lnTo>
                  <a:lnTo>
                    <a:pt x="110977" y="16730"/>
                  </a:lnTo>
                  <a:lnTo>
                    <a:pt x="110977" y="15001"/>
                  </a:lnTo>
                  <a:close/>
                  <a:moveTo>
                    <a:pt x="112650" y="15001"/>
                  </a:moveTo>
                  <a:lnTo>
                    <a:pt x="112650" y="16730"/>
                  </a:lnTo>
                  <a:lnTo>
                    <a:pt x="116052" y="16730"/>
                  </a:lnTo>
                  <a:lnTo>
                    <a:pt x="116052" y="15001"/>
                  </a:lnTo>
                  <a:close/>
                  <a:moveTo>
                    <a:pt x="121015" y="15001"/>
                  </a:moveTo>
                  <a:lnTo>
                    <a:pt x="121015" y="16730"/>
                  </a:lnTo>
                  <a:lnTo>
                    <a:pt x="124417" y="16730"/>
                  </a:lnTo>
                  <a:lnTo>
                    <a:pt x="124417" y="15001"/>
                  </a:lnTo>
                  <a:close/>
                  <a:moveTo>
                    <a:pt x="146166" y="15001"/>
                  </a:moveTo>
                  <a:lnTo>
                    <a:pt x="146166" y="16730"/>
                  </a:lnTo>
                  <a:lnTo>
                    <a:pt x="149568" y="16730"/>
                  </a:lnTo>
                  <a:lnTo>
                    <a:pt x="149568" y="15001"/>
                  </a:lnTo>
                  <a:close/>
                  <a:moveTo>
                    <a:pt x="174774" y="15001"/>
                  </a:moveTo>
                  <a:lnTo>
                    <a:pt x="174774" y="16730"/>
                  </a:lnTo>
                  <a:lnTo>
                    <a:pt x="178176" y="16730"/>
                  </a:lnTo>
                  <a:lnTo>
                    <a:pt x="178176" y="15001"/>
                  </a:lnTo>
                  <a:close/>
                  <a:moveTo>
                    <a:pt x="191616" y="15001"/>
                  </a:moveTo>
                  <a:lnTo>
                    <a:pt x="191616" y="16730"/>
                  </a:lnTo>
                  <a:lnTo>
                    <a:pt x="195018" y="16730"/>
                  </a:lnTo>
                  <a:lnTo>
                    <a:pt x="195018" y="15001"/>
                  </a:lnTo>
                  <a:close/>
                  <a:moveTo>
                    <a:pt x="198364" y="15001"/>
                  </a:moveTo>
                  <a:lnTo>
                    <a:pt x="198364" y="16730"/>
                  </a:lnTo>
                  <a:lnTo>
                    <a:pt x="201765" y="16730"/>
                  </a:lnTo>
                  <a:lnTo>
                    <a:pt x="201765" y="15001"/>
                  </a:lnTo>
                  <a:close/>
                  <a:moveTo>
                    <a:pt x="203383" y="15001"/>
                  </a:moveTo>
                  <a:lnTo>
                    <a:pt x="203383" y="16730"/>
                  </a:lnTo>
                  <a:lnTo>
                    <a:pt x="206784" y="16730"/>
                  </a:lnTo>
                  <a:lnTo>
                    <a:pt x="206784" y="15001"/>
                  </a:lnTo>
                  <a:close/>
                  <a:moveTo>
                    <a:pt x="208402" y="15001"/>
                  </a:moveTo>
                  <a:lnTo>
                    <a:pt x="208402" y="16730"/>
                  </a:lnTo>
                  <a:lnTo>
                    <a:pt x="211804" y="16730"/>
                  </a:lnTo>
                  <a:lnTo>
                    <a:pt x="211804" y="15001"/>
                  </a:lnTo>
                  <a:close/>
                  <a:moveTo>
                    <a:pt x="216823" y="15001"/>
                  </a:moveTo>
                  <a:lnTo>
                    <a:pt x="216823" y="16730"/>
                  </a:lnTo>
                  <a:lnTo>
                    <a:pt x="220224" y="16730"/>
                  </a:lnTo>
                  <a:lnTo>
                    <a:pt x="220224" y="15001"/>
                  </a:lnTo>
                  <a:close/>
                  <a:moveTo>
                    <a:pt x="241973" y="15001"/>
                  </a:moveTo>
                  <a:lnTo>
                    <a:pt x="241973" y="16730"/>
                  </a:lnTo>
                  <a:lnTo>
                    <a:pt x="245375" y="16730"/>
                  </a:lnTo>
                  <a:lnTo>
                    <a:pt x="245375" y="15001"/>
                  </a:lnTo>
                  <a:close/>
                  <a:moveTo>
                    <a:pt x="270582" y="15001"/>
                  </a:moveTo>
                  <a:lnTo>
                    <a:pt x="270582" y="16730"/>
                  </a:lnTo>
                  <a:lnTo>
                    <a:pt x="273984" y="16730"/>
                  </a:lnTo>
                  <a:lnTo>
                    <a:pt x="273984" y="1500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89" name="Google Shape;9189;p250"/>
          <p:cNvSpPr/>
          <p:nvPr/>
        </p:nvSpPr>
        <p:spPr>
          <a:xfrm>
            <a:off x="-1069525" y="-3263275"/>
            <a:ext cx="132615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90" name="Google Shape;9190;p250"/>
          <p:cNvSpPr/>
          <p:nvPr/>
        </p:nvSpPr>
        <p:spPr>
          <a:xfrm>
            <a:off x="9144000" y="-1294225"/>
            <a:ext cx="9948600" cy="71739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91" name="Google Shape;9191;p250"/>
          <p:cNvSpPr/>
          <p:nvPr/>
        </p:nvSpPr>
        <p:spPr>
          <a:xfrm>
            <a:off x="-5113275" y="5143500"/>
            <a:ext cx="144450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92" name="Google Shape;9192;p250"/>
          <p:cNvSpPr/>
          <p:nvPr/>
        </p:nvSpPr>
        <p:spPr>
          <a:xfrm>
            <a:off x="-5113275" y="-815825"/>
            <a:ext cx="5113200" cy="62775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ASU network pattern edges — black">
  <p:cSld name="CUSTOM_22_1_1_1_1_1_1_1_1_1_1_1_1_1_1_1_1_1_1_2">
    <p:bg>
      <p:bgPr>
        <a:solidFill>
          <a:schemeClr val="dk1"/>
        </a:solidFill>
        <a:effectLst/>
      </p:bgPr>
    </p:bg>
    <p:spTree>
      <p:nvGrpSpPr>
        <p:cNvPr id="1" name="Shape 9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4" name="Google Shape;9194;p251"/>
          <p:cNvGrpSpPr/>
          <p:nvPr/>
        </p:nvGrpSpPr>
        <p:grpSpPr>
          <a:xfrm rot="10218403">
            <a:off x="-675851" y="-1262943"/>
            <a:ext cx="3264305" cy="2910457"/>
            <a:chOff x="1572350" y="1151675"/>
            <a:chExt cx="4851050" cy="4325200"/>
          </a:xfrm>
        </p:grpSpPr>
        <p:sp>
          <p:nvSpPr>
            <p:cNvPr id="9195" name="Google Shape;9195;p251"/>
            <p:cNvSpPr/>
            <p:nvPr/>
          </p:nvSpPr>
          <p:spPr>
            <a:xfrm>
              <a:off x="3968050" y="3267050"/>
              <a:ext cx="2041825" cy="1687950"/>
            </a:xfrm>
            <a:custGeom>
              <a:avLst/>
              <a:gdLst/>
              <a:ahLst/>
              <a:cxnLst/>
              <a:rect l="l" t="t" r="r" b="b"/>
              <a:pathLst>
                <a:path w="81673" h="67518" extrusionOk="0">
                  <a:moveTo>
                    <a:pt x="62229" y="676"/>
                  </a:moveTo>
                  <a:lnTo>
                    <a:pt x="80917" y="40638"/>
                  </a:lnTo>
                  <a:lnTo>
                    <a:pt x="57298" y="66722"/>
                  </a:lnTo>
                  <a:lnTo>
                    <a:pt x="32964" y="54475"/>
                  </a:lnTo>
                  <a:lnTo>
                    <a:pt x="955" y="36662"/>
                  </a:lnTo>
                  <a:lnTo>
                    <a:pt x="27277" y="3579"/>
                  </a:lnTo>
                  <a:lnTo>
                    <a:pt x="62229" y="676"/>
                  </a:lnTo>
                  <a:close/>
                  <a:moveTo>
                    <a:pt x="62587" y="0"/>
                  </a:moveTo>
                  <a:lnTo>
                    <a:pt x="27079" y="2943"/>
                  </a:lnTo>
                  <a:lnTo>
                    <a:pt x="26959" y="2982"/>
                  </a:lnTo>
                  <a:lnTo>
                    <a:pt x="0" y="36860"/>
                  </a:lnTo>
                  <a:lnTo>
                    <a:pt x="32645" y="55032"/>
                  </a:lnTo>
                  <a:lnTo>
                    <a:pt x="57418" y="67518"/>
                  </a:lnTo>
                  <a:lnTo>
                    <a:pt x="81673" y="40717"/>
                  </a:lnTo>
                  <a:lnTo>
                    <a:pt x="62706" y="199"/>
                  </a:lnTo>
                  <a:lnTo>
                    <a:pt x="62587" y="0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9196;p251"/>
            <p:cNvSpPr/>
            <p:nvPr/>
          </p:nvSpPr>
          <p:spPr>
            <a:xfrm>
              <a:off x="3938225" y="4013600"/>
              <a:ext cx="1469250" cy="918525"/>
            </a:xfrm>
            <a:custGeom>
              <a:avLst/>
              <a:gdLst/>
              <a:ahLst/>
              <a:cxnLst/>
              <a:rect l="l" t="t" r="r" b="b"/>
              <a:pathLst>
                <a:path w="58770" h="36741" extrusionOk="0">
                  <a:moveTo>
                    <a:pt x="24852" y="676"/>
                  </a:moveTo>
                  <a:lnTo>
                    <a:pt x="55708" y="12565"/>
                  </a:lnTo>
                  <a:lnTo>
                    <a:pt x="3340" y="6760"/>
                  </a:lnTo>
                  <a:lnTo>
                    <a:pt x="24852" y="676"/>
                  </a:lnTo>
                  <a:close/>
                  <a:moveTo>
                    <a:pt x="24892" y="0"/>
                  </a:moveTo>
                  <a:lnTo>
                    <a:pt x="0" y="7038"/>
                  </a:lnTo>
                  <a:lnTo>
                    <a:pt x="57378" y="13400"/>
                  </a:lnTo>
                  <a:lnTo>
                    <a:pt x="58133" y="36741"/>
                  </a:lnTo>
                  <a:lnTo>
                    <a:pt x="58770" y="36741"/>
                  </a:lnTo>
                  <a:lnTo>
                    <a:pt x="58014" y="12764"/>
                  </a:lnTo>
                  <a:lnTo>
                    <a:pt x="2489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251"/>
            <p:cNvSpPr/>
            <p:nvPr/>
          </p:nvSpPr>
          <p:spPr>
            <a:xfrm>
              <a:off x="4769250" y="3825700"/>
              <a:ext cx="621325" cy="828100"/>
            </a:xfrm>
            <a:custGeom>
              <a:avLst/>
              <a:gdLst/>
              <a:ahLst/>
              <a:cxnLst/>
              <a:rect l="l" t="t" r="r" b="b"/>
              <a:pathLst>
                <a:path w="24853" h="33124" extrusionOk="0">
                  <a:moveTo>
                    <a:pt x="17656" y="1591"/>
                  </a:moveTo>
                  <a:lnTo>
                    <a:pt x="24057" y="20479"/>
                  </a:lnTo>
                  <a:lnTo>
                    <a:pt x="1512" y="31692"/>
                  </a:lnTo>
                  <a:lnTo>
                    <a:pt x="17656" y="1591"/>
                  </a:lnTo>
                  <a:close/>
                  <a:moveTo>
                    <a:pt x="17815" y="1"/>
                  </a:moveTo>
                  <a:lnTo>
                    <a:pt x="1" y="33123"/>
                  </a:lnTo>
                  <a:lnTo>
                    <a:pt x="1" y="33123"/>
                  </a:lnTo>
                  <a:lnTo>
                    <a:pt x="24853" y="20797"/>
                  </a:lnTo>
                  <a:lnTo>
                    <a:pt x="17815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251"/>
            <p:cNvSpPr/>
            <p:nvPr/>
          </p:nvSpPr>
          <p:spPr>
            <a:xfrm>
              <a:off x="4550575" y="3238225"/>
              <a:ext cx="1476200" cy="1111375"/>
            </a:xfrm>
            <a:custGeom>
              <a:avLst/>
              <a:gdLst/>
              <a:ahLst/>
              <a:cxnLst/>
              <a:rect l="l" t="t" r="r" b="b"/>
              <a:pathLst>
                <a:path w="59048" h="44455" extrusionOk="0">
                  <a:moveTo>
                    <a:pt x="38530" y="3300"/>
                  </a:moveTo>
                  <a:lnTo>
                    <a:pt x="35031" y="28669"/>
                  </a:lnTo>
                  <a:lnTo>
                    <a:pt x="26919" y="24136"/>
                  </a:lnTo>
                  <a:lnTo>
                    <a:pt x="32208" y="14712"/>
                  </a:lnTo>
                  <a:lnTo>
                    <a:pt x="35787" y="8311"/>
                  </a:lnTo>
                  <a:lnTo>
                    <a:pt x="38530" y="3300"/>
                  </a:lnTo>
                  <a:close/>
                  <a:moveTo>
                    <a:pt x="4056" y="5050"/>
                  </a:moveTo>
                  <a:lnTo>
                    <a:pt x="25925" y="24096"/>
                  </a:lnTo>
                  <a:lnTo>
                    <a:pt x="756" y="30936"/>
                  </a:lnTo>
                  <a:lnTo>
                    <a:pt x="4056" y="5050"/>
                  </a:lnTo>
                  <a:close/>
                  <a:moveTo>
                    <a:pt x="35508" y="29663"/>
                  </a:moveTo>
                  <a:lnTo>
                    <a:pt x="56940" y="41592"/>
                  </a:lnTo>
                  <a:lnTo>
                    <a:pt x="33560" y="43779"/>
                  </a:lnTo>
                  <a:lnTo>
                    <a:pt x="35508" y="29663"/>
                  </a:lnTo>
                  <a:close/>
                  <a:moveTo>
                    <a:pt x="39484" y="0"/>
                  </a:moveTo>
                  <a:lnTo>
                    <a:pt x="39365" y="40"/>
                  </a:lnTo>
                  <a:lnTo>
                    <a:pt x="39286" y="80"/>
                  </a:lnTo>
                  <a:lnTo>
                    <a:pt x="39286" y="119"/>
                  </a:lnTo>
                  <a:lnTo>
                    <a:pt x="38809" y="1392"/>
                  </a:lnTo>
                  <a:lnTo>
                    <a:pt x="38371" y="2267"/>
                  </a:lnTo>
                  <a:lnTo>
                    <a:pt x="37337" y="4135"/>
                  </a:lnTo>
                  <a:lnTo>
                    <a:pt x="34117" y="9981"/>
                  </a:lnTo>
                  <a:lnTo>
                    <a:pt x="26442" y="23699"/>
                  </a:lnTo>
                  <a:lnTo>
                    <a:pt x="3579" y="3778"/>
                  </a:lnTo>
                  <a:lnTo>
                    <a:pt x="0" y="31771"/>
                  </a:lnTo>
                  <a:lnTo>
                    <a:pt x="26442" y="24613"/>
                  </a:lnTo>
                  <a:lnTo>
                    <a:pt x="34912" y="29345"/>
                  </a:lnTo>
                  <a:lnTo>
                    <a:pt x="32844" y="44455"/>
                  </a:lnTo>
                  <a:lnTo>
                    <a:pt x="59048" y="42069"/>
                  </a:lnTo>
                  <a:lnTo>
                    <a:pt x="35628" y="28987"/>
                  </a:lnTo>
                  <a:lnTo>
                    <a:pt x="39604" y="199"/>
                  </a:lnTo>
                  <a:lnTo>
                    <a:pt x="39604" y="119"/>
                  </a:lnTo>
                  <a:lnTo>
                    <a:pt x="39564" y="80"/>
                  </a:lnTo>
                  <a:lnTo>
                    <a:pt x="39484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251"/>
            <p:cNvSpPr/>
            <p:nvPr/>
          </p:nvSpPr>
          <p:spPr>
            <a:xfrm>
              <a:off x="4560500" y="402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rgbClr val="5E5E5E"/>
            </a:solidFill>
            <a:ln w="11925" cap="rnd" cmpd="sng">
              <a:solidFill>
                <a:srgbClr val="FAFAF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251"/>
            <p:cNvSpPr/>
            <p:nvPr/>
          </p:nvSpPr>
          <p:spPr>
            <a:xfrm>
              <a:off x="5320975" y="4864525"/>
              <a:ext cx="162050" cy="162050"/>
            </a:xfrm>
            <a:custGeom>
              <a:avLst/>
              <a:gdLst/>
              <a:ahLst/>
              <a:cxnLst/>
              <a:rect l="l" t="t" r="r" b="b"/>
              <a:pathLst>
                <a:path w="6482" h="6482" extrusionOk="0">
                  <a:moveTo>
                    <a:pt x="2903" y="0"/>
                  </a:moveTo>
                  <a:lnTo>
                    <a:pt x="2585" y="40"/>
                  </a:lnTo>
                  <a:lnTo>
                    <a:pt x="2306" y="119"/>
                  </a:lnTo>
                  <a:lnTo>
                    <a:pt x="1988" y="239"/>
                  </a:lnTo>
                  <a:lnTo>
                    <a:pt x="1710" y="398"/>
                  </a:lnTo>
                  <a:lnTo>
                    <a:pt x="1432" y="557"/>
                  </a:lnTo>
                  <a:lnTo>
                    <a:pt x="1153" y="756"/>
                  </a:lnTo>
                  <a:lnTo>
                    <a:pt x="915" y="994"/>
                  </a:lnTo>
                  <a:lnTo>
                    <a:pt x="716" y="1233"/>
                  </a:lnTo>
                  <a:lnTo>
                    <a:pt x="517" y="1471"/>
                  </a:lnTo>
                  <a:lnTo>
                    <a:pt x="358" y="1750"/>
                  </a:lnTo>
                  <a:lnTo>
                    <a:pt x="239" y="2028"/>
                  </a:lnTo>
                  <a:lnTo>
                    <a:pt x="120" y="2346"/>
                  </a:lnTo>
                  <a:lnTo>
                    <a:pt x="40" y="2624"/>
                  </a:lnTo>
                  <a:lnTo>
                    <a:pt x="0" y="2943"/>
                  </a:lnTo>
                  <a:lnTo>
                    <a:pt x="0" y="3261"/>
                  </a:lnTo>
                  <a:lnTo>
                    <a:pt x="0" y="3579"/>
                  </a:lnTo>
                  <a:lnTo>
                    <a:pt x="80" y="3857"/>
                  </a:lnTo>
                  <a:lnTo>
                    <a:pt x="159" y="4175"/>
                  </a:lnTo>
                  <a:lnTo>
                    <a:pt x="239" y="4493"/>
                  </a:lnTo>
                  <a:lnTo>
                    <a:pt x="398" y="4772"/>
                  </a:lnTo>
                  <a:lnTo>
                    <a:pt x="557" y="5050"/>
                  </a:lnTo>
                  <a:lnTo>
                    <a:pt x="756" y="5328"/>
                  </a:lnTo>
                  <a:lnTo>
                    <a:pt x="994" y="5567"/>
                  </a:lnTo>
                  <a:lnTo>
                    <a:pt x="1233" y="5766"/>
                  </a:lnTo>
                  <a:lnTo>
                    <a:pt x="1471" y="5965"/>
                  </a:lnTo>
                  <a:lnTo>
                    <a:pt x="1750" y="6124"/>
                  </a:lnTo>
                  <a:lnTo>
                    <a:pt x="2028" y="6243"/>
                  </a:lnTo>
                  <a:lnTo>
                    <a:pt x="2346" y="6362"/>
                  </a:lnTo>
                  <a:lnTo>
                    <a:pt x="2625" y="6402"/>
                  </a:lnTo>
                  <a:lnTo>
                    <a:pt x="2943" y="6442"/>
                  </a:lnTo>
                  <a:lnTo>
                    <a:pt x="3261" y="6481"/>
                  </a:lnTo>
                  <a:lnTo>
                    <a:pt x="3579" y="6442"/>
                  </a:lnTo>
                  <a:lnTo>
                    <a:pt x="3897" y="6402"/>
                  </a:lnTo>
                  <a:lnTo>
                    <a:pt x="4175" y="6322"/>
                  </a:lnTo>
                  <a:lnTo>
                    <a:pt x="4493" y="6203"/>
                  </a:lnTo>
                  <a:lnTo>
                    <a:pt x="4772" y="6084"/>
                  </a:lnTo>
                  <a:lnTo>
                    <a:pt x="5090" y="5925"/>
                  </a:lnTo>
                  <a:lnTo>
                    <a:pt x="5328" y="5686"/>
                  </a:lnTo>
                  <a:lnTo>
                    <a:pt x="5567" y="5487"/>
                  </a:lnTo>
                  <a:lnTo>
                    <a:pt x="5806" y="5249"/>
                  </a:lnTo>
                  <a:lnTo>
                    <a:pt x="5965" y="4970"/>
                  </a:lnTo>
                  <a:lnTo>
                    <a:pt x="6124" y="4732"/>
                  </a:lnTo>
                  <a:lnTo>
                    <a:pt x="6243" y="4414"/>
                  </a:lnTo>
                  <a:lnTo>
                    <a:pt x="6362" y="4135"/>
                  </a:lnTo>
                  <a:lnTo>
                    <a:pt x="6442" y="3817"/>
                  </a:lnTo>
                  <a:lnTo>
                    <a:pt x="6482" y="3539"/>
                  </a:lnTo>
                  <a:lnTo>
                    <a:pt x="6482" y="3221"/>
                  </a:lnTo>
                  <a:lnTo>
                    <a:pt x="6482" y="2903"/>
                  </a:lnTo>
                  <a:lnTo>
                    <a:pt x="6442" y="2585"/>
                  </a:lnTo>
                  <a:lnTo>
                    <a:pt x="6362" y="2267"/>
                  </a:lnTo>
                  <a:lnTo>
                    <a:pt x="6243" y="1988"/>
                  </a:lnTo>
                  <a:lnTo>
                    <a:pt x="6084" y="1670"/>
                  </a:lnTo>
                  <a:lnTo>
                    <a:pt x="5925" y="1392"/>
                  </a:lnTo>
                  <a:lnTo>
                    <a:pt x="5726" y="1153"/>
                  </a:lnTo>
                  <a:lnTo>
                    <a:pt x="5487" y="915"/>
                  </a:lnTo>
                  <a:lnTo>
                    <a:pt x="5249" y="676"/>
                  </a:lnTo>
                  <a:lnTo>
                    <a:pt x="5010" y="517"/>
                  </a:lnTo>
                  <a:lnTo>
                    <a:pt x="4732" y="358"/>
                  </a:lnTo>
                  <a:lnTo>
                    <a:pt x="4454" y="199"/>
                  </a:lnTo>
                  <a:lnTo>
                    <a:pt x="4136" y="119"/>
                  </a:lnTo>
                  <a:lnTo>
                    <a:pt x="3857" y="40"/>
                  </a:lnTo>
                  <a:lnTo>
                    <a:pt x="353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251"/>
            <p:cNvSpPr/>
            <p:nvPr/>
          </p:nvSpPr>
          <p:spPr>
            <a:xfrm>
              <a:off x="5457150" y="3205400"/>
              <a:ext cx="141175" cy="141200"/>
            </a:xfrm>
            <a:custGeom>
              <a:avLst/>
              <a:gdLst/>
              <a:ahLst/>
              <a:cxnLst/>
              <a:rect l="l" t="t" r="r" b="b"/>
              <a:pathLst>
                <a:path w="5647" h="5648" extrusionOk="0">
                  <a:moveTo>
                    <a:pt x="2546" y="1"/>
                  </a:moveTo>
                  <a:lnTo>
                    <a:pt x="2267" y="41"/>
                  </a:lnTo>
                  <a:lnTo>
                    <a:pt x="2029" y="120"/>
                  </a:lnTo>
                  <a:lnTo>
                    <a:pt x="1750" y="200"/>
                  </a:lnTo>
                  <a:lnTo>
                    <a:pt x="1512" y="319"/>
                  </a:lnTo>
                  <a:lnTo>
                    <a:pt x="1233" y="478"/>
                  </a:lnTo>
                  <a:lnTo>
                    <a:pt x="1035" y="637"/>
                  </a:lnTo>
                  <a:lnTo>
                    <a:pt x="796" y="836"/>
                  </a:lnTo>
                  <a:lnTo>
                    <a:pt x="637" y="1075"/>
                  </a:lnTo>
                  <a:lnTo>
                    <a:pt x="478" y="1273"/>
                  </a:lnTo>
                  <a:lnTo>
                    <a:pt x="319" y="1512"/>
                  </a:lnTo>
                  <a:lnTo>
                    <a:pt x="200" y="1751"/>
                  </a:lnTo>
                  <a:lnTo>
                    <a:pt x="120" y="2029"/>
                  </a:lnTo>
                  <a:lnTo>
                    <a:pt x="80" y="2267"/>
                  </a:lnTo>
                  <a:lnTo>
                    <a:pt x="40" y="2546"/>
                  </a:lnTo>
                  <a:lnTo>
                    <a:pt x="1" y="2824"/>
                  </a:lnTo>
                  <a:lnTo>
                    <a:pt x="40" y="3102"/>
                  </a:lnTo>
                  <a:lnTo>
                    <a:pt x="80" y="3381"/>
                  </a:lnTo>
                  <a:lnTo>
                    <a:pt x="120" y="3619"/>
                  </a:lnTo>
                  <a:lnTo>
                    <a:pt x="239" y="3898"/>
                  </a:lnTo>
                  <a:lnTo>
                    <a:pt x="359" y="4136"/>
                  </a:lnTo>
                  <a:lnTo>
                    <a:pt x="518" y="4415"/>
                  </a:lnTo>
                  <a:lnTo>
                    <a:pt x="677" y="4613"/>
                  </a:lnTo>
                  <a:lnTo>
                    <a:pt x="875" y="4852"/>
                  </a:lnTo>
                  <a:lnTo>
                    <a:pt x="1074" y="5011"/>
                  </a:lnTo>
                  <a:lnTo>
                    <a:pt x="1313" y="5170"/>
                  </a:lnTo>
                  <a:lnTo>
                    <a:pt x="1551" y="5329"/>
                  </a:lnTo>
                  <a:lnTo>
                    <a:pt x="1790" y="5448"/>
                  </a:lnTo>
                  <a:lnTo>
                    <a:pt x="2068" y="5528"/>
                  </a:lnTo>
                  <a:lnTo>
                    <a:pt x="2307" y="5568"/>
                  </a:lnTo>
                  <a:lnTo>
                    <a:pt x="2585" y="5608"/>
                  </a:lnTo>
                  <a:lnTo>
                    <a:pt x="2864" y="5647"/>
                  </a:lnTo>
                  <a:lnTo>
                    <a:pt x="3142" y="5608"/>
                  </a:lnTo>
                  <a:lnTo>
                    <a:pt x="3381" y="5568"/>
                  </a:lnTo>
                  <a:lnTo>
                    <a:pt x="3659" y="5528"/>
                  </a:lnTo>
                  <a:lnTo>
                    <a:pt x="3937" y="5409"/>
                  </a:lnTo>
                  <a:lnTo>
                    <a:pt x="4176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2" y="4773"/>
                  </a:lnTo>
                  <a:lnTo>
                    <a:pt x="5051" y="4574"/>
                  </a:lnTo>
                  <a:lnTo>
                    <a:pt x="5210" y="4335"/>
                  </a:lnTo>
                  <a:lnTo>
                    <a:pt x="5369" y="4097"/>
                  </a:lnTo>
                  <a:lnTo>
                    <a:pt x="5448" y="3858"/>
                  </a:lnTo>
                  <a:lnTo>
                    <a:pt x="5567" y="3580"/>
                  </a:lnTo>
                  <a:lnTo>
                    <a:pt x="5607" y="3341"/>
                  </a:lnTo>
                  <a:lnTo>
                    <a:pt x="5647" y="3063"/>
                  </a:lnTo>
                  <a:lnTo>
                    <a:pt x="5647" y="2784"/>
                  </a:lnTo>
                  <a:lnTo>
                    <a:pt x="5647" y="2506"/>
                  </a:lnTo>
                  <a:lnTo>
                    <a:pt x="5607" y="2267"/>
                  </a:lnTo>
                  <a:lnTo>
                    <a:pt x="5528" y="1989"/>
                  </a:lnTo>
                  <a:lnTo>
                    <a:pt x="5448" y="1711"/>
                  </a:lnTo>
                  <a:lnTo>
                    <a:pt x="5329" y="1472"/>
                  </a:lnTo>
                  <a:lnTo>
                    <a:pt x="5170" y="1234"/>
                  </a:lnTo>
                  <a:lnTo>
                    <a:pt x="5011" y="995"/>
                  </a:lnTo>
                  <a:lnTo>
                    <a:pt x="4812" y="796"/>
                  </a:lnTo>
                  <a:lnTo>
                    <a:pt x="4613" y="597"/>
                  </a:lnTo>
                  <a:lnTo>
                    <a:pt x="4375" y="438"/>
                  </a:lnTo>
                  <a:lnTo>
                    <a:pt x="4136" y="279"/>
                  </a:lnTo>
                  <a:lnTo>
                    <a:pt x="3897" y="200"/>
                  </a:lnTo>
                  <a:lnTo>
                    <a:pt x="3619" y="81"/>
                  </a:lnTo>
                  <a:lnTo>
                    <a:pt x="3381" y="41"/>
                  </a:lnTo>
                  <a:lnTo>
                    <a:pt x="310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251"/>
            <p:cNvSpPr/>
            <p:nvPr/>
          </p:nvSpPr>
          <p:spPr>
            <a:xfrm>
              <a:off x="4476000" y="393805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3023" y="0"/>
                  </a:moveTo>
                  <a:lnTo>
                    <a:pt x="2705" y="80"/>
                  </a:lnTo>
                  <a:lnTo>
                    <a:pt x="2387" y="159"/>
                  </a:lnTo>
                  <a:lnTo>
                    <a:pt x="206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95"/>
                  </a:lnTo>
                  <a:lnTo>
                    <a:pt x="955" y="1034"/>
                  </a:lnTo>
                  <a:lnTo>
                    <a:pt x="717" y="1273"/>
                  </a:lnTo>
                  <a:lnTo>
                    <a:pt x="518" y="1551"/>
                  </a:lnTo>
                  <a:lnTo>
                    <a:pt x="359" y="1829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062"/>
                  </a:lnTo>
                  <a:lnTo>
                    <a:pt x="1" y="3380"/>
                  </a:lnTo>
                  <a:lnTo>
                    <a:pt x="1" y="3698"/>
                  </a:lnTo>
                  <a:lnTo>
                    <a:pt x="81" y="4016"/>
                  </a:lnTo>
                  <a:lnTo>
                    <a:pt x="160" y="4334"/>
                  </a:lnTo>
                  <a:lnTo>
                    <a:pt x="279" y="4652"/>
                  </a:lnTo>
                  <a:lnTo>
                    <a:pt x="399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1035" y="5766"/>
                  </a:lnTo>
                  <a:lnTo>
                    <a:pt x="1273" y="6004"/>
                  </a:lnTo>
                  <a:lnTo>
                    <a:pt x="1552" y="6203"/>
                  </a:lnTo>
                  <a:lnTo>
                    <a:pt x="1830" y="6362"/>
                  </a:lnTo>
                  <a:lnTo>
                    <a:pt x="2108" y="6482"/>
                  </a:lnTo>
                  <a:lnTo>
                    <a:pt x="2427" y="6601"/>
                  </a:lnTo>
                  <a:lnTo>
                    <a:pt x="2745" y="6680"/>
                  </a:lnTo>
                  <a:lnTo>
                    <a:pt x="3063" y="6720"/>
                  </a:lnTo>
                  <a:lnTo>
                    <a:pt x="3699" y="6720"/>
                  </a:lnTo>
                  <a:lnTo>
                    <a:pt x="4017" y="6641"/>
                  </a:lnTo>
                  <a:lnTo>
                    <a:pt x="4335" y="6561"/>
                  </a:lnTo>
                  <a:lnTo>
                    <a:pt x="4653" y="6482"/>
                  </a:lnTo>
                  <a:lnTo>
                    <a:pt x="4971" y="6322"/>
                  </a:lnTo>
                  <a:lnTo>
                    <a:pt x="5250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6005" y="5448"/>
                  </a:lnTo>
                  <a:lnTo>
                    <a:pt x="6204" y="516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95"/>
                  </a:lnTo>
                  <a:lnTo>
                    <a:pt x="6681" y="3976"/>
                  </a:lnTo>
                  <a:lnTo>
                    <a:pt x="6721" y="3658"/>
                  </a:lnTo>
                  <a:lnTo>
                    <a:pt x="6721" y="3340"/>
                  </a:lnTo>
                  <a:lnTo>
                    <a:pt x="6721" y="3022"/>
                  </a:lnTo>
                  <a:lnTo>
                    <a:pt x="6641" y="2704"/>
                  </a:lnTo>
                  <a:lnTo>
                    <a:pt x="6562" y="2386"/>
                  </a:lnTo>
                  <a:lnTo>
                    <a:pt x="6482" y="2068"/>
                  </a:lnTo>
                  <a:lnTo>
                    <a:pt x="6323" y="1750"/>
                  </a:lnTo>
                  <a:lnTo>
                    <a:pt x="6124" y="1471"/>
                  </a:lnTo>
                  <a:lnTo>
                    <a:pt x="5926" y="1193"/>
                  </a:lnTo>
                  <a:lnTo>
                    <a:pt x="5687" y="954"/>
                  </a:lnTo>
                  <a:lnTo>
                    <a:pt x="5448" y="716"/>
                  </a:lnTo>
                  <a:lnTo>
                    <a:pt x="5170" y="517"/>
                  </a:lnTo>
                  <a:lnTo>
                    <a:pt x="4892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77" y="40"/>
                  </a:lnTo>
                  <a:lnTo>
                    <a:pt x="365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251"/>
            <p:cNvSpPr/>
            <p:nvPr/>
          </p:nvSpPr>
          <p:spPr>
            <a:xfrm>
              <a:off x="5916425" y="4199475"/>
              <a:ext cx="169000" cy="169025"/>
            </a:xfrm>
            <a:custGeom>
              <a:avLst/>
              <a:gdLst/>
              <a:ahLst/>
              <a:cxnLst/>
              <a:rect l="l" t="t" r="r" b="b"/>
              <a:pathLst>
                <a:path w="6760" h="6761" extrusionOk="0">
                  <a:moveTo>
                    <a:pt x="3340" y="1"/>
                  </a:moveTo>
                  <a:lnTo>
                    <a:pt x="3022" y="41"/>
                  </a:lnTo>
                  <a:lnTo>
                    <a:pt x="2704" y="80"/>
                  </a:lnTo>
                  <a:lnTo>
                    <a:pt x="2386" y="160"/>
                  </a:lnTo>
                  <a:lnTo>
                    <a:pt x="2068" y="279"/>
                  </a:lnTo>
                  <a:lnTo>
                    <a:pt x="1789" y="438"/>
                  </a:lnTo>
                  <a:lnTo>
                    <a:pt x="1471" y="597"/>
                  </a:lnTo>
                  <a:lnTo>
                    <a:pt x="1193" y="796"/>
                  </a:lnTo>
                  <a:lnTo>
                    <a:pt x="954" y="1035"/>
                  </a:lnTo>
                  <a:lnTo>
                    <a:pt x="756" y="1313"/>
                  </a:lnTo>
                  <a:lnTo>
                    <a:pt x="557" y="1552"/>
                  </a:lnTo>
                  <a:lnTo>
                    <a:pt x="398" y="1830"/>
                  </a:lnTo>
                  <a:lnTo>
                    <a:pt x="239" y="2148"/>
                  </a:lnTo>
                  <a:lnTo>
                    <a:pt x="159" y="2426"/>
                  </a:lnTo>
                  <a:lnTo>
                    <a:pt x="80" y="2744"/>
                  </a:lnTo>
                  <a:lnTo>
                    <a:pt x="40" y="3063"/>
                  </a:lnTo>
                  <a:lnTo>
                    <a:pt x="0" y="3420"/>
                  </a:lnTo>
                  <a:lnTo>
                    <a:pt x="40" y="3739"/>
                  </a:lnTo>
                  <a:lnTo>
                    <a:pt x="80" y="4057"/>
                  </a:lnTo>
                  <a:lnTo>
                    <a:pt x="159" y="4375"/>
                  </a:lnTo>
                  <a:lnTo>
                    <a:pt x="278" y="4693"/>
                  </a:lnTo>
                  <a:lnTo>
                    <a:pt x="437" y="4971"/>
                  </a:lnTo>
                  <a:lnTo>
                    <a:pt x="596" y="5289"/>
                  </a:lnTo>
                  <a:lnTo>
                    <a:pt x="795" y="5568"/>
                  </a:lnTo>
                  <a:lnTo>
                    <a:pt x="1034" y="5806"/>
                  </a:lnTo>
                  <a:lnTo>
                    <a:pt x="1272" y="6005"/>
                  </a:lnTo>
                  <a:lnTo>
                    <a:pt x="1551" y="6204"/>
                  </a:lnTo>
                  <a:lnTo>
                    <a:pt x="1829" y="6363"/>
                  </a:lnTo>
                  <a:lnTo>
                    <a:pt x="2147" y="6522"/>
                  </a:lnTo>
                  <a:lnTo>
                    <a:pt x="2426" y="6601"/>
                  </a:lnTo>
                  <a:lnTo>
                    <a:pt x="2744" y="6681"/>
                  </a:lnTo>
                  <a:lnTo>
                    <a:pt x="3062" y="6721"/>
                  </a:lnTo>
                  <a:lnTo>
                    <a:pt x="3380" y="6760"/>
                  </a:lnTo>
                  <a:lnTo>
                    <a:pt x="3738" y="6721"/>
                  </a:lnTo>
                  <a:lnTo>
                    <a:pt x="4056" y="6681"/>
                  </a:lnTo>
                  <a:lnTo>
                    <a:pt x="4374" y="6601"/>
                  </a:lnTo>
                  <a:lnTo>
                    <a:pt x="4692" y="6482"/>
                  </a:lnTo>
                  <a:lnTo>
                    <a:pt x="4970" y="6323"/>
                  </a:lnTo>
                  <a:lnTo>
                    <a:pt x="5288" y="6164"/>
                  </a:lnTo>
                  <a:lnTo>
                    <a:pt x="5567" y="5965"/>
                  </a:lnTo>
                  <a:lnTo>
                    <a:pt x="5805" y="5727"/>
                  </a:lnTo>
                  <a:lnTo>
                    <a:pt x="6004" y="5488"/>
                  </a:lnTo>
                  <a:lnTo>
                    <a:pt x="6203" y="5210"/>
                  </a:lnTo>
                  <a:lnTo>
                    <a:pt x="6362" y="4931"/>
                  </a:lnTo>
                  <a:lnTo>
                    <a:pt x="6521" y="4613"/>
                  </a:lnTo>
                  <a:lnTo>
                    <a:pt x="6601" y="4335"/>
                  </a:lnTo>
                  <a:lnTo>
                    <a:pt x="6680" y="4017"/>
                  </a:lnTo>
                  <a:lnTo>
                    <a:pt x="6720" y="3699"/>
                  </a:lnTo>
                  <a:lnTo>
                    <a:pt x="6760" y="3381"/>
                  </a:lnTo>
                  <a:lnTo>
                    <a:pt x="6720" y="3023"/>
                  </a:lnTo>
                  <a:lnTo>
                    <a:pt x="6680" y="2705"/>
                  </a:lnTo>
                  <a:lnTo>
                    <a:pt x="6601" y="2387"/>
                  </a:lnTo>
                  <a:lnTo>
                    <a:pt x="6481" y="2068"/>
                  </a:lnTo>
                  <a:lnTo>
                    <a:pt x="6322" y="1790"/>
                  </a:lnTo>
                  <a:lnTo>
                    <a:pt x="6163" y="1472"/>
                  </a:lnTo>
                  <a:lnTo>
                    <a:pt x="5964" y="1194"/>
                  </a:lnTo>
                  <a:lnTo>
                    <a:pt x="5726" y="955"/>
                  </a:lnTo>
                  <a:lnTo>
                    <a:pt x="5448" y="756"/>
                  </a:lnTo>
                  <a:lnTo>
                    <a:pt x="5209" y="557"/>
                  </a:lnTo>
                  <a:lnTo>
                    <a:pt x="4931" y="398"/>
                  </a:lnTo>
                  <a:lnTo>
                    <a:pt x="4613" y="239"/>
                  </a:lnTo>
                  <a:lnTo>
                    <a:pt x="4334" y="160"/>
                  </a:lnTo>
                  <a:lnTo>
                    <a:pt x="4016" y="80"/>
                  </a:lnTo>
                  <a:lnTo>
                    <a:pt x="3698" y="41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251"/>
            <p:cNvSpPr/>
            <p:nvPr/>
          </p:nvSpPr>
          <p:spPr>
            <a:xfrm>
              <a:off x="5308050" y="42680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45" y="0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50" y="199"/>
                  </a:lnTo>
                  <a:lnTo>
                    <a:pt x="1472" y="319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35"/>
                  </a:lnTo>
                  <a:lnTo>
                    <a:pt x="597" y="1074"/>
                  </a:lnTo>
                  <a:lnTo>
                    <a:pt x="438" y="1273"/>
                  </a:lnTo>
                  <a:lnTo>
                    <a:pt x="318" y="1511"/>
                  </a:lnTo>
                  <a:lnTo>
                    <a:pt x="199" y="1790"/>
                  </a:lnTo>
                  <a:lnTo>
                    <a:pt x="120" y="2028"/>
                  </a:lnTo>
                  <a:lnTo>
                    <a:pt x="4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75" y="4851"/>
                  </a:lnTo>
                  <a:lnTo>
                    <a:pt x="1074" y="5011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7"/>
                  </a:lnTo>
                  <a:lnTo>
                    <a:pt x="2307" y="5607"/>
                  </a:lnTo>
                  <a:lnTo>
                    <a:pt x="2585" y="5647"/>
                  </a:lnTo>
                  <a:lnTo>
                    <a:pt x="2823" y="5647"/>
                  </a:lnTo>
                  <a:lnTo>
                    <a:pt x="3102" y="5607"/>
                  </a:lnTo>
                  <a:lnTo>
                    <a:pt x="3380" y="5567"/>
                  </a:lnTo>
                  <a:lnTo>
                    <a:pt x="3658" y="5527"/>
                  </a:lnTo>
                  <a:lnTo>
                    <a:pt x="3897" y="5408"/>
                  </a:lnTo>
                  <a:lnTo>
                    <a:pt x="4175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50" y="4573"/>
                  </a:lnTo>
                  <a:lnTo>
                    <a:pt x="5209" y="4335"/>
                  </a:lnTo>
                  <a:lnTo>
                    <a:pt x="5329" y="4096"/>
                  </a:lnTo>
                  <a:lnTo>
                    <a:pt x="5448" y="3857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062"/>
                  </a:lnTo>
                  <a:lnTo>
                    <a:pt x="5647" y="2784"/>
                  </a:lnTo>
                  <a:lnTo>
                    <a:pt x="5647" y="2545"/>
                  </a:lnTo>
                  <a:lnTo>
                    <a:pt x="5607" y="2267"/>
                  </a:lnTo>
                  <a:lnTo>
                    <a:pt x="5527" y="1989"/>
                  </a:lnTo>
                  <a:lnTo>
                    <a:pt x="5408" y="171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251"/>
            <p:cNvSpPr/>
            <p:nvPr/>
          </p:nvSpPr>
          <p:spPr>
            <a:xfrm>
              <a:off x="4575425" y="32779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784" y="1"/>
                  </a:moveTo>
                  <a:lnTo>
                    <a:pt x="2545" y="40"/>
                  </a:lnTo>
                  <a:lnTo>
                    <a:pt x="2267" y="8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1" y="359"/>
                  </a:lnTo>
                  <a:lnTo>
                    <a:pt x="1233" y="518"/>
                  </a:lnTo>
                  <a:lnTo>
                    <a:pt x="994" y="677"/>
                  </a:lnTo>
                  <a:lnTo>
                    <a:pt x="795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12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02"/>
                  </a:lnTo>
                  <a:lnTo>
                    <a:pt x="40" y="3381"/>
                  </a:lnTo>
                  <a:lnTo>
                    <a:pt x="120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35" y="4852"/>
                  </a:lnTo>
                  <a:lnTo>
                    <a:pt x="1074" y="5051"/>
                  </a:lnTo>
                  <a:lnTo>
                    <a:pt x="1273" y="5210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8"/>
                  </a:lnTo>
                  <a:lnTo>
                    <a:pt x="2306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2" y="4971"/>
                  </a:lnTo>
                  <a:lnTo>
                    <a:pt x="4851" y="4812"/>
                  </a:lnTo>
                  <a:lnTo>
                    <a:pt x="5050" y="4573"/>
                  </a:lnTo>
                  <a:lnTo>
                    <a:pt x="5209" y="4375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102"/>
                  </a:lnTo>
                  <a:lnTo>
                    <a:pt x="5647" y="2824"/>
                  </a:lnTo>
                  <a:lnTo>
                    <a:pt x="564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637"/>
                  </a:lnTo>
                  <a:lnTo>
                    <a:pt x="4334" y="47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4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251"/>
            <p:cNvSpPr/>
            <p:nvPr/>
          </p:nvSpPr>
          <p:spPr>
            <a:xfrm>
              <a:off x="4717575" y="45653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05" y="1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2" y="358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80" y="2028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37" y="4653"/>
                  </a:lnTo>
                  <a:lnTo>
                    <a:pt x="835" y="4852"/>
                  </a:lnTo>
                  <a:lnTo>
                    <a:pt x="1074" y="5050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50" y="5448"/>
                  </a:lnTo>
                  <a:lnTo>
                    <a:pt x="2028" y="5528"/>
                  </a:lnTo>
                  <a:lnTo>
                    <a:pt x="2307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10" y="4573"/>
                  </a:lnTo>
                  <a:lnTo>
                    <a:pt x="5169" y="4374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07" y="3062"/>
                  </a:lnTo>
                  <a:lnTo>
                    <a:pt x="5647" y="2824"/>
                  </a:lnTo>
                  <a:lnTo>
                    <a:pt x="560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30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579" y="120"/>
                  </a:lnTo>
                  <a:lnTo>
                    <a:pt x="3340" y="40"/>
                  </a:lnTo>
                  <a:lnTo>
                    <a:pt x="306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251"/>
            <p:cNvSpPr/>
            <p:nvPr/>
          </p:nvSpPr>
          <p:spPr>
            <a:xfrm>
              <a:off x="5161925" y="3794900"/>
              <a:ext cx="101400" cy="100425"/>
            </a:xfrm>
            <a:custGeom>
              <a:avLst/>
              <a:gdLst/>
              <a:ahLst/>
              <a:cxnLst/>
              <a:rect l="l" t="t" r="r" b="b"/>
              <a:pathLst>
                <a:path w="4056" h="4017" extrusionOk="0">
                  <a:moveTo>
                    <a:pt x="2028" y="0"/>
                  </a:moveTo>
                  <a:lnTo>
                    <a:pt x="1630" y="40"/>
                  </a:lnTo>
                  <a:lnTo>
                    <a:pt x="1273" y="159"/>
                  </a:lnTo>
                  <a:lnTo>
                    <a:pt x="875" y="358"/>
                  </a:lnTo>
                  <a:lnTo>
                    <a:pt x="597" y="597"/>
                  </a:lnTo>
                  <a:lnTo>
                    <a:pt x="318" y="915"/>
                  </a:lnTo>
                  <a:lnTo>
                    <a:pt x="159" y="1273"/>
                  </a:lnTo>
                  <a:lnTo>
                    <a:pt x="40" y="1631"/>
                  </a:lnTo>
                  <a:lnTo>
                    <a:pt x="0" y="2028"/>
                  </a:lnTo>
                  <a:lnTo>
                    <a:pt x="40" y="2426"/>
                  </a:lnTo>
                  <a:lnTo>
                    <a:pt x="159" y="2784"/>
                  </a:lnTo>
                  <a:lnTo>
                    <a:pt x="358" y="3142"/>
                  </a:lnTo>
                  <a:lnTo>
                    <a:pt x="636" y="3460"/>
                  </a:lnTo>
                  <a:lnTo>
                    <a:pt x="955" y="3698"/>
                  </a:lnTo>
                  <a:lnTo>
                    <a:pt x="1273" y="3897"/>
                  </a:lnTo>
                  <a:lnTo>
                    <a:pt x="1670" y="3977"/>
                  </a:lnTo>
                  <a:lnTo>
                    <a:pt x="2028" y="4016"/>
                  </a:lnTo>
                  <a:lnTo>
                    <a:pt x="2426" y="3977"/>
                  </a:lnTo>
                  <a:lnTo>
                    <a:pt x="2823" y="3857"/>
                  </a:lnTo>
                  <a:lnTo>
                    <a:pt x="3181" y="3659"/>
                  </a:lnTo>
                  <a:lnTo>
                    <a:pt x="3499" y="3420"/>
                  </a:lnTo>
                  <a:lnTo>
                    <a:pt x="3738" y="3102"/>
                  </a:lnTo>
                  <a:lnTo>
                    <a:pt x="3897" y="2744"/>
                  </a:lnTo>
                  <a:lnTo>
                    <a:pt x="4016" y="2386"/>
                  </a:lnTo>
                  <a:lnTo>
                    <a:pt x="4056" y="1988"/>
                  </a:lnTo>
                  <a:lnTo>
                    <a:pt x="4016" y="1591"/>
                  </a:lnTo>
                  <a:lnTo>
                    <a:pt x="3897" y="1233"/>
                  </a:lnTo>
                  <a:lnTo>
                    <a:pt x="3698" y="875"/>
                  </a:lnTo>
                  <a:lnTo>
                    <a:pt x="3420" y="557"/>
                  </a:lnTo>
                  <a:lnTo>
                    <a:pt x="3141" y="318"/>
                  </a:lnTo>
                  <a:lnTo>
                    <a:pt x="2784" y="120"/>
                  </a:lnTo>
                  <a:lnTo>
                    <a:pt x="2426" y="40"/>
                  </a:lnTo>
                  <a:lnTo>
                    <a:pt x="2028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251"/>
            <p:cNvSpPr/>
            <p:nvPr/>
          </p:nvSpPr>
          <p:spPr>
            <a:xfrm>
              <a:off x="3475975" y="1202350"/>
              <a:ext cx="2910650" cy="2071675"/>
            </a:xfrm>
            <a:custGeom>
              <a:avLst/>
              <a:gdLst/>
              <a:ahLst/>
              <a:cxnLst/>
              <a:rect l="l" t="t" r="r" b="b"/>
              <a:pathLst>
                <a:path w="116426" h="82867" extrusionOk="0">
                  <a:moveTo>
                    <a:pt x="68870" y="2546"/>
                  </a:moveTo>
                  <a:lnTo>
                    <a:pt x="88990" y="16900"/>
                  </a:lnTo>
                  <a:lnTo>
                    <a:pt x="64058" y="11015"/>
                  </a:lnTo>
                  <a:lnTo>
                    <a:pt x="68870" y="2546"/>
                  </a:lnTo>
                  <a:close/>
                  <a:moveTo>
                    <a:pt x="29067" y="3818"/>
                  </a:moveTo>
                  <a:lnTo>
                    <a:pt x="36304" y="23898"/>
                  </a:lnTo>
                  <a:lnTo>
                    <a:pt x="29465" y="29545"/>
                  </a:lnTo>
                  <a:lnTo>
                    <a:pt x="29067" y="3818"/>
                  </a:lnTo>
                  <a:close/>
                  <a:moveTo>
                    <a:pt x="91972" y="18252"/>
                  </a:moveTo>
                  <a:lnTo>
                    <a:pt x="114159" y="23501"/>
                  </a:lnTo>
                  <a:lnTo>
                    <a:pt x="115591" y="35072"/>
                  </a:lnTo>
                  <a:lnTo>
                    <a:pt x="91972" y="18252"/>
                  </a:lnTo>
                  <a:close/>
                  <a:moveTo>
                    <a:pt x="54754" y="9464"/>
                  </a:moveTo>
                  <a:lnTo>
                    <a:pt x="63064" y="11453"/>
                  </a:lnTo>
                  <a:lnTo>
                    <a:pt x="44336" y="44376"/>
                  </a:lnTo>
                  <a:lnTo>
                    <a:pt x="37060" y="24097"/>
                  </a:lnTo>
                  <a:lnTo>
                    <a:pt x="54754" y="9464"/>
                  </a:lnTo>
                  <a:close/>
                  <a:moveTo>
                    <a:pt x="28829" y="30857"/>
                  </a:moveTo>
                  <a:lnTo>
                    <a:pt x="29226" y="57935"/>
                  </a:lnTo>
                  <a:lnTo>
                    <a:pt x="21552" y="36901"/>
                  </a:lnTo>
                  <a:lnTo>
                    <a:pt x="28829" y="30857"/>
                  </a:lnTo>
                  <a:close/>
                  <a:moveTo>
                    <a:pt x="36543" y="24535"/>
                  </a:moveTo>
                  <a:lnTo>
                    <a:pt x="43938" y="45092"/>
                  </a:lnTo>
                  <a:lnTo>
                    <a:pt x="43740" y="45410"/>
                  </a:lnTo>
                  <a:lnTo>
                    <a:pt x="44098" y="45609"/>
                  </a:lnTo>
                  <a:lnTo>
                    <a:pt x="44137" y="45688"/>
                  </a:lnTo>
                  <a:lnTo>
                    <a:pt x="44257" y="45688"/>
                  </a:lnTo>
                  <a:lnTo>
                    <a:pt x="44296" y="45728"/>
                  </a:lnTo>
                  <a:lnTo>
                    <a:pt x="44296" y="45688"/>
                  </a:lnTo>
                  <a:lnTo>
                    <a:pt x="74755" y="49426"/>
                  </a:lnTo>
                  <a:lnTo>
                    <a:pt x="59883" y="74357"/>
                  </a:lnTo>
                  <a:lnTo>
                    <a:pt x="30022" y="59685"/>
                  </a:lnTo>
                  <a:lnTo>
                    <a:pt x="29942" y="59566"/>
                  </a:lnTo>
                  <a:lnTo>
                    <a:pt x="29902" y="59566"/>
                  </a:lnTo>
                  <a:lnTo>
                    <a:pt x="29465" y="30340"/>
                  </a:lnTo>
                  <a:lnTo>
                    <a:pt x="36543" y="24535"/>
                  </a:lnTo>
                  <a:close/>
                  <a:moveTo>
                    <a:pt x="28073" y="61474"/>
                  </a:moveTo>
                  <a:lnTo>
                    <a:pt x="13679" y="82111"/>
                  </a:lnTo>
                  <a:lnTo>
                    <a:pt x="1472" y="77936"/>
                  </a:lnTo>
                  <a:lnTo>
                    <a:pt x="28073" y="61474"/>
                  </a:lnTo>
                  <a:close/>
                  <a:moveTo>
                    <a:pt x="28391" y="1"/>
                  </a:moveTo>
                  <a:lnTo>
                    <a:pt x="28829" y="30062"/>
                  </a:lnTo>
                  <a:lnTo>
                    <a:pt x="20797" y="36702"/>
                  </a:lnTo>
                  <a:lnTo>
                    <a:pt x="29226" y="59764"/>
                  </a:lnTo>
                  <a:lnTo>
                    <a:pt x="28988" y="60162"/>
                  </a:lnTo>
                  <a:lnTo>
                    <a:pt x="1" y="78095"/>
                  </a:lnTo>
                  <a:lnTo>
                    <a:pt x="13918" y="82867"/>
                  </a:lnTo>
                  <a:lnTo>
                    <a:pt x="29425" y="60599"/>
                  </a:lnTo>
                  <a:lnTo>
                    <a:pt x="29902" y="60321"/>
                  </a:lnTo>
                  <a:lnTo>
                    <a:pt x="60122" y="75192"/>
                  </a:lnTo>
                  <a:lnTo>
                    <a:pt x="75828" y="48909"/>
                  </a:lnTo>
                  <a:lnTo>
                    <a:pt x="44654" y="45092"/>
                  </a:lnTo>
                  <a:lnTo>
                    <a:pt x="63701" y="11612"/>
                  </a:lnTo>
                  <a:lnTo>
                    <a:pt x="90341" y="17854"/>
                  </a:lnTo>
                  <a:lnTo>
                    <a:pt x="116426" y="36463"/>
                  </a:lnTo>
                  <a:lnTo>
                    <a:pt x="114756" y="22984"/>
                  </a:lnTo>
                  <a:lnTo>
                    <a:pt x="90620" y="17298"/>
                  </a:lnTo>
                  <a:lnTo>
                    <a:pt x="68671" y="1631"/>
                  </a:lnTo>
                  <a:lnTo>
                    <a:pt x="63422" y="10856"/>
                  </a:lnTo>
                  <a:lnTo>
                    <a:pt x="54595" y="8789"/>
                  </a:lnTo>
                  <a:lnTo>
                    <a:pt x="36821" y="23461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251"/>
            <p:cNvSpPr/>
            <p:nvPr/>
          </p:nvSpPr>
          <p:spPr>
            <a:xfrm>
              <a:off x="3486925" y="1242125"/>
              <a:ext cx="1707825" cy="1914600"/>
            </a:xfrm>
            <a:custGeom>
              <a:avLst/>
              <a:gdLst/>
              <a:ahLst/>
              <a:cxnLst/>
              <a:rect l="l" t="t" r="r" b="b"/>
              <a:pathLst>
                <a:path w="68313" h="76584" extrusionOk="0">
                  <a:moveTo>
                    <a:pt x="28033" y="0"/>
                  </a:moveTo>
                  <a:lnTo>
                    <a:pt x="20438" y="35111"/>
                  </a:lnTo>
                  <a:lnTo>
                    <a:pt x="0" y="76305"/>
                  </a:lnTo>
                  <a:lnTo>
                    <a:pt x="557" y="76584"/>
                  </a:lnTo>
                  <a:lnTo>
                    <a:pt x="21035" y="35350"/>
                  </a:lnTo>
                  <a:lnTo>
                    <a:pt x="21035" y="35310"/>
                  </a:lnTo>
                  <a:lnTo>
                    <a:pt x="28550" y="637"/>
                  </a:lnTo>
                  <a:lnTo>
                    <a:pt x="68312" y="835"/>
                  </a:lnTo>
                  <a:lnTo>
                    <a:pt x="68312" y="199"/>
                  </a:lnTo>
                  <a:lnTo>
                    <a:pt x="28033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251"/>
            <p:cNvSpPr/>
            <p:nvPr/>
          </p:nvSpPr>
          <p:spPr>
            <a:xfrm>
              <a:off x="3775200" y="1242125"/>
              <a:ext cx="2600500" cy="2037875"/>
            </a:xfrm>
            <a:custGeom>
              <a:avLst/>
              <a:gdLst/>
              <a:ahLst/>
              <a:cxnLst/>
              <a:rect l="l" t="t" r="r" b="b"/>
              <a:pathLst>
                <a:path w="104020" h="81515" extrusionOk="0">
                  <a:moveTo>
                    <a:pt x="56543" y="995"/>
                  </a:moveTo>
                  <a:lnTo>
                    <a:pt x="61195" y="34435"/>
                  </a:lnTo>
                  <a:lnTo>
                    <a:pt x="32685" y="43382"/>
                  </a:lnTo>
                  <a:lnTo>
                    <a:pt x="42984" y="7754"/>
                  </a:lnTo>
                  <a:lnTo>
                    <a:pt x="56543" y="995"/>
                  </a:lnTo>
                  <a:close/>
                  <a:moveTo>
                    <a:pt x="99924" y="22944"/>
                  </a:moveTo>
                  <a:lnTo>
                    <a:pt x="63581" y="47040"/>
                  </a:lnTo>
                  <a:lnTo>
                    <a:pt x="61871" y="34872"/>
                  </a:lnTo>
                  <a:lnTo>
                    <a:pt x="99924" y="22944"/>
                  </a:lnTo>
                  <a:close/>
                  <a:moveTo>
                    <a:pt x="61275" y="35071"/>
                  </a:moveTo>
                  <a:lnTo>
                    <a:pt x="62984" y="47398"/>
                  </a:lnTo>
                  <a:lnTo>
                    <a:pt x="40956" y="59327"/>
                  </a:lnTo>
                  <a:lnTo>
                    <a:pt x="32725" y="44058"/>
                  </a:lnTo>
                  <a:lnTo>
                    <a:pt x="61275" y="35071"/>
                  </a:lnTo>
                  <a:close/>
                  <a:moveTo>
                    <a:pt x="40678" y="60201"/>
                  </a:moveTo>
                  <a:lnTo>
                    <a:pt x="47556" y="72925"/>
                  </a:lnTo>
                  <a:lnTo>
                    <a:pt x="3658" y="80282"/>
                  </a:lnTo>
                  <a:lnTo>
                    <a:pt x="3658" y="80282"/>
                  </a:lnTo>
                  <a:lnTo>
                    <a:pt x="40678" y="60201"/>
                  </a:lnTo>
                  <a:close/>
                  <a:moveTo>
                    <a:pt x="57060" y="0"/>
                  </a:moveTo>
                  <a:lnTo>
                    <a:pt x="42427" y="7317"/>
                  </a:lnTo>
                  <a:lnTo>
                    <a:pt x="31930" y="43620"/>
                  </a:lnTo>
                  <a:lnTo>
                    <a:pt x="31890" y="43620"/>
                  </a:lnTo>
                  <a:lnTo>
                    <a:pt x="9305" y="34912"/>
                  </a:lnTo>
                  <a:lnTo>
                    <a:pt x="9106" y="35509"/>
                  </a:lnTo>
                  <a:lnTo>
                    <a:pt x="31890" y="44296"/>
                  </a:lnTo>
                  <a:lnTo>
                    <a:pt x="32089" y="44217"/>
                  </a:lnTo>
                  <a:lnTo>
                    <a:pt x="40399" y="59645"/>
                  </a:lnTo>
                  <a:lnTo>
                    <a:pt x="0" y="81514"/>
                  </a:lnTo>
                  <a:lnTo>
                    <a:pt x="48511" y="73403"/>
                  </a:lnTo>
                  <a:lnTo>
                    <a:pt x="41234" y="59883"/>
                  </a:lnTo>
                  <a:lnTo>
                    <a:pt x="63064" y="48074"/>
                  </a:lnTo>
                  <a:lnTo>
                    <a:pt x="63064" y="48113"/>
                  </a:lnTo>
                  <a:lnTo>
                    <a:pt x="104019" y="20995"/>
                  </a:lnTo>
                  <a:lnTo>
                    <a:pt x="104019" y="20995"/>
                  </a:lnTo>
                  <a:lnTo>
                    <a:pt x="61791" y="34236"/>
                  </a:lnTo>
                  <a:lnTo>
                    <a:pt x="57060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251"/>
            <p:cNvSpPr/>
            <p:nvPr/>
          </p:nvSpPr>
          <p:spPr>
            <a:xfrm>
              <a:off x="4215575" y="2341575"/>
              <a:ext cx="356875" cy="355900"/>
            </a:xfrm>
            <a:custGeom>
              <a:avLst/>
              <a:gdLst/>
              <a:ahLst/>
              <a:cxnLst/>
              <a:rect l="l" t="t" r="r" b="b"/>
              <a:pathLst>
                <a:path w="14275" h="14236" fill="none" extrusionOk="0">
                  <a:moveTo>
                    <a:pt x="14275" y="0"/>
                  </a:moveTo>
                  <a:lnTo>
                    <a:pt x="0" y="14235"/>
                  </a:lnTo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251"/>
            <p:cNvSpPr/>
            <p:nvPr/>
          </p:nvSpPr>
          <p:spPr>
            <a:xfrm>
              <a:off x="4191700" y="1243125"/>
              <a:ext cx="2214825" cy="1835075"/>
            </a:xfrm>
            <a:custGeom>
              <a:avLst/>
              <a:gdLst/>
              <a:ahLst/>
              <a:cxnLst/>
              <a:rect l="l" t="t" r="r" b="b"/>
              <a:pathLst>
                <a:path w="88593" h="73403" extrusionOk="0">
                  <a:moveTo>
                    <a:pt x="200" y="0"/>
                  </a:moveTo>
                  <a:lnTo>
                    <a:pt x="1" y="597"/>
                  </a:lnTo>
                  <a:lnTo>
                    <a:pt x="25807" y="7794"/>
                  </a:lnTo>
                  <a:lnTo>
                    <a:pt x="46364" y="47676"/>
                  </a:lnTo>
                  <a:lnTo>
                    <a:pt x="46483" y="47914"/>
                  </a:lnTo>
                  <a:lnTo>
                    <a:pt x="85411" y="35111"/>
                  </a:lnTo>
                  <a:lnTo>
                    <a:pt x="85411" y="35111"/>
                  </a:lnTo>
                  <a:lnTo>
                    <a:pt x="31175" y="72885"/>
                  </a:lnTo>
                  <a:lnTo>
                    <a:pt x="31572" y="73402"/>
                  </a:lnTo>
                  <a:lnTo>
                    <a:pt x="88552" y="33719"/>
                  </a:lnTo>
                  <a:lnTo>
                    <a:pt x="88592" y="33640"/>
                  </a:lnTo>
                  <a:lnTo>
                    <a:pt x="88592" y="33520"/>
                  </a:lnTo>
                  <a:lnTo>
                    <a:pt x="88513" y="33480"/>
                  </a:lnTo>
                  <a:lnTo>
                    <a:pt x="88393" y="33441"/>
                  </a:lnTo>
                  <a:lnTo>
                    <a:pt x="46802" y="47159"/>
                  </a:lnTo>
                  <a:lnTo>
                    <a:pt x="26284" y="7237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251"/>
            <p:cNvSpPr/>
            <p:nvPr/>
          </p:nvSpPr>
          <p:spPr>
            <a:xfrm>
              <a:off x="4516775" y="2272975"/>
              <a:ext cx="128250" cy="128250"/>
            </a:xfrm>
            <a:custGeom>
              <a:avLst/>
              <a:gdLst/>
              <a:ahLst/>
              <a:cxnLst/>
              <a:rect l="l" t="t" r="r" b="b"/>
              <a:pathLst>
                <a:path w="5130" h="5130" extrusionOk="0">
                  <a:moveTo>
                    <a:pt x="2306" y="0"/>
                  </a:moveTo>
                  <a:lnTo>
                    <a:pt x="2028" y="40"/>
                  </a:lnTo>
                  <a:lnTo>
                    <a:pt x="1790" y="120"/>
                  </a:lnTo>
                  <a:lnTo>
                    <a:pt x="1551" y="199"/>
                  </a:lnTo>
                  <a:lnTo>
                    <a:pt x="1352" y="279"/>
                  </a:lnTo>
                  <a:lnTo>
                    <a:pt x="1114" y="438"/>
                  </a:lnTo>
                  <a:lnTo>
                    <a:pt x="756" y="756"/>
                  </a:lnTo>
                  <a:lnTo>
                    <a:pt x="438" y="1114"/>
                  </a:lnTo>
                  <a:lnTo>
                    <a:pt x="279" y="1352"/>
                  </a:lnTo>
                  <a:lnTo>
                    <a:pt x="199" y="1551"/>
                  </a:lnTo>
                  <a:lnTo>
                    <a:pt x="120" y="1790"/>
                  </a:lnTo>
                  <a:lnTo>
                    <a:pt x="40" y="2028"/>
                  </a:lnTo>
                  <a:lnTo>
                    <a:pt x="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40" y="3062"/>
                  </a:lnTo>
                  <a:lnTo>
                    <a:pt x="120" y="3341"/>
                  </a:lnTo>
                  <a:lnTo>
                    <a:pt x="199" y="3579"/>
                  </a:lnTo>
                  <a:lnTo>
                    <a:pt x="279" y="3778"/>
                  </a:lnTo>
                  <a:lnTo>
                    <a:pt x="438" y="4017"/>
                  </a:lnTo>
                  <a:lnTo>
                    <a:pt x="756" y="4374"/>
                  </a:lnTo>
                  <a:lnTo>
                    <a:pt x="1114" y="4692"/>
                  </a:lnTo>
                  <a:lnTo>
                    <a:pt x="1352" y="4812"/>
                  </a:lnTo>
                  <a:lnTo>
                    <a:pt x="1551" y="4931"/>
                  </a:lnTo>
                  <a:lnTo>
                    <a:pt x="1790" y="5011"/>
                  </a:lnTo>
                  <a:lnTo>
                    <a:pt x="2028" y="5090"/>
                  </a:lnTo>
                  <a:lnTo>
                    <a:pt x="2306" y="5130"/>
                  </a:lnTo>
                  <a:lnTo>
                    <a:pt x="2823" y="5130"/>
                  </a:lnTo>
                  <a:lnTo>
                    <a:pt x="3102" y="5090"/>
                  </a:lnTo>
                  <a:lnTo>
                    <a:pt x="3340" y="5011"/>
                  </a:lnTo>
                  <a:lnTo>
                    <a:pt x="3579" y="4931"/>
                  </a:lnTo>
                  <a:lnTo>
                    <a:pt x="3778" y="4812"/>
                  </a:lnTo>
                  <a:lnTo>
                    <a:pt x="4016" y="4692"/>
                  </a:lnTo>
                  <a:lnTo>
                    <a:pt x="4374" y="4374"/>
                  </a:lnTo>
                  <a:lnTo>
                    <a:pt x="4692" y="4017"/>
                  </a:lnTo>
                  <a:lnTo>
                    <a:pt x="4812" y="3778"/>
                  </a:lnTo>
                  <a:lnTo>
                    <a:pt x="4931" y="3579"/>
                  </a:lnTo>
                  <a:lnTo>
                    <a:pt x="5010" y="3341"/>
                  </a:lnTo>
                  <a:lnTo>
                    <a:pt x="5090" y="3062"/>
                  </a:lnTo>
                  <a:lnTo>
                    <a:pt x="5130" y="2824"/>
                  </a:lnTo>
                  <a:lnTo>
                    <a:pt x="5130" y="2545"/>
                  </a:lnTo>
                  <a:lnTo>
                    <a:pt x="5130" y="2307"/>
                  </a:lnTo>
                  <a:lnTo>
                    <a:pt x="5090" y="2028"/>
                  </a:lnTo>
                  <a:lnTo>
                    <a:pt x="5010" y="1790"/>
                  </a:lnTo>
                  <a:lnTo>
                    <a:pt x="4931" y="1551"/>
                  </a:lnTo>
                  <a:lnTo>
                    <a:pt x="4812" y="1352"/>
                  </a:lnTo>
                  <a:lnTo>
                    <a:pt x="4692" y="1114"/>
                  </a:lnTo>
                  <a:lnTo>
                    <a:pt x="4374" y="756"/>
                  </a:lnTo>
                  <a:lnTo>
                    <a:pt x="4016" y="438"/>
                  </a:lnTo>
                  <a:lnTo>
                    <a:pt x="3778" y="279"/>
                  </a:lnTo>
                  <a:lnTo>
                    <a:pt x="3579" y="199"/>
                  </a:lnTo>
                  <a:lnTo>
                    <a:pt x="3340" y="120"/>
                  </a:lnTo>
                  <a:lnTo>
                    <a:pt x="3102" y="40"/>
                  </a:lnTo>
                  <a:lnTo>
                    <a:pt x="2823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251"/>
            <p:cNvSpPr/>
            <p:nvPr/>
          </p:nvSpPr>
          <p:spPr>
            <a:xfrm>
              <a:off x="4130075" y="26119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062" y="1"/>
                  </a:moveTo>
                  <a:lnTo>
                    <a:pt x="2744" y="80"/>
                  </a:lnTo>
                  <a:lnTo>
                    <a:pt x="2386" y="160"/>
                  </a:lnTo>
                  <a:lnTo>
                    <a:pt x="2108" y="279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33" y="796"/>
                  </a:lnTo>
                  <a:lnTo>
                    <a:pt x="995" y="995"/>
                  </a:lnTo>
                  <a:lnTo>
                    <a:pt x="796" y="1233"/>
                  </a:lnTo>
                  <a:lnTo>
                    <a:pt x="597" y="1512"/>
                  </a:lnTo>
                  <a:lnTo>
                    <a:pt x="39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062"/>
                  </a:lnTo>
                  <a:lnTo>
                    <a:pt x="1" y="3420"/>
                  </a:lnTo>
                  <a:lnTo>
                    <a:pt x="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3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386" y="6721"/>
                  </a:lnTo>
                  <a:lnTo>
                    <a:pt x="2744" y="6800"/>
                  </a:lnTo>
                  <a:lnTo>
                    <a:pt x="3062" y="6840"/>
                  </a:lnTo>
                  <a:lnTo>
                    <a:pt x="342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1"/>
                  </a:lnTo>
                  <a:lnTo>
                    <a:pt x="5050" y="6442"/>
                  </a:lnTo>
                  <a:lnTo>
                    <a:pt x="5329" y="6283"/>
                  </a:lnTo>
                  <a:lnTo>
                    <a:pt x="5607" y="6084"/>
                  </a:lnTo>
                  <a:lnTo>
                    <a:pt x="584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0" y="4454"/>
                  </a:lnTo>
                  <a:lnTo>
                    <a:pt x="6800" y="4136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062"/>
                  </a:lnTo>
                  <a:lnTo>
                    <a:pt x="6800" y="2744"/>
                  </a:lnTo>
                  <a:lnTo>
                    <a:pt x="6720" y="2426"/>
                  </a:lnTo>
                  <a:lnTo>
                    <a:pt x="6601" y="2108"/>
                  </a:lnTo>
                  <a:lnTo>
                    <a:pt x="6442" y="1790"/>
                  </a:lnTo>
                  <a:lnTo>
                    <a:pt x="6283" y="1512"/>
                  </a:lnTo>
                  <a:lnTo>
                    <a:pt x="6084" y="1233"/>
                  </a:lnTo>
                  <a:lnTo>
                    <a:pt x="5846" y="995"/>
                  </a:lnTo>
                  <a:lnTo>
                    <a:pt x="5607" y="796"/>
                  </a:lnTo>
                  <a:lnTo>
                    <a:pt x="5329" y="597"/>
                  </a:lnTo>
                  <a:lnTo>
                    <a:pt x="5050" y="398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251"/>
            <p:cNvSpPr/>
            <p:nvPr/>
          </p:nvSpPr>
          <p:spPr>
            <a:xfrm>
              <a:off x="4800075" y="1388250"/>
              <a:ext cx="85525" cy="85525"/>
            </a:xfrm>
            <a:custGeom>
              <a:avLst/>
              <a:gdLst/>
              <a:ahLst/>
              <a:cxnLst/>
              <a:rect l="l" t="t" r="r" b="b"/>
              <a:pathLst>
                <a:path w="3421" h="3421" extrusionOk="0">
                  <a:moveTo>
                    <a:pt x="1353" y="1"/>
                  </a:moveTo>
                  <a:lnTo>
                    <a:pt x="1034" y="120"/>
                  </a:lnTo>
                  <a:lnTo>
                    <a:pt x="756" y="279"/>
                  </a:lnTo>
                  <a:lnTo>
                    <a:pt x="478" y="478"/>
                  </a:lnTo>
                  <a:lnTo>
                    <a:pt x="279" y="756"/>
                  </a:lnTo>
                  <a:lnTo>
                    <a:pt x="120" y="1034"/>
                  </a:lnTo>
                  <a:lnTo>
                    <a:pt x="40" y="1353"/>
                  </a:lnTo>
                  <a:lnTo>
                    <a:pt x="1" y="1710"/>
                  </a:lnTo>
                  <a:lnTo>
                    <a:pt x="40" y="2028"/>
                  </a:lnTo>
                  <a:lnTo>
                    <a:pt x="120" y="2386"/>
                  </a:lnTo>
                  <a:lnTo>
                    <a:pt x="279" y="2665"/>
                  </a:lnTo>
                  <a:lnTo>
                    <a:pt x="478" y="2903"/>
                  </a:lnTo>
                  <a:lnTo>
                    <a:pt x="756" y="3142"/>
                  </a:lnTo>
                  <a:lnTo>
                    <a:pt x="1034" y="3301"/>
                  </a:lnTo>
                  <a:lnTo>
                    <a:pt x="1353" y="3380"/>
                  </a:lnTo>
                  <a:lnTo>
                    <a:pt x="1710" y="3420"/>
                  </a:lnTo>
                  <a:lnTo>
                    <a:pt x="2068" y="3380"/>
                  </a:lnTo>
                  <a:lnTo>
                    <a:pt x="2386" y="3301"/>
                  </a:lnTo>
                  <a:lnTo>
                    <a:pt x="2665" y="3142"/>
                  </a:lnTo>
                  <a:lnTo>
                    <a:pt x="2943" y="2903"/>
                  </a:lnTo>
                  <a:lnTo>
                    <a:pt x="3142" y="2665"/>
                  </a:lnTo>
                  <a:lnTo>
                    <a:pt x="3301" y="2386"/>
                  </a:lnTo>
                  <a:lnTo>
                    <a:pt x="3380" y="2028"/>
                  </a:lnTo>
                  <a:lnTo>
                    <a:pt x="3420" y="1710"/>
                  </a:lnTo>
                  <a:lnTo>
                    <a:pt x="3380" y="1353"/>
                  </a:lnTo>
                  <a:lnTo>
                    <a:pt x="3301" y="1034"/>
                  </a:lnTo>
                  <a:lnTo>
                    <a:pt x="3142" y="756"/>
                  </a:lnTo>
                  <a:lnTo>
                    <a:pt x="2943" y="478"/>
                  </a:lnTo>
                  <a:lnTo>
                    <a:pt x="2665" y="279"/>
                  </a:lnTo>
                  <a:lnTo>
                    <a:pt x="2386" y="120"/>
                  </a:lnTo>
                  <a:lnTo>
                    <a:pt x="206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251"/>
            <p:cNvSpPr/>
            <p:nvPr/>
          </p:nvSpPr>
          <p:spPr>
            <a:xfrm>
              <a:off x="5087375" y="1151675"/>
              <a:ext cx="214725" cy="214725"/>
            </a:xfrm>
            <a:custGeom>
              <a:avLst/>
              <a:gdLst/>
              <a:ahLst/>
              <a:cxnLst/>
              <a:rect l="l" t="t" r="r" b="b"/>
              <a:pathLst>
                <a:path w="8589" h="8589" extrusionOk="0">
                  <a:moveTo>
                    <a:pt x="3857" y="0"/>
                  </a:moveTo>
                  <a:lnTo>
                    <a:pt x="3459" y="80"/>
                  </a:lnTo>
                  <a:lnTo>
                    <a:pt x="3022" y="199"/>
                  </a:lnTo>
                  <a:lnTo>
                    <a:pt x="2624" y="318"/>
                  </a:lnTo>
                  <a:lnTo>
                    <a:pt x="2266" y="517"/>
                  </a:lnTo>
                  <a:lnTo>
                    <a:pt x="1909" y="716"/>
                  </a:lnTo>
                  <a:lnTo>
                    <a:pt x="1591" y="994"/>
                  </a:lnTo>
                  <a:lnTo>
                    <a:pt x="1272" y="1272"/>
                  </a:lnTo>
                  <a:lnTo>
                    <a:pt x="994" y="1551"/>
                  </a:lnTo>
                  <a:lnTo>
                    <a:pt x="756" y="1909"/>
                  </a:lnTo>
                  <a:lnTo>
                    <a:pt x="517" y="2227"/>
                  </a:lnTo>
                  <a:lnTo>
                    <a:pt x="358" y="2624"/>
                  </a:lnTo>
                  <a:lnTo>
                    <a:pt x="199" y="3022"/>
                  </a:lnTo>
                  <a:lnTo>
                    <a:pt x="80" y="3420"/>
                  </a:lnTo>
                  <a:lnTo>
                    <a:pt x="40" y="3857"/>
                  </a:lnTo>
                  <a:lnTo>
                    <a:pt x="0" y="4294"/>
                  </a:lnTo>
                  <a:lnTo>
                    <a:pt x="40" y="4732"/>
                  </a:lnTo>
                  <a:lnTo>
                    <a:pt x="80" y="5169"/>
                  </a:lnTo>
                  <a:lnTo>
                    <a:pt x="199" y="5567"/>
                  </a:lnTo>
                  <a:lnTo>
                    <a:pt x="358" y="5964"/>
                  </a:lnTo>
                  <a:lnTo>
                    <a:pt x="517" y="6322"/>
                  </a:lnTo>
                  <a:lnTo>
                    <a:pt x="756" y="6680"/>
                  </a:lnTo>
                  <a:lnTo>
                    <a:pt x="994" y="7038"/>
                  </a:lnTo>
                  <a:lnTo>
                    <a:pt x="1272" y="7316"/>
                  </a:lnTo>
                  <a:lnTo>
                    <a:pt x="1591" y="7595"/>
                  </a:lnTo>
                  <a:lnTo>
                    <a:pt x="1909" y="7833"/>
                  </a:lnTo>
                  <a:lnTo>
                    <a:pt x="2266" y="8072"/>
                  </a:lnTo>
                  <a:lnTo>
                    <a:pt x="2624" y="8231"/>
                  </a:lnTo>
                  <a:lnTo>
                    <a:pt x="3022" y="8390"/>
                  </a:lnTo>
                  <a:lnTo>
                    <a:pt x="3459" y="8509"/>
                  </a:lnTo>
                  <a:lnTo>
                    <a:pt x="3857" y="8549"/>
                  </a:lnTo>
                  <a:lnTo>
                    <a:pt x="4294" y="8589"/>
                  </a:lnTo>
                  <a:lnTo>
                    <a:pt x="4732" y="8549"/>
                  </a:lnTo>
                  <a:lnTo>
                    <a:pt x="5169" y="8509"/>
                  </a:lnTo>
                  <a:lnTo>
                    <a:pt x="5567" y="8390"/>
                  </a:lnTo>
                  <a:lnTo>
                    <a:pt x="5964" y="8231"/>
                  </a:lnTo>
                  <a:lnTo>
                    <a:pt x="6362" y="8072"/>
                  </a:lnTo>
                  <a:lnTo>
                    <a:pt x="6720" y="7833"/>
                  </a:lnTo>
                  <a:lnTo>
                    <a:pt x="7038" y="7595"/>
                  </a:lnTo>
                  <a:lnTo>
                    <a:pt x="7356" y="7316"/>
                  </a:lnTo>
                  <a:lnTo>
                    <a:pt x="7634" y="7038"/>
                  </a:lnTo>
                  <a:lnTo>
                    <a:pt x="7873" y="6680"/>
                  </a:lnTo>
                  <a:lnTo>
                    <a:pt x="8072" y="6322"/>
                  </a:lnTo>
                  <a:lnTo>
                    <a:pt x="8271" y="5964"/>
                  </a:lnTo>
                  <a:lnTo>
                    <a:pt x="8390" y="5567"/>
                  </a:lnTo>
                  <a:lnTo>
                    <a:pt x="8509" y="5169"/>
                  </a:lnTo>
                  <a:lnTo>
                    <a:pt x="8589" y="4732"/>
                  </a:lnTo>
                  <a:lnTo>
                    <a:pt x="8589" y="4294"/>
                  </a:lnTo>
                  <a:lnTo>
                    <a:pt x="8589" y="3857"/>
                  </a:lnTo>
                  <a:lnTo>
                    <a:pt x="8509" y="3420"/>
                  </a:lnTo>
                  <a:lnTo>
                    <a:pt x="8390" y="3022"/>
                  </a:lnTo>
                  <a:lnTo>
                    <a:pt x="8271" y="2624"/>
                  </a:lnTo>
                  <a:lnTo>
                    <a:pt x="8072" y="2227"/>
                  </a:lnTo>
                  <a:lnTo>
                    <a:pt x="7873" y="1909"/>
                  </a:lnTo>
                  <a:lnTo>
                    <a:pt x="7634" y="1551"/>
                  </a:lnTo>
                  <a:lnTo>
                    <a:pt x="7356" y="1272"/>
                  </a:lnTo>
                  <a:lnTo>
                    <a:pt x="7038" y="994"/>
                  </a:lnTo>
                  <a:lnTo>
                    <a:pt x="6720" y="716"/>
                  </a:lnTo>
                  <a:lnTo>
                    <a:pt x="6362" y="517"/>
                  </a:lnTo>
                  <a:lnTo>
                    <a:pt x="5964" y="318"/>
                  </a:lnTo>
                  <a:lnTo>
                    <a:pt x="5567" y="199"/>
                  </a:lnTo>
                  <a:lnTo>
                    <a:pt x="5169" y="80"/>
                  </a:lnTo>
                  <a:lnTo>
                    <a:pt x="473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251"/>
            <p:cNvSpPr/>
            <p:nvPr/>
          </p:nvSpPr>
          <p:spPr>
            <a:xfrm>
              <a:off x="4108200" y="1164575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1"/>
                  </a:moveTo>
                  <a:lnTo>
                    <a:pt x="2744" y="80"/>
                  </a:lnTo>
                  <a:lnTo>
                    <a:pt x="2426" y="160"/>
                  </a:lnTo>
                  <a:lnTo>
                    <a:pt x="2108" y="279"/>
                  </a:lnTo>
                  <a:lnTo>
                    <a:pt x="1790" y="399"/>
                  </a:lnTo>
                  <a:lnTo>
                    <a:pt x="1512" y="597"/>
                  </a:lnTo>
                  <a:lnTo>
                    <a:pt x="1273" y="796"/>
                  </a:lnTo>
                  <a:lnTo>
                    <a:pt x="995" y="995"/>
                  </a:lnTo>
                  <a:lnTo>
                    <a:pt x="796" y="1234"/>
                  </a:lnTo>
                  <a:lnTo>
                    <a:pt x="597" y="1512"/>
                  </a:lnTo>
                  <a:lnTo>
                    <a:pt x="43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5"/>
                  </a:lnTo>
                  <a:lnTo>
                    <a:pt x="41" y="3063"/>
                  </a:lnTo>
                  <a:lnTo>
                    <a:pt x="1" y="3421"/>
                  </a:lnTo>
                  <a:lnTo>
                    <a:pt x="4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438" y="5051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73" y="6085"/>
                  </a:lnTo>
                  <a:lnTo>
                    <a:pt x="1512" y="6283"/>
                  </a:lnTo>
                  <a:lnTo>
                    <a:pt x="1790" y="6443"/>
                  </a:lnTo>
                  <a:lnTo>
                    <a:pt x="2108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40"/>
                  </a:lnTo>
                  <a:lnTo>
                    <a:pt x="346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2"/>
                  </a:lnTo>
                  <a:lnTo>
                    <a:pt x="5090" y="6443"/>
                  </a:lnTo>
                  <a:lnTo>
                    <a:pt x="5369" y="6283"/>
                  </a:lnTo>
                  <a:lnTo>
                    <a:pt x="5647" y="6085"/>
                  </a:lnTo>
                  <a:lnTo>
                    <a:pt x="588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82" y="5051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6"/>
                  </a:lnTo>
                  <a:lnTo>
                    <a:pt x="6880" y="3778"/>
                  </a:lnTo>
                  <a:lnTo>
                    <a:pt x="6880" y="3421"/>
                  </a:lnTo>
                  <a:lnTo>
                    <a:pt x="6880" y="3063"/>
                  </a:lnTo>
                  <a:lnTo>
                    <a:pt x="6800" y="2745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82" y="1790"/>
                  </a:lnTo>
                  <a:lnTo>
                    <a:pt x="6283" y="1512"/>
                  </a:lnTo>
                  <a:lnTo>
                    <a:pt x="6084" y="1234"/>
                  </a:lnTo>
                  <a:lnTo>
                    <a:pt x="5886" y="995"/>
                  </a:lnTo>
                  <a:lnTo>
                    <a:pt x="5647" y="796"/>
                  </a:lnTo>
                  <a:lnTo>
                    <a:pt x="5369" y="597"/>
                  </a:lnTo>
                  <a:lnTo>
                    <a:pt x="5090" y="399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251"/>
            <p:cNvSpPr/>
            <p:nvPr/>
          </p:nvSpPr>
          <p:spPr>
            <a:xfrm>
              <a:off x="5272250" y="23455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0"/>
                  </a:moveTo>
                  <a:lnTo>
                    <a:pt x="2744" y="80"/>
                  </a:lnTo>
                  <a:lnTo>
                    <a:pt x="2426" y="159"/>
                  </a:lnTo>
                  <a:lnTo>
                    <a:pt x="2108" y="278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73" y="795"/>
                  </a:lnTo>
                  <a:lnTo>
                    <a:pt x="995" y="994"/>
                  </a:lnTo>
                  <a:lnTo>
                    <a:pt x="796" y="1233"/>
                  </a:lnTo>
                  <a:lnTo>
                    <a:pt x="597" y="1511"/>
                  </a:lnTo>
                  <a:lnTo>
                    <a:pt x="398" y="1789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41" y="3102"/>
                  </a:lnTo>
                  <a:lnTo>
                    <a:pt x="1" y="3420"/>
                  </a:lnTo>
                  <a:lnTo>
                    <a:pt x="41" y="3778"/>
                  </a:lnTo>
                  <a:lnTo>
                    <a:pt x="80" y="4135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8"/>
                  </a:lnTo>
                  <a:lnTo>
                    <a:pt x="796" y="5607"/>
                  </a:lnTo>
                  <a:lnTo>
                    <a:pt x="995" y="5885"/>
                  </a:lnTo>
                  <a:lnTo>
                    <a:pt x="127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426" y="6720"/>
                  </a:lnTo>
                  <a:lnTo>
                    <a:pt x="2744" y="6800"/>
                  </a:lnTo>
                  <a:lnTo>
                    <a:pt x="3102" y="6839"/>
                  </a:lnTo>
                  <a:lnTo>
                    <a:pt x="3420" y="6879"/>
                  </a:lnTo>
                  <a:lnTo>
                    <a:pt x="3778" y="6839"/>
                  </a:lnTo>
                  <a:lnTo>
                    <a:pt x="4136" y="6800"/>
                  </a:lnTo>
                  <a:lnTo>
                    <a:pt x="4454" y="6720"/>
                  </a:lnTo>
                  <a:lnTo>
                    <a:pt x="4772" y="6601"/>
                  </a:lnTo>
                  <a:lnTo>
                    <a:pt x="5090" y="6442"/>
                  </a:lnTo>
                  <a:lnTo>
                    <a:pt x="5369" y="6283"/>
                  </a:lnTo>
                  <a:lnTo>
                    <a:pt x="5607" y="6084"/>
                  </a:lnTo>
                  <a:lnTo>
                    <a:pt x="5886" y="5885"/>
                  </a:lnTo>
                  <a:lnTo>
                    <a:pt x="6085" y="5607"/>
                  </a:lnTo>
                  <a:lnTo>
                    <a:pt x="6283" y="5368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5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102"/>
                  </a:lnTo>
                  <a:lnTo>
                    <a:pt x="6800" y="2744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42" y="1789"/>
                  </a:lnTo>
                  <a:lnTo>
                    <a:pt x="6283" y="1511"/>
                  </a:lnTo>
                  <a:lnTo>
                    <a:pt x="6085" y="1233"/>
                  </a:lnTo>
                  <a:lnTo>
                    <a:pt x="5886" y="994"/>
                  </a:lnTo>
                  <a:lnTo>
                    <a:pt x="5607" y="795"/>
                  </a:lnTo>
                  <a:lnTo>
                    <a:pt x="5369" y="597"/>
                  </a:lnTo>
                  <a:lnTo>
                    <a:pt x="5090" y="398"/>
                  </a:lnTo>
                  <a:lnTo>
                    <a:pt x="4772" y="278"/>
                  </a:lnTo>
                  <a:lnTo>
                    <a:pt x="4454" y="159"/>
                  </a:lnTo>
                  <a:lnTo>
                    <a:pt x="4136" y="80"/>
                  </a:lnTo>
                  <a:lnTo>
                    <a:pt x="3778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251"/>
            <p:cNvSpPr/>
            <p:nvPr/>
          </p:nvSpPr>
          <p:spPr>
            <a:xfrm>
              <a:off x="6332925" y="2049300"/>
              <a:ext cx="86500" cy="85525"/>
            </a:xfrm>
            <a:custGeom>
              <a:avLst/>
              <a:gdLst/>
              <a:ahLst/>
              <a:cxnLst/>
              <a:rect l="l" t="t" r="r" b="b"/>
              <a:pathLst>
                <a:path w="3460" h="3421" extrusionOk="0">
                  <a:moveTo>
                    <a:pt x="1710" y="1"/>
                  </a:moveTo>
                  <a:lnTo>
                    <a:pt x="1392" y="41"/>
                  </a:lnTo>
                  <a:lnTo>
                    <a:pt x="1074" y="120"/>
                  </a:lnTo>
                  <a:lnTo>
                    <a:pt x="756" y="279"/>
                  </a:lnTo>
                  <a:lnTo>
                    <a:pt x="518" y="518"/>
                  </a:lnTo>
                  <a:lnTo>
                    <a:pt x="319" y="756"/>
                  </a:lnTo>
                  <a:lnTo>
                    <a:pt x="160" y="1035"/>
                  </a:lnTo>
                  <a:lnTo>
                    <a:pt x="40" y="1353"/>
                  </a:lnTo>
                  <a:lnTo>
                    <a:pt x="1" y="1711"/>
                  </a:lnTo>
                  <a:lnTo>
                    <a:pt x="40" y="2069"/>
                  </a:lnTo>
                  <a:lnTo>
                    <a:pt x="160" y="2387"/>
                  </a:lnTo>
                  <a:lnTo>
                    <a:pt x="319" y="2665"/>
                  </a:lnTo>
                  <a:lnTo>
                    <a:pt x="518" y="2943"/>
                  </a:lnTo>
                  <a:lnTo>
                    <a:pt x="756" y="3142"/>
                  </a:lnTo>
                  <a:lnTo>
                    <a:pt x="1074" y="3301"/>
                  </a:lnTo>
                  <a:lnTo>
                    <a:pt x="1392" y="3381"/>
                  </a:lnTo>
                  <a:lnTo>
                    <a:pt x="1710" y="3420"/>
                  </a:lnTo>
                  <a:lnTo>
                    <a:pt x="2068" y="3381"/>
                  </a:lnTo>
                  <a:lnTo>
                    <a:pt x="2386" y="3301"/>
                  </a:lnTo>
                  <a:lnTo>
                    <a:pt x="2704" y="3142"/>
                  </a:lnTo>
                  <a:lnTo>
                    <a:pt x="2943" y="2943"/>
                  </a:lnTo>
                  <a:lnTo>
                    <a:pt x="3142" y="2665"/>
                  </a:lnTo>
                  <a:lnTo>
                    <a:pt x="3301" y="2387"/>
                  </a:lnTo>
                  <a:lnTo>
                    <a:pt x="3420" y="2069"/>
                  </a:lnTo>
                  <a:lnTo>
                    <a:pt x="3460" y="1711"/>
                  </a:lnTo>
                  <a:lnTo>
                    <a:pt x="3420" y="1353"/>
                  </a:lnTo>
                  <a:lnTo>
                    <a:pt x="3301" y="1035"/>
                  </a:lnTo>
                  <a:lnTo>
                    <a:pt x="3142" y="756"/>
                  </a:lnTo>
                  <a:lnTo>
                    <a:pt x="2943" y="518"/>
                  </a:lnTo>
                  <a:lnTo>
                    <a:pt x="2704" y="279"/>
                  </a:lnTo>
                  <a:lnTo>
                    <a:pt x="2386" y="120"/>
                  </a:lnTo>
                  <a:lnTo>
                    <a:pt x="2068" y="41"/>
                  </a:lnTo>
                  <a:lnTo>
                    <a:pt x="1710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251"/>
            <p:cNvSpPr/>
            <p:nvPr/>
          </p:nvSpPr>
          <p:spPr>
            <a:xfrm>
              <a:off x="6251425" y="1692425"/>
              <a:ext cx="171975" cy="172000"/>
            </a:xfrm>
            <a:custGeom>
              <a:avLst/>
              <a:gdLst/>
              <a:ahLst/>
              <a:cxnLst/>
              <a:rect l="l" t="t" r="r" b="b"/>
              <a:pathLst>
                <a:path w="6879" h="6880" extrusionOk="0">
                  <a:moveTo>
                    <a:pt x="3459" y="1"/>
                  </a:moveTo>
                  <a:lnTo>
                    <a:pt x="3102" y="41"/>
                  </a:lnTo>
                  <a:lnTo>
                    <a:pt x="2744" y="81"/>
                  </a:lnTo>
                  <a:lnTo>
                    <a:pt x="2426" y="160"/>
                  </a:lnTo>
                  <a:lnTo>
                    <a:pt x="2107" y="279"/>
                  </a:lnTo>
                  <a:lnTo>
                    <a:pt x="1789" y="438"/>
                  </a:lnTo>
                  <a:lnTo>
                    <a:pt x="1511" y="597"/>
                  </a:lnTo>
                  <a:lnTo>
                    <a:pt x="1272" y="796"/>
                  </a:lnTo>
                  <a:lnTo>
                    <a:pt x="994" y="1035"/>
                  </a:lnTo>
                  <a:lnTo>
                    <a:pt x="795" y="1273"/>
                  </a:lnTo>
                  <a:lnTo>
                    <a:pt x="597" y="1512"/>
                  </a:lnTo>
                  <a:lnTo>
                    <a:pt x="437" y="1830"/>
                  </a:lnTo>
                  <a:lnTo>
                    <a:pt x="278" y="2108"/>
                  </a:lnTo>
                  <a:lnTo>
                    <a:pt x="159" y="2427"/>
                  </a:lnTo>
                  <a:lnTo>
                    <a:pt x="80" y="2745"/>
                  </a:lnTo>
                  <a:lnTo>
                    <a:pt x="40" y="3102"/>
                  </a:lnTo>
                  <a:lnTo>
                    <a:pt x="0" y="3460"/>
                  </a:lnTo>
                  <a:lnTo>
                    <a:pt x="40" y="3818"/>
                  </a:lnTo>
                  <a:lnTo>
                    <a:pt x="80" y="4136"/>
                  </a:lnTo>
                  <a:lnTo>
                    <a:pt x="159" y="4454"/>
                  </a:lnTo>
                  <a:lnTo>
                    <a:pt x="278" y="4773"/>
                  </a:lnTo>
                  <a:lnTo>
                    <a:pt x="437" y="5091"/>
                  </a:lnTo>
                  <a:lnTo>
                    <a:pt x="597" y="5369"/>
                  </a:lnTo>
                  <a:lnTo>
                    <a:pt x="795" y="5647"/>
                  </a:lnTo>
                  <a:lnTo>
                    <a:pt x="994" y="5886"/>
                  </a:lnTo>
                  <a:lnTo>
                    <a:pt x="1272" y="6085"/>
                  </a:lnTo>
                  <a:lnTo>
                    <a:pt x="1511" y="6284"/>
                  </a:lnTo>
                  <a:lnTo>
                    <a:pt x="1789" y="6482"/>
                  </a:lnTo>
                  <a:lnTo>
                    <a:pt x="2107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80"/>
                  </a:lnTo>
                  <a:lnTo>
                    <a:pt x="3778" y="6880"/>
                  </a:lnTo>
                  <a:lnTo>
                    <a:pt x="4135" y="6800"/>
                  </a:lnTo>
                  <a:lnTo>
                    <a:pt x="4453" y="6721"/>
                  </a:lnTo>
                  <a:lnTo>
                    <a:pt x="4772" y="6602"/>
                  </a:lnTo>
                  <a:lnTo>
                    <a:pt x="5090" y="6482"/>
                  </a:lnTo>
                  <a:lnTo>
                    <a:pt x="5368" y="6284"/>
                  </a:lnTo>
                  <a:lnTo>
                    <a:pt x="5646" y="6085"/>
                  </a:lnTo>
                  <a:lnTo>
                    <a:pt x="5885" y="5886"/>
                  </a:lnTo>
                  <a:lnTo>
                    <a:pt x="6084" y="5647"/>
                  </a:lnTo>
                  <a:lnTo>
                    <a:pt x="6283" y="5369"/>
                  </a:lnTo>
                  <a:lnTo>
                    <a:pt x="6481" y="5091"/>
                  </a:lnTo>
                  <a:lnTo>
                    <a:pt x="6601" y="4773"/>
                  </a:lnTo>
                  <a:lnTo>
                    <a:pt x="6720" y="4454"/>
                  </a:lnTo>
                  <a:lnTo>
                    <a:pt x="6799" y="4136"/>
                  </a:lnTo>
                  <a:lnTo>
                    <a:pt x="6879" y="3818"/>
                  </a:lnTo>
                  <a:lnTo>
                    <a:pt x="6879" y="3460"/>
                  </a:lnTo>
                  <a:lnTo>
                    <a:pt x="6879" y="3102"/>
                  </a:lnTo>
                  <a:lnTo>
                    <a:pt x="6799" y="2745"/>
                  </a:lnTo>
                  <a:lnTo>
                    <a:pt x="6720" y="2427"/>
                  </a:lnTo>
                  <a:lnTo>
                    <a:pt x="6601" y="2108"/>
                  </a:lnTo>
                  <a:lnTo>
                    <a:pt x="6481" y="1830"/>
                  </a:lnTo>
                  <a:lnTo>
                    <a:pt x="6283" y="1512"/>
                  </a:lnTo>
                  <a:lnTo>
                    <a:pt x="6084" y="1273"/>
                  </a:lnTo>
                  <a:lnTo>
                    <a:pt x="5885" y="1035"/>
                  </a:lnTo>
                  <a:lnTo>
                    <a:pt x="5646" y="796"/>
                  </a:lnTo>
                  <a:lnTo>
                    <a:pt x="5368" y="597"/>
                  </a:lnTo>
                  <a:lnTo>
                    <a:pt x="5090" y="438"/>
                  </a:lnTo>
                  <a:lnTo>
                    <a:pt x="4772" y="279"/>
                  </a:lnTo>
                  <a:lnTo>
                    <a:pt x="4453" y="160"/>
                  </a:lnTo>
                  <a:lnTo>
                    <a:pt x="4135" y="81"/>
                  </a:lnTo>
                  <a:lnTo>
                    <a:pt x="3778" y="41"/>
                  </a:lnTo>
                  <a:lnTo>
                    <a:pt x="345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251"/>
            <p:cNvSpPr/>
            <p:nvPr/>
          </p:nvSpPr>
          <p:spPr>
            <a:xfrm>
              <a:off x="4868675" y="2955900"/>
              <a:ext cx="214725" cy="214750"/>
            </a:xfrm>
            <a:custGeom>
              <a:avLst/>
              <a:gdLst/>
              <a:ahLst/>
              <a:cxnLst/>
              <a:rect l="l" t="t" r="r" b="b"/>
              <a:pathLst>
                <a:path w="8589" h="8590" extrusionOk="0">
                  <a:moveTo>
                    <a:pt x="3857" y="1"/>
                  </a:moveTo>
                  <a:lnTo>
                    <a:pt x="3420" y="80"/>
                  </a:lnTo>
                  <a:lnTo>
                    <a:pt x="3022" y="160"/>
                  </a:lnTo>
                  <a:lnTo>
                    <a:pt x="2625" y="319"/>
                  </a:lnTo>
                  <a:lnTo>
                    <a:pt x="2227" y="517"/>
                  </a:lnTo>
                  <a:lnTo>
                    <a:pt x="1909" y="716"/>
                  </a:lnTo>
                  <a:lnTo>
                    <a:pt x="1551" y="955"/>
                  </a:lnTo>
                  <a:lnTo>
                    <a:pt x="1273" y="1233"/>
                  </a:lnTo>
                  <a:lnTo>
                    <a:pt x="994" y="1551"/>
                  </a:lnTo>
                  <a:lnTo>
                    <a:pt x="716" y="1869"/>
                  </a:lnTo>
                  <a:lnTo>
                    <a:pt x="517" y="2227"/>
                  </a:lnTo>
                  <a:lnTo>
                    <a:pt x="318" y="2625"/>
                  </a:lnTo>
                  <a:lnTo>
                    <a:pt x="199" y="2983"/>
                  </a:lnTo>
                  <a:lnTo>
                    <a:pt x="80" y="3420"/>
                  </a:lnTo>
                  <a:lnTo>
                    <a:pt x="0" y="3858"/>
                  </a:lnTo>
                  <a:lnTo>
                    <a:pt x="0" y="4295"/>
                  </a:lnTo>
                  <a:lnTo>
                    <a:pt x="0" y="4732"/>
                  </a:lnTo>
                  <a:lnTo>
                    <a:pt x="80" y="5130"/>
                  </a:lnTo>
                  <a:lnTo>
                    <a:pt x="199" y="5567"/>
                  </a:lnTo>
                  <a:lnTo>
                    <a:pt x="318" y="5965"/>
                  </a:lnTo>
                  <a:lnTo>
                    <a:pt x="517" y="6323"/>
                  </a:lnTo>
                  <a:lnTo>
                    <a:pt x="716" y="6681"/>
                  </a:lnTo>
                  <a:lnTo>
                    <a:pt x="994" y="6999"/>
                  </a:lnTo>
                  <a:lnTo>
                    <a:pt x="1273" y="7317"/>
                  </a:lnTo>
                  <a:lnTo>
                    <a:pt x="1551" y="7595"/>
                  </a:lnTo>
                  <a:lnTo>
                    <a:pt x="1909" y="7834"/>
                  </a:lnTo>
                  <a:lnTo>
                    <a:pt x="2227" y="8072"/>
                  </a:lnTo>
                  <a:lnTo>
                    <a:pt x="2625" y="8231"/>
                  </a:lnTo>
                  <a:lnTo>
                    <a:pt x="3022" y="8390"/>
                  </a:lnTo>
                  <a:lnTo>
                    <a:pt x="3420" y="8470"/>
                  </a:lnTo>
                  <a:lnTo>
                    <a:pt x="3857" y="8550"/>
                  </a:lnTo>
                  <a:lnTo>
                    <a:pt x="4295" y="8589"/>
                  </a:lnTo>
                  <a:lnTo>
                    <a:pt x="4732" y="8550"/>
                  </a:lnTo>
                  <a:lnTo>
                    <a:pt x="5169" y="8470"/>
                  </a:lnTo>
                  <a:lnTo>
                    <a:pt x="5567" y="8390"/>
                  </a:lnTo>
                  <a:lnTo>
                    <a:pt x="5965" y="8231"/>
                  </a:lnTo>
                  <a:lnTo>
                    <a:pt x="6322" y="8072"/>
                  </a:lnTo>
                  <a:lnTo>
                    <a:pt x="6680" y="7834"/>
                  </a:lnTo>
                  <a:lnTo>
                    <a:pt x="7038" y="7595"/>
                  </a:lnTo>
                  <a:lnTo>
                    <a:pt x="7317" y="7317"/>
                  </a:lnTo>
                  <a:lnTo>
                    <a:pt x="7595" y="6999"/>
                  </a:lnTo>
                  <a:lnTo>
                    <a:pt x="7873" y="6681"/>
                  </a:lnTo>
                  <a:lnTo>
                    <a:pt x="8072" y="6323"/>
                  </a:lnTo>
                  <a:lnTo>
                    <a:pt x="8231" y="5965"/>
                  </a:lnTo>
                  <a:lnTo>
                    <a:pt x="8390" y="5567"/>
                  </a:lnTo>
                  <a:lnTo>
                    <a:pt x="8509" y="5130"/>
                  </a:lnTo>
                  <a:lnTo>
                    <a:pt x="8549" y="4732"/>
                  </a:lnTo>
                  <a:lnTo>
                    <a:pt x="8589" y="4295"/>
                  </a:lnTo>
                  <a:lnTo>
                    <a:pt x="8549" y="3858"/>
                  </a:lnTo>
                  <a:lnTo>
                    <a:pt x="8509" y="3420"/>
                  </a:lnTo>
                  <a:lnTo>
                    <a:pt x="8390" y="2983"/>
                  </a:lnTo>
                  <a:lnTo>
                    <a:pt x="8231" y="2625"/>
                  </a:lnTo>
                  <a:lnTo>
                    <a:pt x="8072" y="2227"/>
                  </a:lnTo>
                  <a:lnTo>
                    <a:pt x="7873" y="1869"/>
                  </a:lnTo>
                  <a:lnTo>
                    <a:pt x="7595" y="1551"/>
                  </a:lnTo>
                  <a:lnTo>
                    <a:pt x="7317" y="1233"/>
                  </a:lnTo>
                  <a:lnTo>
                    <a:pt x="7038" y="955"/>
                  </a:lnTo>
                  <a:lnTo>
                    <a:pt x="6680" y="716"/>
                  </a:lnTo>
                  <a:lnTo>
                    <a:pt x="6322" y="517"/>
                  </a:lnTo>
                  <a:lnTo>
                    <a:pt x="5965" y="319"/>
                  </a:lnTo>
                  <a:lnTo>
                    <a:pt x="5567" y="160"/>
                  </a:lnTo>
                  <a:lnTo>
                    <a:pt x="5169" y="80"/>
                  </a:lnTo>
                  <a:lnTo>
                    <a:pt x="473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251"/>
            <p:cNvSpPr/>
            <p:nvPr/>
          </p:nvSpPr>
          <p:spPr>
            <a:xfrm>
              <a:off x="1862600" y="3088100"/>
              <a:ext cx="2253575" cy="2372875"/>
            </a:xfrm>
            <a:custGeom>
              <a:avLst/>
              <a:gdLst/>
              <a:ahLst/>
              <a:cxnLst/>
              <a:rect l="l" t="t" r="r" b="b"/>
              <a:pathLst>
                <a:path w="90143" h="94915" extrusionOk="0">
                  <a:moveTo>
                    <a:pt x="43024" y="30141"/>
                  </a:moveTo>
                  <a:lnTo>
                    <a:pt x="50301" y="41792"/>
                  </a:lnTo>
                  <a:lnTo>
                    <a:pt x="45171" y="40002"/>
                  </a:lnTo>
                  <a:lnTo>
                    <a:pt x="43024" y="30141"/>
                  </a:lnTo>
                  <a:close/>
                  <a:moveTo>
                    <a:pt x="1432" y="717"/>
                  </a:moveTo>
                  <a:lnTo>
                    <a:pt x="64973" y="2904"/>
                  </a:lnTo>
                  <a:lnTo>
                    <a:pt x="83980" y="43780"/>
                  </a:lnTo>
                  <a:lnTo>
                    <a:pt x="50738" y="65172"/>
                  </a:lnTo>
                  <a:lnTo>
                    <a:pt x="45330" y="40718"/>
                  </a:lnTo>
                  <a:lnTo>
                    <a:pt x="51812" y="43024"/>
                  </a:lnTo>
                  <a:lnTo>
                    <a:pt x="51812" y="43024"/>
                  </a:lnTo>
                  <a:lnTo>
                    <a:pt x="41593" y="26682"/>
                  </a:lnTo>
                  <a:lnTo>
                    <a:pt x="44456" y="39724"/>
                  </a:lnTo>
                  <a:lnTo>
                    <a:pt x="30777" y="34873"/>
                  </a:lnTo>
                  <a:lnTo>
                    <a:pt x="1432" y="717"/>
                  </a:lnTo>
                  <a:close/>
                  <a:moveTo>
                    <a:pt x="84218" y="44853"/>
                  </a:moveTo>
                  <a:lnTo>
                    <a:pt x="89427" y="76783"/>
                  </a:lnTo>
                  <a:lnTo>
                    <a:pt x="57736" y="93523"/>
                  </a:lnTo>
                  <a:lnTo>
                    <a:pt x="84218" y="44853"/>
                  </a:lnTo>
                  <a:close/>
                  <a:moveTo>
                    <a:pt x="1" y="1"/>
                  </a:moveTo>
                  <a:lnTo>
                    <a:pt x="30380" y="35350"/>
                  </a:lnTo>
                  <a:lnTo>
                    <a:pt x="30419" y="35430"/>
                  </a:lnTo>
                  <a:lnTo>
                    <a:pt x="44615" y="40480"/>
                  </a:lnTo>
                  <a:lnTo>
                    <a:pt x="50301" y="66206"/>
                  </a:lnTo>
                  <a:lnTo>
                    <a:pt x="83542" y="44814"/>
                  </a:lnTo>
                  <a:lnTo>
                    <a:pt x="56384" y="94716"/>
                  </a:lnTo>
                  <a:lnTo>
                    <a:pt x="56384" y="94796"/>
                  </a:lnTo>
                  <a:lnTo>
                    <a:pt x="56424" y="94875"/>
                  </a:lnTo>
                  <a:lnTo>
                    <a:pt x="56464" y="94915"/>
                  </a:lnTo>
                  <a:lnTo>
                    <a:pt x="56543" y="94875"/>
                  </a:lnTo>
                  <a:lnTo>
                    <a:pt x="90143" y="77141"/>
                  </a:lnTo>
                  <a:lnTo>
                    <a:pt x="84735" y="43939"/>
                  </a:lnTo>
                  <a:lnTo>
                    <a:pt x="85252" y="42945"/>
                  </a:lnTo>
                  <a:lnTo>
                    <a:pt x="84536" y="43422"/>
                  </a:lnTo>
                  <a:lnTo>
                    <a:pt x="65371" y="23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251"/>
            <p:cNvSpPr/>
            <p:nvPr/>
          </p:nvSpPr>
          <p:spPr>
            <a:xfrm>
              <a:off x="1589250" y="3124900"/>
              <a:ext cx="2383800" cy="2334100"/>
            </a:xfrm>
            <a:custGeom>
              <a:avLst/>
              <a:gdLst/>
              <a:ahLst/>
              <a:cxnLst/>
              <a:rect l="l" t="t" r="r" b="b"/>
              <a:pathLst>
                <a:path w="95352" h="93364" extrusionOk="0">
                  <a:moveTo>
                    <a:pt x="74515" y="6561"/>
                  </a:moveTo>
                  <a:lnTo>
                    <a:pt x="66563" y="40837"/>
                  </a:lnTo>
                  <a:lnTo>
                    <a:pt x="62428" y="40638"/>
                  </a:lnTo>
                  <a:lnTo>
                    <a:pt x="74515" y="6561"/>
                  </a:lnTo>
                  <a:close/>
                  <a:moveTo>
                    <a:pt x="74436" y="2505"/>
                  </a:moveTo>
                  <a:lnTo>
                    <a:pt x="52726" y="26721"/>
                  </a:lnTo>
                  <a:lnTo>
                    <a:pt x="52845" y="26800"/>
                  </a:lnTo>
                  <a:lnTo>
                    <a:pt x="41393" y="33361"/>
                  </a:lnTo>
                  <a:lnTo>
                    <a:pt x="4136" y="45091"/>
                  </a:lnTo>
                  <a:lnTo>
                    <a:pt x="4136" y="45091"/>
                  </a:lnTo>
                  <a:lnTo>
                    <a:pt x="74436" y="2505"/>
                  </a:lnTo>
                  <a:close/>
                  <a:moveTo>
                    <a:pt x="75271" y="2545"/>
                  </a:moveTo>
                  <a:lnTo>
                    <a:pt x="61553" y="41234"/>
                  </a:lnTo>
                  <a:lnTo>
                    <a:pt x="66404" y="41433"/>
                  </a:lnTo>
                  <a:lnTo>
                    <a:pt x="61115" y="64217"/>
                  </a:lnTo>
                  <a:lnTo>
                    <a:pt x="67438" y="92329"/>
                  </a:lnTo>
                  <a:lnTo>
                    <a:pt x="67438" y="92329"/>
                  </a:lnTo>
                  <a:lnTo>
                    <a:pt x="18251" y="73005"/>
                  </a:lnTo>
                  <a:lnTo>
                    <a:pt x="27397" y="66563"/>
                  </a:lnTo>
                  <a:lnTo>
                    <a:pt x="54237" y="26005"/>
                  </a:lnTo>
                  <a:lnTo>
                    <a:pt x="75271" y="2545"/>
                  </a:lnTo>
                  <a:close/>
                  <a:moveTo>
                    <a:pt x="76702" y="0"/>
                  </a:moveTo>
                  <a:lnTo>
                    <a:pt x="75907" y="875"/>
                  </a:lnTo>
                  <a:lnTo>
                    <a:pt x="80" y="46801"/>
                  </a:lnTo>
                  <a:lnTo>
                    <a:pt x="0" y="46881"/>
                  </a:lnTo>
                  <a:lnTo>
                    <a:pt x="40" y="46960"/>
                  </a:lnTo>
                  <a:lnTo>
                    <a:pt x="80" y="47000"/>
                  </a:lnTo>
                  <a:lnTo>
                    <a:pt x="159" y="47000"/>
                  </a:lnTo>
                  <a:lnTo>
                    <a:pt x="41632" y="33958"/>
                  </a:lnTo>
                  <a:lnTo>
                    <a:pt x="41672" y="33958"/>
                  </a:lnTo>
                  <a:lnTo>
                    <a:pt x="52248" y="27914"/>
                  </a:lnTo>
                  <a:lnTo>
                    <a:pt x="26920" y="66126"/>
                  </a:lnTo>
                  <a:lnTo>
                    <a:pt x="16939" y="73164"/>
                  </a:lnTo>
                  <a:lnTo>
                    <a:pt x="68352" y="93363"/>
                  </a:lnTo>
                  <a:lnTo>
                    <a:pt x="61752" y="64217"/>
                  </a:lnTo>
                  <a:lnTo>
                    <a:pt x="67040" y="41473"/>
                  </a:lnTo>
                  <a:lnTo>
                    <a:pt x="95311" y="42745"/>
                  </a:lnTo>
                  <a:lnTo>
                    <a:pt x="95351" y="42109"/>
                  </a:lnTo>
                  <a:lnTo>
                    <a:pt x="67199" y="40837"/>
                  </a:lnTo>
                  <a:lnTo>
                    <a:pt x="76424" y="1233"/>
                  </a:lnTo>
                  <a:lnTo>
                    <a:pt x="76702" y="398"/>
                  </a:lnTo>
                  <a:lnTo>
                    <a:pt x="76702" y="398"/>
                  </a:lnTo>
                  <a:lnTo>
                    <a:pt x="76583" y="477"/>
                  </a:lnTo>
                  <a:lnTo>
                    <a:pt x="76583" y="477"/>
                  </a:lnTo>
                  <a:lnTo>
                    <a:pt x="76702" y="0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251"/>
            <p:cNvSpPr/>
            <p:nvPr/>
          </p:nvSpPr>
          <p:spPr>
            <a:xfrm>
              <a:off x="1620050" y="3054325"/>
              <a:ext cx="1676025" cy="2386775"/>
            </a:xfrm>
            <a:custGeom>
              <a:avLst/>
              <a:gdLst/>
              <a:ahLst/>
              <a:cxnLst/>
              <a:rect l="l" t="t" r="r" b="b"/>
              <a:pathLst>
                <a:path w="67041" h="95471" extrusionOk="0">
                  <a:moveTo>
                    <a:pt x="10140" y="3778"/>
                  </a:moveTo>
                  <a:lnTo>
                    <a:pt x="14673" y="59923"/>
                  </a:lnTo>
                  <a:lnTo>
                    <a:pt x="717" y="48869"/>
                  </a:lnTo>
                  <a:lnTo>
                    <a:pt x="10140" y="3778"/>
                  </a:lnTo>
                  <a:close/>
                  <a:moveTo>
                    <a:pt x="40360" y="37178"/>
                  </a:moveTo>
                  <a:lnTo>
                    <a:pt x="59645" y="66722"/>
                  </a:lnTo>
                  <a:lnTo>
                    <a:pt x="26443" y="68829"/>
                  </a:lnTo>
                  <a:lnTo>
                    <a:pt x="26443" y="68829"/>
                  </a:lnTo>
                  <a:lnTo>
                    <a:pt x="40360" y="37178"/>
                  </a:lnTo>
                  <a:close/>
                  <a:moveTo>
                    <a:pt x="1472" y="50260"/>
                  </a:moveTo>
                  <a:lnTo>
                    <a:pt x="14753" y="60758"/>
                  </a:lnTo>
                  <a:lnTo>
                    <a:pt x="15866" y="74476"/>
                  </a:lnTo>
                  <a:lnTo>
                    <a:pt x="15866" y="74476"/>
                  </a:lnTo>
                  <a:lnTo>
                    <a:pt x="1472" y="50260"/>
                  </a:lnTo>
                  <a:close/>
                  <a:moveTo>
                    <a:pt x="10299" y="0"/>
                  </a:moveTo>
                  <a:lnTo>
                    <a:pt x="10260" y="80"/>
                  </a:lnTo>
                  <a:lnTo>
                    <a:pt x="1" y="49147"/>
                  </a:lnTo>
                  <a:lnTo>
                    <a:pt x="80" y="49187"/>
                  </a:lnTo>
                  <a:lnTo>
                    <a:pt x="16741" y="77180"/>
                  </a:lnTo>
                  <a:lnTo>
                    <a:pt x="15429" y="61314"/>
                  </a:lnTo>
                  <a:lnTo>
                    <a:pt x="25051" y="68909"/>
                  </a:lnTo>
                  <a:lnTo>
                    <a:pt x="24773" y="68909"/>
                  </a:lnTo>
                  <a:lnTo>
                    <a:pt x="66683" y="95471"/>
                  </a:lnTo>
                  <a:lnTo>
                    <a:pt x="67041" y="94954"/>
                  </a:lnTo>
                  <a:lnTo>
                    <a:pt x="26801" y="69426"/>
                  </a:lnTo>
                  <a:lnTo>
                    <a:pt x="60758" y="67318"/>
                  </a:lnTo>
                  <a:lnTo>
                    <a:pt x="40241" y="35826"/>
                  </a:lnTo>
                  <a:lnTo>
                    <a:pt x="25807" y="68670"/>
                  </a:lnTo>
                  <a:lnTo>
                    <a:pt x="15389" y="60440"/>
                  </a:lnTo>
                  <a:lnTo>
                    <a:pt x="10458" y="80"/>
                  </a:lnTo>
                  <a:lnTo>
                    <a:pt x="10458" y="40"/>
                  </a:lnTo>
                  <a:lnTo>
                    <a:pt x="1037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251"/>
            <p:cNvSpPr/>
            <p:nvPr/>
          </p:nvSpPr>
          <p:spPr>
            <a:xfrm>
              <a:off x="2866625" y="3743200"/>
              <a:ext cx="100425" cy="100425"/>
            </a:xfrm>
            <a:custGeom>
              <a:avLst/>
              <a:gdLst/>
              <a:ahLst/>
              <a:cxnLst/>
              <a:rect l="l" t="t" r="r" b="b"/>
              <a:pathLst>
                <a:path w="4017" h="4017" extrusionOk="0">
                  <a:moveTo>
                    <a:pt x="1750" y="1"/>
                  </a:moveTo>
                  <a:lnTo>
                    <a:pt x="1392" y="80"/>
                  </a:lnTo>
                  <a:lnTo>
                    <a:pt x="1034" y="239"/>
                  </a:lnTo>
                  <a:lnTo>
                    <a:pt x="716" y="438"/>
                  </a:lnTo>
                  <a:lnTo>
                    <a:pt x="438" y="716"/>
                  </a:lnTo>
                  <a:lnTo>
                    <a:pt x="239" y="1074"/>
                  </a:lnTo>
                  <a:lnTo>
                    <a:pt x="80" y="1432"/>
                  </a:lnTo>
                  <a:lnTo>
                    <a:pt x="0" y="1830"/>
                  </a:lnTo>
                  <a:lnTo>
                    <a:pt x="0" y="2227"/>
                  </a:lnTo>
                  <a:lnTo>
                    <a:pt x="80" y="2625"/>
                  </a:lnTo>
                  <a:lnTo>
                    <a:pt x="239" y="2983"/>
                  </a:lnTo>
                  <a:lnTo>
                    <a:pt x="477" y="3301"/>
                  </a:lnTo>
                  <a:lnTo>
                    <a:pt x="756" y="3579"/>
                  </a:lnTo>
                  <a:lnTo>
                    <a:pt x="1074" y="3778"/>
                  </a:lnTo>
                  <a:lnTo>
                    <a:pt x="1471" y="3937"/>
                  </a:lnTo>
                  <a:lnTo>
                    <a:pt x="1869" y="4017"/>
                  </a:lnTo>
                  <a:lnTo>
                    <a:pt x="2267" y="4017"/>
                  </a:lnTo>
                  <a:lnTo>
                    <a:pt x="2625" y="3937"/>
                  </a:lnTo>
                  <a:lnTo>
                    <a:pt x="2982" y="3778"/>
                  </a:lnTo>
                  <a:lnTo>
                    <a:pt x="3301" y="3540"/>
                  </a:lnTo>
                  <a:lnTo>
                    <a:pt x="3579" y="3261"/>
                  </a:lnTo>
                  <a:lnTo>
                    <a:pt x="3817" y="2943"/>
                  </a:lnTo>
                  <a:lnTo>
                    <a:pt x="3937" y="2545"/>
                  </a:lnTo>
                  <a:lnTo>
                    <a:pt x="4016" y="2148"/>
                  </a:lnTo>
                  <a:lnTo>
                    <a:pt x="4016" y="1750"/>
                  </a:lnTo>
                  <a:lnTo>
                    <a:pt x="3937" y="1392"/>
                  </a:lnTo>
                  <a:lnTo>
                    <a:pt x="3778" y="1035"/>
                  </a:lnTo>
                  <a:lnTo>
                    <a:pt x="3539" y="716"/>
                  </a:lnTo>
                  <a:lnTo>
                    <a:pt x="3261" y="438"/>
                  </a:lnTo>
                  <a:lnTo>
                    <a:pt x="2943" y="199"/>
                  </a:lnTo>
                  <a:lnTo>
                    <a:pt x="258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251"/>
            <p:cNvSpPr/>
            <p:nvPr/>
          </p:nvSpPr>
          <p:spPr>
            <a:xfrm>
              <a:off x="3896475" y="4102075"/>
              <a:ext cx="168025" cy="168000"/>
            </a:xfrm>
            <a:custGeom>
              <a:avLst/>
              <a:gdLst/>
              <a:ahLst/>
              <a:cxnLst/>
              <a:rect l="l" t="t" r="r" b="b"/>
              <a:pathLst>
                <a:path w="6721" h="6720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8" y="278"/>
                  </a:lnTo>
                  <a:lnTo>
                    <a:pt x="1710" y="398"/>
                  </a:lnTo>
                  <a:lnTo>
                    <a:pt x="1472" y="596"/>
                  </a:lnTo>
                  <a:lnTo>
                    <a:pt x="1193" y="795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7" y="1511"/>
                  </a:lnTo>
                  <a:lnTo>
                    <a:pt x="398" y="1789"/>
                  </a:lnTo>
                  <a:lnTo>
                    <a:pt x="239" y="2107"/>
                  </a:lnTo>
                  <a:lnTo>
                    <a:pt x="120" y="2426"/>
                  </a:lnTo>
                  <a:lnTo>
                    <a:pt x="40" y="2783"/>
                  </a:lnTo>
                  <a:lnTo>
                    <a:pt x="0" y="3102"/>
                  </a:lnTo>
                  <a:lnTo>
                    <a:pt x="0" y="3420"/>
                  </a:lnTo>
                  <a:lnTo>
                    <a:pt x="40" y="3778"/>
                  </a:lnTo>
                  <a:lnTo>
                    <a:pt x="80" y="4096"/>
                  </a:lnTo>
                  <a:lnTo>
                    <a:pt x="159" y="4414"/>
                  </a:lnTo>
                  <a:lnTo>
                    <a:pt x="279" y="4692"/>
                  </a:lnTo>
                  <a:lnTo>
                    <a:pt x="438" y="4970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4" y="5766"/>
                  </a:lnTo>
                  <a:lnTo>
                    <a:pt x="1233" y="5964"/>
                  </a:lnTo>
                  <a:lnTo>
                    <a:pt x="1511" y="6163"/>
                  </a:lnTo>
                  <a:lnTo>
                    <a:pt x="1790" y="6322"/>
                  </a:lnTo>
                  <a:lnTo>
                    <a:pt x="2108" y="6481"/>
                  </a:lnTo>
                  <a:lnTo>
                    <a:pt x="2426" y="6601"/>
                  </a:lnTo>
                  <a:lnTo>
                    <a:pt x="2784" y="6680"/>
                  </a:lnTo>
                  <a:lnTo>
                    <a:pt x="3102" y="6720"/>
                  </a:lnTo>
                  <a:lnTo>
                    <a:pt x="3420" y="6720"/>
                  </a:lnTo>
                  <a:lnTo>
                    <a:pt x="3778" y="6680"/>
                  </a:lnTo>
                  <a:lnTo>
                    <a:pt x="4096" y="6640"/>
                  </a:lnTo>
                  <a:lnTo>
                    <a:pt x="4414" y="6561"/>
                  </a:lnTo>
                  <a:lnTo>
                    <a:pt x="4692" y="6442"/>
                  </a:lnTo>
                  <a:lnTo>
                    <a:pt x="5010" y="6283"/>
                  </a:lnTo>
                  <a:lnTo>
                    <a:pt x="5249" y="6124"/>
                  </a:lnTo>
                  <a:lnTo>
                    <a:pt x="5527" y="5925"/>
                  </a:lnTo>
                  <a:lnTo>
                    <a:pt x="5766" y="572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23" y="4931"/>
                  </a:lnTo>
                  <a:lnTo>
                    <a:pt x="6482" y="4613"/>
                  </a:lnTo>
                  <a:lnTo>
                    <a:pt x="6601" y="4294"/>
                  </a:lnTo>
                  <a:lnTo>
                    <a:pt x="6680" y="3937"/>
                  </a:lnTo>
                  <a:lnTo>
                    <a:pt x="6720" y="3618"/>
                  </a:lnTo>
                  <a:lnTo>
                    <a:pt x="6720" y="3261"/>
                  </a:lnTo>
                  <a:lnTo>
                    <a:pt x="6680" y="2942"/>
                  </a:lnTo>
                  <a:lnTo>
                    <a:pt x="6641" y="2624"/>
                  </a:lnTo>
                  <a:lnTo>
                    <a:pt x="6561" y="2306"/>
                  </a:lnTo>
                  <a:lnTo>
                    <a:pt x="6442" y="202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5" y="1193"/>
                  </a:lnTo>
                  <a:lnTo>
                    <a:pt x="5726" y="954"/>
                  </a:lnTo>
                  <a:lnTo>
                    <a:pt x="5488" y="756"/>
                  </a:lnTo>
                  <a:lnTo>
                    <a:pt x="5209" y="557"/>
                  </a:lnTo>
                  <a:lnTo>
                    <a:pt x="4931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251"/>
            <p:cNvSpPr/>
            <p:nvPr/>
          </p:nvSpPr>
          <p:spPr>
            <a:xfrm>
              <a:off x="3261275" y="5409275"/>
              <a:ext cx="67600" cy="67600"/>
            </a:xfrm>
            <a:custGeom>
              <a:avLst/>
              <a:gdLst/>
              <a:ahLst/>
              <a:cxnLst/>
              <a:rect l="l" t="t" r="r" b="b"/>
              <a:pathLst>
                <a:path w="2704" h="2704" extrusionOk="0">
                  <a:moveTo>
                    <a:pt x="1431" y="0"/>
                  </a:moveTo>
                  <a:lnTo>
                    <a:pt x="1193" y="40"/>
                  </a:lnTo>
                  <a:lnTo>
                    <a:pt x="915" y="80"/>
                  </a:lnTo>
                  <a:lnTo>
                    <a:pt x="676" y="199"/>
                  </a:lnTo>
                  <a:lnTo>
                    <a:pt x="477" y="318"/>
                  </a:lnTo>
                  <a:lnTo>
                    <a:pt x="278" y="517"/>
                  </a:lnTo>
                  <a:lnTo>
                    <a:pt x="159" y="756"/>
                  </a:lnTo>
                  <a:lnTo>
                    <a:pt x="40" y="994"/>
                  </a:lnTo>
                  <a:lnTo>
                    <a:pt x="0" y="1273"/>
                  </a:lnTo>
                  <a:lnTo>
                    <a:pt x="0" y="1511"/>
                  </a:lnTo>
                  <a:lnTo>
                    <a:pt x="80" y="1789"/>
                  </a:lnTo>
                  <a:lnTo>
                    <a:pt x="159" y="2028"/>
                  </a:lnTo>
                  <a:lnTo>
                    <a:pt x="318" y="2227"/>
                  </a:lnTo>
                  <a:lnTo>
                    <a:pt x="517" y="2426"/>
                  </a:lnTo>
                  <a:lnTo>
                    <a:pt x="716" y="2545"/>
                  </a:lnTo>
                  <a:lnTo>
                    <a:pt x="954" y="2664"/>
                  </a:lnTo>
                  <a:lnTo>
                    <a:pt x="1233" y="2704"/>
                  </a:lnTo>
                  <a:lnTo>
                    <a:pt x="1511" y="2704"/>
                  </a:lnTo>
                  <a:lnTo>
                    <a:pt x="1750" y="2624"/>
                  </a:lnTo>
                  <a:lnTo>
                    <a:pt x="1988" y="2545"/>
                  </a:lnTo>
                  <a:lnTo>
                    <a:pt x="2227" y="2386"/>
                  </a:lnTo>
                  <a:lnTo>
                    <a:pt x="2386" y="2187"/>
                  </a:lnTo>
                  <a:lnTo>
                    <a:pt x="2545" y="1988"/>
                  </a:lnTo>
                  <a:lnTo>
                    <a:pt x="2624" y="1750"/>
                  </a:lnTo>
                  <a:lnTo>
                    <a:pt x="2704" y="1471"/>
                  </a:lnTo>
                  <a:lnTo>
                    <a:pt x="2664" y="1193"/>
                  </a:lnTo>
                  <a:lnTo>
                    <a:pt x="2624" y="954"/>
                  </a:lnTo>
                  <a:lnTo>
                    <a:pt x="2505" y="716"/>
                  </a:lnTo>
                  <a:lnTo>
                    <a:pt x="2386" y="477"/>
                  </a:lnTo>
                  <a:lnTo>
                    <a:pt x="2187" y="318"/>
                  </a:lnTo>
                  <a:lnTo>
                    <a:pt x="1948" y="159"/>
                  </a:lnTo>
                  <a:lnTo>
                    <a:pt x="1710" y="80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251"/>
            <p:cNvSpPr/>
            <p:nvPr/>
          </p:nvSpPr>
          <p:spPr>
            <a:xfrm>
              <a:off x="4049550" y="495200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546" y="0"/>
                  </a:moveTo>
                  <a:lnTo>
                    <a:pt x="2068" y="40"/>
                  </a:lnTo>
                  <a:lnTo>
                    <a:pt x="1631" y="120"/>
                  </a:lnTo>
                  <a:lnTo>
                    <a:pt x="1194" y="318"/>
                  </a:lnTo>
                  <a:lnTo>
                    <a:pt x="836" y="557"/>
                  </a:lnTo>
                  <a:lnTo>
                    <a:pt x="518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1" y="1949"/>
                  </a:lnTo>
                  <a:lnTo>
                    <a:pt x="1" y="2187"/>
                  </a:lnTo>
                  <a:lnTo>
                    <a:pt x="1" y="2625"/>
                  </a:lnTo>
                  <a:lnTo>
                    <a:pt x="120" y="3102"/>
                  </a:lnTo>
                  <a:lnTo>
                    <a:pt x="279" y="3499"/>
                  </a:lnTo>
                  <a:lnTo>
                    <a:pt x="557" y="3857"/>
                  </a:lnTo>
                  <a:lnTo>
                    <a:pt x="876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1" y="4613"/>
                  </a:lnTo>
                  <a:lnTo>
                    <a:pt x="1949" y="4692"/>
                  </a:lnTo>
                  <a:lnTo>
                    <a:pt x="2625" y="4692"/>
                  </a:lnTo>
                  <a:lnTo>
                    <a:pt x="3063" y="4613"/>
                  </a:lnTo>
                  <a:lnTo>
                    <a:pt x="3500" y="4414"/>
                  </a:lnTo>
                  <a:lnTo>
                    <a:pt x="3858" y="4175"/>
                  </a:lnTo>
                  <a:lnTo>
                    <a:pt x="4176" y="3817"/>
                  </a:lnTo>
                  <a:lnTo>
                    <a:pt x="4454" y="3460"/>
                  </a:lnTo>
                  <a:lnTo>
                    <a:pt x="4534" y="3221"/>
                  </a:lnTo>
                  <a:lnTo>
                    <a:pt x="4613" y="3022"/>
                  </a:lnTo>
                  <a:lnTo>
                    <a:pt x="4653" y="278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574" y="1631"/>
                  </a:lnTo>
                  <a:lnTo>
                    <a:pt x="4414" y="1233"/>
                  </a:lnTo>
                  <a:lnTo>
                    <a:pt x="413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2" y="159"/>
                  </a:lnTo>
                  <a:lnTo>
                    <a:pt x="2983" y="8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251"/>
            <p:cNvSpPr/>
            <p:nvPr/>
          </p:nvSpPr>
          <p:spPr>
            <a:xfrm>
              <a:off x="3039575" y="46498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56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8" y="1511"/>
                  </a:lnTo>
                  <a:lnTo>
                    <a:pt x="399" y="1790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1" y="3738"/>
                  </a:lnTo>
                  <a:lnTo>
                    <a:pt x="80" y="4056"/>
                  </a:lnTo>
                  <a:lnTo>
                    <a:pt x="160" y="4374"/>
                  </a:lnTo>
                  <a:lnTo>
                    <a:pt x="279" y="4692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5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790" y="6323"/>
                  </a:lnTo>
                  <a:lnTo>
                    <a:pt x="2108" y="6482"/>
                  </a:lnTo>
                  <a:lnTo>
                    <a:pt x="2426" y="6561"/>
                  </a:lnTo>
                  <a:lnTo>
                    <a:pt x="2784" y="6641"/>
                  </a:lnTo>
                  <a:lnTo>
                    <a:pt x="3102" y="6681"/>
                  </a:lnTo>
                  <a:lnTo>
                    <a:pt x="3460" y="6720"/>
                  </a:lnTo>
                  <a:lnTo>
                    <a:pt x="3778" y="6681"/>
                  </a:lnTo>
                  <a:lnTo>
                    <a:pt x="4097" y="6641"/>
                  </a:lnTo>
                  <a:lnTo>
                    <a:pt x="4415" y="6561"/>
                  </a:lnTo>
                  <a:lnTo>
                    <a:pt x="4693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55"/>
                  </a:lnTo>
                  <a:lnTo>
                    <a:pt x="6681" y="3937"/>
                  </a:lnTo>
                  <a:lnTo>
                    <a:pt x="6721" y="3619"/>
                  </a:lnTo>
                  <a:lnTo>
                    <a:pt x="6721" y="3261"/>
                  </a:lnTo>
                  <a:lnTo>
                    <a:pt x="6721" y="2943"/>
                  </a:lnTo>
                  <a:lnTo>
                    <a:pt x="6641" y="2625"/>
                  </a:lnTo>
                  <a:lnTo>
                    <a:pt x="6562" y="2307"/>
                  </a:lnTo>
                  <a:lnTo>
                    <a:pt x="6443" y="198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6" y="1193"/>
                  </a:lnTo>
                  <a:lnTo>
                    <a:pt x="5727" y="955"/>
                  </a:lnTo>
                  <a:lnTo>
                    <a:pt x="5488" y="716"/>
                  </a:lnTo>
                  <a:lnTo>
                    <a:pt x="5210" y="517"/>
                  </a:lnTo>
                  <a:lnTo>
                    <a:pt x="4932" y="358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251"/>
            <p:cNvSpPr/>
            <p:nvPr/>
          </p:nvSpPr>
          <p:spPr>
            <a:xfrm>
              <a:off x="1572350" y="4220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1"/>
                  </a:moveTo>
                  <a:lnTo>
                    <a:pt x="1631" y="80"/>
                  </a:lnTo>
                  <a:lnTo>
                    <a:pt x="1193" y="279"/>
                  </a:lnTo>
                  <a:lnTo>
                    <a:pt x="835" y="518"/>
                  </a:lnTo>
                  <a:lnTo>
                    <a:pt x="517" y="876"/>
                  </a:lnTo>
                  <a:lnTo>
                    <a:pt x="279" y="1233"/>
                  </a:lnTo>
                  <a:lnTo>
                    <a:pt x="159" y="1472"/>
                  </a:lnTo>
                  <a:lnTo>
                    <a:pt x="80" y="1671"/>
                  </a:lnTo>
                  <a:lnTo>
                    <a:pt x="40" y="1909"/>
                  </a:lnTo>
                  <a:lnTo>
                    <a:pt x="0" y="2148"/>
                  </a:lnTo>
                  <a:lnTo>
                    <a:pt x="0" y="2625"/>
                  </a:lnTo>
                  <a:lnTo>
                    <a:pt x="120" y="3063"/>
                  </a:lnTo>
                  <a:lnTo>
                    <a:pt x="279" y="3460"/>
                  </a:lnTo>
                  <a:lnTo>
                    <a:pt x="557" y="3858"/>
                  </a:lnTo>
                  <a:lnTo>
                    <a:pt x="875" y="4176"/>
                  </a:lnTo>
                  <a:lnTo>
                    <a:pt x="1273" y="441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53"/>
                  </a:lnTo>
                  <a:lnTo>
                    <a:pt x="2187" y="4693"/>
                  </a:lnTo>
                  <a:lnTo>
                    <a:pt x="2625" y="4693"/>
                  </a:lnTo>
                  <a:lnTo>
                    <a:pt x="3102" y="4574"/>
                  </a:lnTo>
                  <a:lnTo>
                    <a:pt x="3499" y="4375"/>
                  </a:lnTo>
                  <a:lnTo>
                    <a:pt x="3857" y="4136"/>
                  </a:lnTo>
                  <a:lnTo>
                    <a:pt x="4175" y="3818"/>
                  </a:lnTo>
                  <a:lnTo>
                    <a:pt x="4454" y="3420"/>
                  </a:lnTo>
                  <a:lnTo>
                    <a:pt x="4533" y="3222"/>
                  </a:lnTo>
                  <a:lnTo>
                    <a:pt x="4613" y="2983"/>
                  </a:lnTo>
                  <a:lnTo>
                    <a:pt x="4653" y="2744"/>
                  </a:lnTo>
                  <a:lnTo>
                    <a:pt x="4692" y="2506"/>
                  </a:lnTo>
                  <a:lnTo>
                    <a:pt x="4692" y="2068"/>
                  </a:lnTo>
                  <a:lnTo>
                    <a:pt x="4573" y="1591"/>
                  </a:lnTo>
                  <a:lnTo>
                    <a:pt x="4414" y="1194"/>
                  </a:lnTo>
                  <a:lnTo>
                    <a:pt x="4175" y="836"/>
                  </a:lnTo>
                  <a:lnTo>
                    <a:pt x="3817" y="518"/>
                  </a:lnTo>
                  <a:lnTo>
                    <a:pt x="3460" y="239"/>
                  </a:lnTo>
                  <a:lnTo>
                    <a:pt x="3221" y="160"/>
                  </a:lnTo>
                  <a:lnTo>
                    <a:pt x="2982" y="8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251"/>
            <p:cNvSpPr/>
            <p:nvPr/>
          </p:nvSpPr>
          <p:spPr>
            <a:xfrm>
              <a:off x="1968975" y="4893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0"/>
                  </a:moveTo>
                  <a:lnTo>
                    <a:pt x="1631" y="120"/>
                  </a:lnTo>
                  <a:lnTo>
                    <a:pt x="1233" y="279"/>
                  </a:lnTo>
                  <a:lnTo>
                    <a:pt x="836" y="557"/>
                  </a:lnTo>
                  <a:lnTo>
                    <a:pt x="517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0" y="1949"/>
                  </a:lnTo>
                  <a:lnTo>
                    <a:pt x="1" y="2187"/>
                  </a:lnTo>
                  <a:lnTo>
                    <a:pt x="40" y="2625"/>
                  </a:lnTo>
                  <a:lnTo>
                    <a:pt x="120" y="3062"/>
                  </a:lnTo>
                  <a:lnTo>
                    <a:pt x="319" y="3499"/>
                  </a:lnTo>
                  <a:lnTo>
                    <a:pt x="557" y="3857"/>
                  </a:lnTo>
                  <a:lnTo>
                    <a:pt x="875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0" y="4613"/>
                  </a:lnTo>
                  <a:lnTo>
                    <a:pt x="1949" y="4652"/>
                  </a:lnTo>
                  <a:lnTo>
                    <a:pt x="2188" y="4692"/>
                  </a:lnTo>
                  <a:lnTo>
                    <a:pt x="2625" y="4692"/>
                  </a:lnTo>
                  <a:lnTo>
                    <a:pt x="3102" y="4573"/>
                  </a:lnTo>
                  <a:lnTo>
                    <a:pt x="3500" y="4414"/>
                  </a:lnTo>
                  <a:lnTo>
                    <a:pt x="3858" y="4136"/>
                  </a:lnTo>
                  <a:lnTo>
                    <a:pt x="4176" y="3817"/>
                  </a:lnTo>
                  <a:lnTo>
                    <a:pt x="4454" y="3420"/>
                  </a:lnTo>
                  <a:lnTo>
                    <a:pt x="4534" y="3221"/>
                  </a:lnTo>
                  <a:lnTo>
                    <a:pt x="4613" y="2982"/>
                  </a:lnTo>
                  <a:lnTo>
                    <a:pt x="4693" y="274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193"/>
                  </a:lnTo>
                  <a:lnTo>
                    <a:pt x="417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1" y="159"/>
                  </a:lnTo>
                  <a:lnTo>
                    <a:pt x="3023" y="80"/>
                  </a:lnTo>
                  <a:lnTo>
                    <a:pt x="2784" y="40"/>
                  </a:lnTo>
                  <a:lnTo>
                    <a:pt x="2545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251"/>
            <p:cNvSpPr/>
            <p:nvPr/>
          </p:nvSpPr>
          <p:spPr>
            <a:xfrm>
              <a:off x="2182700" y="46985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83" y="1"/>
                  </a:moveTo>
                  <a:lnTo>
                    <a:pt x="2625" y="80"/>
                  </a:lnTo>
                  <a:lnTo>
                    <a:pt x="2347" y="160"/>
                  </a:lnTo>
                  <a:lnTo>
                    <a:pt x="2028" y="279"/>
                  </a:lnTo>
                  <a:lnTo>
                    <a:pt x="1750" y="398"/>
                  </a:lnTo>
                  <a:lnTo>
                    <a:pt x="1472" y="597"/>
                  </a:lnTo>
                  <a:lnTo>
                    <a:pt x="1193" y="796"/>
                  </a:lnTo>
                  <a:lnTo>
                    <a:pt x="955" y="995"/>
                  </a:lnTo>
                  <a:lnTo>
                    <a:pt x="756" y="1233"/>
                  </a:lnTo>
                  <a:lnTo>
                    <a:pt x="557" y="1512"/>
                  </a:lnTo>
                  <a:lnTo>
                    <a:pt x="398" y="1790"/>
                  </a:lnTo>
                  <a:lnTo>
                    <a:pt x="23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0" y="3738"/>
                  </a:lnTo>
                  <a:lnTo>
                    <a:pt x="80" y="4096"/>
                  </a:lnTo>
                  <a:lnTo>
                    <a:pt x="160" y="4375"/>
                  </a:lnTo>
                  <a:lnTo>
                    <a:pt x="279" y="4693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8"/>
                  </a:lnTo>
                  <a:lnTo>
                    <a:pt x="1034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830" y="6323"/>
                  </a:lnTo>
                  <a:lnTo>
                    <a:pt x="2108" y="6482"/>
                  </a:lnTo>
                  <a:lnTo>
                    <a:pt x="2466" y="6601"/>
                  </a:lnTo>
                  <a:lnTo>
                    <a:pt x="2784" y="6641"/>
                  </a:lnTo>
                  <a:lnTo>
                    <a:pt x="3102" y="6721"/>
                  </a:lnTo>
                  <a:lnTo>
                    <a:pt x="3460" y="6721"/>
                  </a:lnTo>
                  <a:lnTo>
                    <a:pt x="3778" y="6681"/>
                  </a:lnTo>
                  <a:lnTo>
                    <a:pt x="4096" y="6641"/>
                  </a:lnTo>
                  <a:lnTo>
                    <a:pt x="4414" y="6562"/>
                  </a:lnTo>
                  <a:lnTo>
                    <a:pt x="4732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6" y="5687"/>
                  </a:lnTo>
                  <a:lnTo>
                    <a:pt x="6005" y="5448"/>
                  </a:lnTo>
                  <a:lnTo>
                    <a:pt x="6204" y="5210"/>
                  </a:lnTo>
                  <a:lnTo>
                    <a:pt x="6363" y="4892"/>
                  </a:lnTo>
                  <a:lnTo>
                    <a:pt x="6482" y="4613"/>
                  </a:lnTo>
                  <a:lnTo>
                    <a:pt x="6601" y="4255"/>
                  </a:lnTo>
                  <a:lnTo>
                    <a:pt x="6681" y="3937"/>
                  </a:lnTo>
                  <a:lnTo>
                    <a:pt x="6720" y="3619"/>
                  </a:lnTo>
                  <a:lnTo>
                    <a:pt x="6720" y="3261"/>
                  </a:lnTo>
                  <a:lnTo>
                    <a:pt x="6720" y="2943"/>
                  </a:lnTo>
                  <a:lnTo>
                    <a:pt x="6641" y="2625"/>
                  </a:lnTo>
                  <a:lnTo>
                    <a:pt x="6561" y="2307"/>
                  </a:lnTo>
                  <a:lnTo>
                    <a:pt x="6442" y="1989"/>
                  </a:lnTo>
                  <a:lnTo>
                    <a:pt x="6323" y="1711"/>
                  </a:lnTo>
                  <a:lnTo>
                    <a:pt x="6124" y="1432"/>
                  </a:lnTo>
                  <a:lnTo>
                    <a:pt x="5965" y="1194"/>
                  </a:lnTo>
                  <a:lnTo>
                    <a:pt x="5726" y="955"/>
                  </a:lnTo>
                  <a:lnTo>
                    <a:pt x="5488" y="716"/>
                  </a:lnTo>
                  <a:lnTo>
                    <a:pt x="5209" y="557"/>
                  </a:lnTo>
                  <a:lnTo>
                    <a:pt x="4931" y="359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77" y="40"/>
                  </a:lnTo>
                  <a:lnTo>
                    <a:pt x="361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251"/>
            <p:cNvSpPr/>
            <p:nvPr/>
          </p:nvSpPr>
          <p:spPr>
            <a:xfrm>
              <a:off x="3068425" y="4078200"/>
              <a:ext cx="139175" cy="140200"/>
            </a:xfrm>
            <a:custGeom>
              <a:avLst/>
              <a:gdLst/>
              <a:ahLst/>
              <a:cxnLst/>
              <a:rect l="l" t="t" r="r" b="b"/>
              <a:pathLst>
                <a:path w="5567" h="5608" extrusionOk="0">
                  <a:moveTo>
                    <a:pt x="2704" y="1"/>
                  </a:moveTo>
                  <a:lnTo>
                    <a:pt x="2426" y="40"/>
                  </a:lnTo>
                  <a:lnTo>
                    <a:pt x="2187" y="80"/>
                  </a:lnTo>
                  <a:lnTo>
                    <a:pt x="1909" y="160"/>
                  </a:lnTo>
                  <a:lnTo>
                    <a:pt x="1670" y="239"/>
                  </a:lnTo>
                  <a:lnTo>
                    <a:pt x="1432" y="359"/>
                  </a:lnTo>
                  <a:lnTo>
                    <a:pt x="1193" y="518"/>
                  </a:lnTo>
                  <a:lnTo>
                    <a:pt x="994" y="677"/>
                  </a:lnTo>
                  <a:lnTo>
                    <a:pt x="795" y="836"/>
                  </a:lnTo>
                  <a:lnTo>
                    <a:pt x="597" y="1035"/>
                  </a:lnTo>
                  <a:lnTo>
                    <a:pt x="437" y="1273"/>
                  </a:lnTo>
                  <a:lnTo>
                    <a:pt x="318" y="1512"/>
                  </a:lnTo>
                  <a:lnTo>
                    <a:pt x="199" y="1750"/>
                  </a:lnTo>
                  <a:lnTo>
                    <a:pt x="8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42"/>
                  </a:lnTo>
                  <a:lnTo>
                    <a:pt x="40" y="3420"/>
                  </a:lnTo>
                  <a:lnTo>
                    <a:pt x="119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375"/>
                  </a:lnTo>
                  <a:lnTo>
                    <a:pt x="636" y="4613"/>
                  </a:lnTo>
                  <a:lnTo>
                    <a:pt x="835" y="4812"/>
                  </a:lnTo>
                  <a:lnTo>
                    <a:pt x="1034" y="4971"/>
                  </a:lnTo>
                  <a:lnTo>
                    <a:pt x="1233" y="5130"/>
                  </a:lnTo>
                  <a:lnTo>
                    <a:pt x="1471" y="5289"/>
                  </a:lnTo>
                  <a:lnTo>
                    <a:pt x="1750" y="5408"/>
                  </a:lnTo>
                  <a:lnTo>
                    <a:pt x="2028" y="5488"/>
                  </a:lnTo>
                  <a:lnTo>
                    <a:pt x="2306" y="5568"/>
                  </a:lnTo>
                  <a:lnTo>
                    <a:pt x="2585" y="5607"/>
                  </a:lnTo>
                  <a:lnTo>
                    <a:pt x="2863" y="5607"/>
                  </a:lnTo>
                  <a:lnTo>
                    <a:pt x="3102" y="5568"/>
                  </a:lnTo>
                  <a:lnTo>
                    <a:pt x="3380" y="5528"/>
                  </a:lnTo>
                  <a:lnTo>
                    <a:pt x="3658" y="5448"/>
                  </a:lnTo>
                  <a:lnTo>
                    <a:pt x="3897" y="5369"/>
                  </a:lnTo>
                  <a:lnTo>
                    <a:pt x="4135" y="5249"/>
                  </a:lnTo>
                  <a:lnTo>
                    <a:pt x="4374" y="5090"/>
                  </a:lnTo>
                  <a:lnTo>
                    <a:pt x="4573" y="4931"/>
                  </a:lnTo>
                  <a:lnTo>
                    <a:pt x="4772" y="4772"/>
                  </a:lnTo>
                  <a:lnTo>
                    <a:pt x="4970" y="4573"/>
                  </a:lnTo>
                  <a:lnTo>
                    <a:pt x="5129" y="4335"/>
                  </a:lnTo>
                  <a:lnTo>
                    <a:pt x="5249" y="4096"/>
                  </a:lnTo>
                  <a:lnTo>
                    <a:pt x="5368" y="3858"/>
                  </a:lnTo>
                  <a:lnTo>
                    <a:pt x="5448" y="3579"/>
                  </a:lnTo>
                  <a:lnTo>
                    <a:pt x="5527" y="3301"/>
                  </a:lnTo>
                  <a:lnTo>
                    <a:pt x="5567" y="3023"/>
                  </a:lnTo>
                  <a:lnTo>
                    <a:pt x="5567" y="2744"/>
                  </a:lnTo>
                  <a:lnTo>
                    <a:pt x="5567" y="2466"/>
                  </a:lnTo>
                  <a:lnTo>
                    <a:pt x="5487" y="2188"/>
                  </a:lnTo>
                  <a:lnTo>
                    <a:pt x="5448" y="1949"/>
                  </a:lnTo>
                  <a:lnTo>
                    <a:pt x="5328" y="1711"/>
                  </a:lnTo>
                  <a:lnTo>
                    <a:pt x="5209" y="1432"/>
                  </a:lnTo>
                  <a:lnTo>
                    <a:pt x="5090" y="1233"/>
                  </a:lnTo>
                  <a:lnTo>
                    <a:pt x="4931" y="995"/>
                  </a:lnTo>
                  <a:lnTo>
                    <a:pt x="4732" y="796"/>
                  </a:lnTo>
                  <a:lnTo>
                    <a:pt x="4533" y="637"/>
                  </a:lnTo>
                  <a:lnTo>
                    <a:pt x="4294" y="478"/>
                  </a:lnTo>
                  <a:lnTo>
                    <a:pt x="4056" y="319"/>
                  </a:lnTo>
                  <a:lnTo>
                    <a:pt x="3817" y="200"/>
                  </a:lnTo>
                  <a:lnTo>
                    <a:pt x="3539" y="120"/>
                  </a:lnTo>
                  <a:lnTo>
                    <a:pt x="3261" y="40"/>
                  </a:lnTo>
                  <a:lnTo>
                    <a:pt x="2982" y="40"/>
                  </a:lnTo>
                  <a:lnTo>
                    <a:pt x="270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251"/>
            <p:cNvSpPr/>
            <p:nvPr/>
          </p:nvSpPr>
          <p:spPr>
            <a:xfrm>
              <a:off x="2567400" y="3906225"/>
              <a:ext cx="117325" cy="118325"/>
            </a:xfrm>
            <a:custGeom>
              <a:avLst/>
              <a:gdLst/>
              <a:ahLst/>
              <a:cxnLst/>
              <a:rect l="l" t="t" r="r" b="b"/>
              <a:pathLst>
                <a:path w="4693" h="4733" extrusionOk="0">
                  <a:moveTo>
                    <a:pt x="2546" y="1"/>
                  </a:moveTo>
                  <a:lnTo>
                    <a:pt x="2068" y="41"/>
                  </a:lnTo>
                  <a:lnTo>
                    <a:pt x="1631" y="120"/>
                  </a:lnTo>
                  <a:lnTo>
                    <a:pt x="1233" y="319"/>
                  </a:lnTo>
                  <a:lnTo>
                    <a:pt x="836" y="557"/>
                  </a:lnTo>
                  <a:lnTo>
                    <a:pt x="518" y="876"/>
                  </a:lnTo>
                  <a:lnTo>
                    <a:pt x="279" y="1273"/>
                  </a:lnTo>
                  <a:lnTo>
                    <a:pt x="160" y="1512"/>
                  </a:lnTo>
                  <a:lnTo>
                    <a:pt x="80" y="1711"/>
                  </a:lnTo>
                  <a:lnTo>
                    <a:pt x="40" y="1949"/>
                  </a:lnTo>
                  <a:lnTo>
                    <a:pt x="1" y="2188"/>
                  </a:lnTo>
                  <a:lnTo>
                    <a:pt x="40" y="2665"/>
                  </a:lnTo>
                  <a:lnTo>
                    <a:pt x="120" y="3102"/>
                  </a:lnTo>
                  <a:lnTo>
                    <a:pt x="319" y="3500"/>
                  </a:lnTo>
                  <a:lnTo>
                    <a:pt x="557" y="3898"/>
                  </a:lnTo>
                  <a:lnTo>
                    <a:pt x="875" y="4216"/>
                  </a:lnTo>
                  <a:lnTo>
                    <a:pt x="1273" y="445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93"/>
                  </a:lnTo>
                  <a:lnTo>
                    <a:pt x="2188" y="4733"/>
                  </a:lnTo>
                  <a:lnTo>
                    <a:pt x="2665" y="4693"/>
                  </a:lnTo>
                  <a:lnTo>
                    <a:pt x="3102" y="4613"/>
                  </a:lnTo>
                  <a:lnTo>
                    <a:pt x="3500" y="4414"/>
                  </a:lnTo>
                  <a:lnTo>
                    <a:pt x="3858" y="4176"/>
                  </a:lnTo>
                  <a:lnTo>
                    <a:pt x="4176" y="3858"/>
                  </a:lnTo>
                  <a:lnTo>
                    <a:pt x="4454" y="3460"/>
                  </a:lnTo>
                  <a:lnTo>
                    <a:pt x="4534" y="3261"/>
                  </a:lnTo>
                  <a:lnTo>
                    <a:pt x="4613" y="3023"/>
                  </a:lnTo>
                  <a:lnTo>
                    <a:pt x="4693" y="2784"/>
                  </a:lnTo>
                  <a:lnTo>
                    <a:pt x="4693" y="2546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233"/>
                  </a:lnTo>
                  <a:lnTo>
                    <a:pt x="4176" y="836"/>
                  </a:lnTo>
                  <a:lnTo>
                    <a:pt x="3858" y="518"/>
                  </a:lnTo>
                  <a:lnTo>
                    <a:pt x="3460" y="279"/>
                  </a:lnTo>
                  <a:lnTo>
                    <a:pt x="3221" y="200"/>
                  </a:lnTo>
                  <a:lnTo>
                    <a:pt x="3023" y="120"/>
                  </a:lnTo>
                  <a:lnTo>
                    <a:pt x="2784" y="41"/>
                  </a:lnTo>
                  <a:lnTo>
                    <a:pt x="2546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251"/>
            <p:cNvSpPr/>
            <p:nvPr/>
          </p:nvSpPr>
          <p:spPr>
            <a:xfrm>
              <a:off x="3448150" y="3110975"/>
              <a:ext cx="92475" cy="92475"/>
            </a:xfrm>
            <a:custGeom>
              <a:avLst/>
              <a:gdLst/>
              <a:ahLst/>
              <a:cxnLst/>
              <a:rect l="l" t="t" r="r" b="b"/>
              <a:pathLst>
                <a:path w="3699" h="3699" extrusionOk="0">
                  <a:moveTo>
                    <a:pt x="1829" y="1"/>
                  </a:moveTo>
                  <a:lnTo>
                    <a:pt x="1472" y="40"/>
                  </a:lnTo>
                  <a:lnTo>
                    <a:pt x="1114" y="160"/>
                  </a:lnTo>
                  <a:lnTo>
                    <a:pt x="796" y="319"/>
                  </a:lnTo>
                  <a:lnTo>
                    <a:pt x="517" y="557"/>
                  </a:lnTo>
                  <a:lnTo>
                    <a:pt x="319" y="796"/>
                  </a:lnTo>
                  <a:lnTo>
                    <a:pt x="120" y="1114"/>
                  </a:lnTo>
                  <a:lnTo>
                    <a:pt x="0" y="1472"/>
                  </a:lnTo>
                  <a:lnTo>
                    <a:pt x="0" y="1869"/>
                  </a:lnTo>
                  <a:lnTo>
                    <a:pt x="0" y="2227"/>
                  </a:lnTo>
                  <a:lnTo>
                    <a:pt x="120" y="2585"/>
                  </a:lnTo>
                  <a:lnTo>
                    <a:pt x="319" y="2903"/>
                  </a:lnTo>
                  <a:lnTo>
                    <a:pt x="517" y="3182"/>
                  </a:lnTo>
                  <a:lnTo>
                    <a:pt x="796" y="3380"/>
                  </a:lnTo>
                  <a:lnTo>
                    <a:pt x="1114" y="3579"/>
                  </a:lnTo>
                  <a:lnTo>
                    <a:pt x="1472" y="3659"/>
                  </a:lnTo>
                  <a:lnTo>
                    <a:pt x="1829" y="3698"/>
                  </a:lnTo>
                  <a:lnTo>
                    <a:pt x="2227" y="3659"/>
                  </a:lnTo>
                  <a:lnTo>
                    <a:pt x="2585" y="3579"/>
                  </a:lnTo>
                  <a:lnTo>
                    <a:pt x="2863" y="3380"/>
                  </a:lnTo>
                  <a:lnTo>
                    <a:pt x="3142" y="3182"/>
                  </a:lnTo>
                  <a:lnTo>
                    <a:pt x="3380" y="2903"/>
                  </a:lnTo>
                  <a:lnTo>
                    <a:pt x="3539" y="2585"/>
                  </a:lnTo>
                  <a:lnTo>
                    <a:pt x="3659" y="2227"/>
                  </a:lnTo>
                  <a:lnTo>
                    <a:pt x="3698" y="1869"/>
                  </a:lnTo>
                  <a:lnTo>
                    <a:pt x="3659" y="1472"/>
                  </a:lnTo>
                  <a:lnTo>
                    <a:pt x="3539" y="1114"/>
                  </a:lnTo>
                  <a:lnTo>
                    <a:pt x="3380" y="796"/>
                  </a:lnTo>
                  <a:lnTo>
                    <a:pt x="3142" y="557"/>
                  </a:lnTo>
                  <a:lnTo>
                    <a:pt x="2863" y="319"/>
                  </a:lnTo>
                  <a:lnTo>
                    <a:pt x="2585" y="160"/>
                  </a:lnTo>
                  <a:lnTo>
                    <a:pt x="2227" y="40"/>
                  </a:lnTo>
                  <a:lnTo>
                    <a:pt x="182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251"/>
            <p:cNvSpPr/>
            <p:nvPr/>
          </p:nvSpPr>
          <p:spPr>
            <a:xfrm>
              <a:off x="3764250" y="3208400"/>
              <a:ext cx="112375" cy="112350"/>
            </a:xfrm>
            <a:custGeom>
              <a:avLst/>
              <a:gdLst/>
              <a:ahLst/>
              <a:cxnLst/>
              <a:rect l="l" t="t" r="r" b="b"/>
              <a:pathLst>
                <a:path w="4495" h="4494" extrusionOk="0">
                  <a:moveTo>
                    <a:pt x="2267" y="0"/>
                  </a:moveTo>
                  <a:lnTo>
                    <a:pt x="1790" y="40"/>
                  </a:lnTo>
                  <a:lnTo>
                    <a:pt x="1393" y="199"/>
                  </a:lnTo>
                  <a:lnTo>
                    <a:pt x="995" y="398"/>
                  </a:lnTo>
                  <a:lnTo>
                    <a:pt x="677" y="676"/>
                  </a:lnTo>
                  <a:lnTo>
                    <a:pt x="399" y="994"/>
                  </a:lnTo>
                  <a:lnTo>
                    <a:pt x="200" y="1392"/>
                  </a:lnTo>
                  <a:lnTo>
                    <a:pt x="41" y="1790"/>
                  </a:lnTo>
                  <a:lnTo>
                    <a:pt x="1" y="2267"/>
                  </a:lnTo>
                  <a:lnTo>
                    <a:pt x="41" y="2704"/>
                  </a:lnTo>
                  <a:lnTo>
                    <a:pt x="200" y="3142"/>
                  </a:lnTo>
                  <a:lnTo>
                    <a:pt x="399" y="3499"/>
                  </a:lnTo>
                  <a:lnTo>
                    <a:pt x="677" y="3857"/>
                  </a:lnTo>
                  <a:lnTo>
                    <a:pt x="995" y="4136"/>
                  </a:lnTo>
                  <a:lnTo>
                    <a:pt x="1393" y="4334"/>
                  </a:lnTo>
                  <a:lnTo>
                    <a:pt x="1790" y="4454"/>
                  </a:lnTo>
                  <a:lnTo>
                    <a:pt x="2267" y="4493"/>
                  </a:lnTo>
                  <a:lnTo>
                    <a:pt x="2705" y="4454"/>
                  </a:lnTo>
                  <a:lnTo>
                    <a:pt x="3142" y="4334"/>
                  </a:lnTo>
                  <a:lnTo>
                    <a:pt x="3500" y="4136"/>
                  </a:lnTo>
                  <a:lnTo>
                    <a:pt x="3858" y="3857"/>
                  </a:lnTo>
                  <a:lnTo>
                    <a:pt x="4136" y="3499"/>
                  </a:lnTo>
                  <a:lnTo>
                    <a:pt x="4335" y="3142"/>
                  </a:lnTo>
                  <a:lnTo>
                    <a:pt x="4454" y="2704"/>
                  </a:lnTo>
                  <a:lnTo>
                    <a:pt x="4494" y="2267"/>
                  </a:lnTo>
                  <a:lnTo>
                    <a:pt x="4454" y="1790"/>
                  </a:lnTo>
                  <a:lnTo>
                    <a:pt x="4335" y="1392"/>
                  </a:lnTo>
                  <a:lnTo>
                    <a:pt x="4136" y="994"/>
                  </a:lnTo>
                  <a:lnTo>
                    <a:pt x="3858" y="676"/>
                  </a:lnTo>
                  <a:lnTo>
                    <a:pt x="3500" y="398"/>
                  </a:lnTo>
                  <a:lnTo>
                    <a:pt x="3142" y="199"/>
                  </a:lnTo>
                  <a:lnTo>
                    <a:pt x="2705" y="40"/>
                  </a:lnTo>
                  <a:lnTo>
                    <a:pt x="2267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251"/>
            <p:cNvSpPr/>
            <p:nvPr/>
          </p:nvSpPr>
          <p:spPr>
            <a:xfrm>
              <a:off x="1820850" y="3036425"/>
              <a:ext cx="118325" cy="119300"/>
            </a:xfrm>
            <a:custGeom>
              <a:avLst/>
              <a:gdLst/>
              <a:ahLst/>
              <a:cxnLst/>
              <a:rect l="l" t="t" r="r" b="b"/>
              <a:pathLst>
                <a:path w="4733" h="4772" extrusionOk="0">
                  <a:moveTo>
                    <a:pt x="2546" y="0"/>
                  </a:moveTo>
                  <a:lnTo>
                    <a:pt x="2069" y="40"/>
                  </a:lnTo>
                  <a:lnTo>
                    <a:pt x="1631" y="120"/>
                  </a:lnTo>
                  <a:lnTo>
                    <a:pt x="1234" y="318"/>
                  </a:lnTo>
                  <a:lnTo>
                    <a:pt x="836" y="557"/>
                  </a:lnTo>
                  <a:lnTo>
                    <a:pt x="518" y="915"/>
                  </a:lnTo>
                  <a:lnTo>
                    <a:pt x="240" y="1312"/>
                  </a:lnTo>
                  <a:lnTo>
                    <a:pt x="160" y="1511"/>
                  </a:lnTo>
                  <a:lnTo>
                    <a:pt x="80" y="1750"/>
                  </a:lnTo>
                  <a:lnTo>
                    <a:pt x="41" y="1988"/>
                  </a:lnTo>
                  <a:lnTo>
                    <a:pt x="1" y="2227"/>
                  </a:lnTo>
                  <a:lnTo>
                    <a:pt x="1" y="2704"/>
                  </a:lnTo>
                  <a:lnTo>
                    <a:pt x="120" y="3142"/>
                  </a:lnTo>
                  <a:lnTo>
                    <a:pt x="279" y="3539"/>
                  </a:lnTo>
                  <a:lnTo>
                    <a:pt x="558" y="3937"/>
                  </a:lnTo>
                  <a:lnTo>
                    <a:pt x="876" y="4255"/>
                  </a:lnTo>
                  <a:lnTo>
                    <a:pt x="1273" y="4494"/>
                  </a:lnTo>
                  <a:lnTo>
                    <a:pt x="1472" y="4613"/>
                  </a:lnTo>
                  <a:lnTo>
                    <a:pt x="1711" y="4692"/>
                  </a:lnTo>
                  <a:lnTo>
                    <a:pt x="1949" y="4732"/>
                  </a:lnTo>
                  <a:lnTo>
                    <a:pt x="2188" y="4772"/>
                  </a:lnTo>
                  <a:lnTo>
                    <a:pt x="2665" y="4772"/>
                  </a:lnTo>
                  <a:lnTo>
                    <a:pt x="3102" y="4653"/>
                  </a:lnTo>
                  <a:lnTo>
                    <a:pt x="3540" y="4494"/>
                  </a:lnTo>
                  <a:lnTo>
                    <a:pt x="3898" y="4215"/>
                  </a:lnTo>
                  <a:lnTo>
                    <a:pt x="4216" y="3897"/>
                  </a:lnTo>
                  <a:lnTo>
                    <a:pt x="4494" y="3499"/>
                  </a:lnTo>
                  <a:lnTo>
                    <a:pt x="4574" y="3301"/>
                  </a:lnTo>
                  <a:lnTo>
                    <a:pt x="4653" y="3062"/>
                  </a:lnTo>
                  <a:lnTo>
                    <a:pt x="4733" y="2823"/>
                  </a:lnTo>
                  <a:lnTo>
                    <a:pt x="4733" y="2585"/>
                  </a:lnTo>
                  <a:lnTo>
                    <a:pt x="4733" y="2108"/>
                  </a:lnTo>
                  <a:lnTo>
                    <a:pt x="4653" y="1670"/>
                  </a:lnTo>
                  <a:lnTo>
                    <a:pt x="4454" y="1233"/>
                  </a:lnTo>
                  <a:lnTo>
                    <a:pt x="4216" y="875"/>
                  </a:lnTo>
                  <a:lnTo>
                    <a:pt x="3858" y="557"/>
                  </a:lnTo>
                  <a:lnTo>
                    <a:pt x="3460" y="279"/>
                  </a:lnTo>
                  <a:lnTo>
                    <a:pt x="3261" y="199"/>
                  </a:lnTo>
                  <a:lnTo>
                    <a:pt x="3023" y="12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251"/>
            <p:cNvSpPr/>
            <p:nvPr/>
          </p:nvSpPr>
          <p:spPr>
            <a:xfrm>
              <a:off x="3957100" y="2074150"/>
              <a:ext cx="95475" cy="95475"/>
            </a:xfrm>
            <a:custGeom>
              <a:avLst/>
              <a:gdLst/>
              <a:ahLst/>
              <a:cxnLst/>
              <a:rect l="l" t="t" r="r" b="b"/>
              <a:pathLst>
                <a:path w="3819" h="3819" extrusionOk="0">
                  <a:moveTo>
                    <a:pt x="1909" y="1"/>
                  </a:moveTo>
                  <a:lnTo>
                    <a:pt x="1552" y="41"/>
                  </a:lnTo>
                  <a:lnTo>
                    <a:pt x="1194" y="160"/>
                  </a:lnTo>
                  <a:lnTo>
                    <a:pt x="876" y="359"/>
                  </a:lnTo>
                  <a:lnTo>
                    <a:pt x="597" y="558"/>
                  </a:lnTo>
                  <a:lnTo>
                    <a:pt x="359" y="876"/>
                  </a:lnTo>
                  <a:lnTo>
                    <a:pt x="160" y="1194"/>
                  </a:lnTo>
                  <a:lnTo>
                    <a:pt x="41" y="1552"/>
                  </a:lnTo>
                  <a:lnTo>
                    <a:pt x="1" y="1910"/>
                  </a:lnTo>
                  <a:lnTo>
                    <a:pt x="41" y="2307"/>
                  </a:lnTo>
                  <a:lnTo>
                    <a:pt x="160" y="2665"/>
                  </a:lnTo>
                  <a:lnTo>
                    <a:pt x="359" y="2983"/>
                  </a:lnTo>
                  <a:lnTo>
                    <a:pt x="597" y="3261"/>
                  </a:lnTo>
                  <a:lnTo>
                    <a:pt x="876" y="3500"/>
                  </a:lnTo>
                  <a:lnTo>
                    <a:pt x="1194" y="3699"/>
                  </a:lnTo>
                  <a:lnTo>
                    <a:pt x="1552" y="3778"/>
                  </a:lnTo>
                  <a:lnTo>
                    <a:pt x="1909" y="3818"/>
                  </a:lnTo>
                  <a:lnTo>
                    <a:pt x="2307" y="3778"/>
                  </a:lnTo>
                  <a:lnTo>
                    <a:pt x="2665" y="3699"/>
                  </a:lnTo>
                  <a:lnTo>
                    <a:pt x="2983" y="3500"/>
                  </a:lnTo>
                  <a:lnTo>
                    <a:pt x="3261" y="3261"/>
                  </a:lnTo>
                  <a:lnTo>
                    <a:pt x="3500" y="2983"/>
                  </a:lnTo>
                  <a:lnTo>
                    <a:pt x="3699" y="2665"/>
                  </a:lnTo>
                  <a:lnTo>
                    <a:pt x="3778" y="2307"/>
                  </a:lnTo>
                  <a:lnTo>
                    <a:pt x="3818" y="1910"/>
                  </a:lnTo>
                  <a:lnTo>
                    <a:pt x="3778" y="1552"/>
                  </a:lnTo>
                  <a:lnTo>
                    <a:pt x="3699" y="1194"/>
                  </a:lnTo>
                  <a:lnTo>
                    <a:pt x="3500" y="876"/>
                  </a:lnTo>
                  <a:lnTo>
                    <a:pt x="3261" y="558"/>
                  </a:lnTo>
                  <a:lnTo>
                    <a:pt x="2983" y="359"/>
                  </a:lnTo>
                  <a:lnTo>
                    <a:pt x="2665" y="160"/>
                  </a:lnTo>
                  <a:lnTo>
                    <a:pt x="2307" y="41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39" name="Google Shape;9239;p251"/>
          <p:cNvGrpSpPr/>
          <p:nvPr/>
        </p:nvGrpSpPr>
        <p:grpSpPr>
          <a:xfrm>
            <a:off x="6196822" y="2757208"/>
            <a:ext cx="3264272" cy="2910427"/>
            <a:chOff x="1572350" y="1151675"/>
            <a:chExt cx="4851050" cy="4325200"/>
          </a:xfrm>
        </p:grpSpPr>
        <p:sp>
          <p:nvSpPr>
            <p:cNvPr id="9240" name="Google Shape;9240;p251"/>
            <p:cNvSpPr/>
            <p:nvPr/>
          </p:nvSpPr>
          <p:spPr>
            <a:xfrm>
              <a:off x="3968050" y="3267050"/>
              <a:ext cx="2041825" cy="1687950"/>
            </a:xfrm>
            <a:custGeom>
              <a:avLst/>
              <a:gdLst/>
              <a:ahLst/>
              <a:cxnLst/>
              <a:rect l="l" t="t" r="r" b="b"/>
              <a:pathLst>
                <a:path w="81673" h="67518" extrusionOk="0">
                  <a:moveTo>
                    <a:pt x="62229" y="676"/>
                  </a:moveTo>
                  <a:lnTo>
                    <a:pt x="80917" y="40638"/>
                  </a:lnTo>
                  <a:lnTo>
                    <a:pt x="57298" y="66722"/>
                  </a:lnTo>
                  <a:lnTo>
                    <a:pt x="32964" y="54475"/>
                  </a:lnTo>
                  <a:lnTo>
                    <a:pt x="955" y="36662"/>
                  </a:lnTo>
                  <a:lnTo>
                    <a:pt x="27277" y="3579"/>
                  </a:lnTo>
                  <a:lnTo>
                    <a:pt x="62229" y="676"/>
                  </a:lnTo>
                  <a:close/>
                  <a:moveTo>
                    <a:pt x="62587" y="0"/>
                  </a:moveTo>
                  <a:lnTo>
                    <a:pt x="27079" y="2943"/>
                  </a:lnTo>
                  <a:lnTo>
                    <a:pt x="26959" y="2982"/>
                  </a:lnTo>
                  <a:lnTo>
                    <a:pt x="0" y="36860"/>
                  </a:lnTo>
                  <a:lnTo>
                    <a:pt x="32645" y="55032"/>
                  </a:lnTo>
                  <a:lnTo>
                    <a:pt x="57418" y="67518"/>
                  </a:lnTo>
                  <a:lnTo>
                    <a:pt x="81673" y="40717"/>
                  </a:lnTo>
                  <a:lnTo>
                    <a:pt x="62706" y="199"/>
                  </a:lnTo>
                  <a:lnTo>
                    <a:pt x="62587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251"/>
            <p:cNvSpPr/>
            <p:nvPr/>
          </p:nvSpPr>
          <p:spPr>
            <a:xfrm>
              <a:off x="3938225" y="4013600"/>
              <a:ext cx="1469250" cy="918525"/>
            </a:xfrm>
            <a:custGeom>
              <a:avLst/>
              <a:gdLst/>
              <a:ahLst/>
              <a:cxnLst/>
              <a:rect l="l" t="t" r="r" b="b"/>
              <a:pathLst>
                <a:path w="58770" h="36741" extrusionOk="0">
                  <a:moveTo>
                    <a:pt x="24852" y="676"/>
                  </a:moveTo>
                  <a:lnTo>
                    <a:pt x="55708" y="12565"/>
                  </a:lnTo>
                  <a:lnTo>
                    <a:pt x="3340" y="6760"/>
                  </a:lnTo>
                  <a:lnTo>
                    <a:pt x="24852" y="676"/>
                  </a:lnTo>
                  <a:close/>
                  <a:moveTo>
                    <a:pt x="24892" y="0"/>
                  </a:moveTo>
                  <a:lnTo>
                    <a:pt x="0" y="7038"/>
                  </a:lnTo>
                  <a:lnTo>
                    <a:pt x="57378" y="13400"/>
                  </a:lnTo>
                  <a:lnTo>
                    <a:pt x="58133" y="36741"/>
                  </a:lnTo>
                  <a:lnTo>
                    <a:pt x="58770" y="36741"/>
                  </a:lnTo>
                  <a:lnTo>
                    <a:pt x="58014" y="12764"/>
                  </a:lnTo>
                  <a:lnTo>
                    <a:pt x="2489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251"/>
            <p:cNvSpPr/>
            <p:nvPr/>
          </p:nvSpPr>
          <p:spPr>
            <a:xfrm>
              <a:off x="4769250" y="3825700"/>
              <a:ext cx="621325" cy="828100"/>
            </a:xfrm>
            <a:custGeom>
              <a:avLst/>
              <a:gdLst/>
              <a:ahLst/>
              <a:cxnLst/>
              <a:rect l="l" t="t" r="r" b="b"/>
              <a:pathLst>
                <a:path w="24853" h="33124" extrusionOk="0">
                  <a:moveTo>
                    <a:pt x="17656" y="1591"/>
                  </a:moveTo>
                  <a:lnTo>
                    <a:pt x="24057" y="20479"/>
                  </a:lnTo>
                  <a:lnTo>
                    <a:pt x="1512" y="31692"/>
                  </a:lnTo>
                  <a:lnTo>
                    <a:pt x="17656" y="1591"/>
                  </a:lnTo>
                  <a:close/>
                  <a:moveTo>
                    <a:pt x="17815" y="1"/>
                  </a:moveTo>
                  <a:lnTo>
                    <a:pt x="1" y="33123"/>
                  </a:lnTo>
                  <a:lnTo>
                    <a:pt x="1" y="33123"/>
                  </a:lnTo>
                  <a:lnTo>
                    <a:pt x="24853" y="20797"/>
                  </a:lnTo>
                  <a:lnTo>
                    <a:pt x="17815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251"/>
            <p:cNvSpPr/>
            <p:nvPr/>
          </p:nvSpPr>
          <p:spPr>
            <a:xfrm>
              <a:off x="4550575" y="3238225"/>
              <a:ext cx="1476200" cy="1111375"/>
            </a:xfrm>
            <a:custGeom>
              <a:avLst/>
              <a:gdLst/>
              <a:ahLst/>
              <a:cxnLst/>
              <a:rect l="l" t="t" r="r" b="b"/>
              <a:pathLst>
                <a:path w="59048" h="44455" extrusionOk="0">
                  <a:moveTo>
                    <a:pt x="38530" y="3300"/>
                  </a:moveTo>
                  <a:lnTo>
                    <a:pt x="35031" y="28669"/>
                  </a:lnTo>
                  <a:lnTo>
                    <a:pt x="26919" y="24136"/>
                  </a:lnTo>
                  <a:lnTo>
                    <a:pt x="32208" y="14712"/>
                  </a:lnTo>
                  <a:lnTo>
                    <a:pt x="35787" y="8311"/>
                  </a:lnTo>
                  <a:lnTo>
                    <a:pt x="38530" y="3300"/>
                  </a:lnTo>
                  <a:close/>
                  <a:moveTo>
                    <a:pt x="4056" y="5050"/>
                  </a:moveTo>
                  <a:lnTo>
                    <a:pt x="25925" y="24096"/>
                  </a:lnTo>
                  <a:lnTo>
                    <a:pt x="756" y="30936"/>
                  </a:lnTo>
                  <a:lnTo>
                    <a:pt x="4056" y="5050"/>
                  </a:lnTo>
                  <a:close/>
                  <a:moveTo>
                    <a:pt x="35508" y="29663"/>
                  </a:moveTo>
                  <a:lnTo>
                    <a:pt x="56940" y="41592"/>
                  </a:lnTo>
                  <a:lnTo>
                    <a:pt x="33560" y="43779"/>
                  </a:lnTo>
                  <a:lnTo>
                    <a:pt x="35508" y="29663"/>
                  </a:lnTo>
                  <a:close/>
                  <a:moveTo>
                    <a:pt x="39484" y="0"/>
                  </a:moveTo>
                  <a:lnTo>
                    <a:pt x="39365" y="40"/>
                  </a:lnTo>
                  <a:lnTo>
                    <a:pt x="39286" y="80"/>
                  </a:lnTo>
                  <a:lnTo>
                    <a:pt x="39286" y="119"/>
                  </a:lnTo>
                  <a:lnTo>
                    <a:pt x="38809" y="1392"/>
                  </a:lnTo>
                  <a:lnTo>
                    <a:pt x="38371" y="2267"/>
                  </a:lnTo>
                  <a:lnTo>
                    <a:pt x="37337" y="4135"/>
                  </a:lnTo>
                  <a:lnTo>
                    <a:pt x="34117" y="9981"/>
                  </a:lnTo>
                  <a:lnTo>
                    <a:pt x="26442" y="23699"/>
                  </a:lnTo>
                  <a:lnTo>
                    <a:pt x="3579" y="3778"/>
                  </a:lnTo>
                  <a:lnTo>
                    <a:pt x="0" y="31771"/>
                  </a:lnTo>
                  <a:lnTo>
                    <a:pt x="26442" y="24613"/>
                  </a:lnTo>
                  <a:lnTo>
                    <a:pt x="34912" y="29345"/>
                  </a:lnTo>
                  <a:lnTo>
                    <a:pt x="32844" y="44455"/>
                  </a:lnTo>
                  <a:lnTo>
                    <a:pt x="59048" y="42069"/>
                  </a:lnTo>
                  <a:lnTo>
                    <a:pt x="35628" y="28987"/>
                  </a:lnTo>
                  <a:lnTo>
                    <a:pt x="39604" y="199"/>
                  </a:lnTo>
                  <a:lnTo>
                    <a:pt x="39604" y="119"/>
                  </a:lnTo>
                  <a:lnTo>
                    <a:pt x="39564" y="80"/>
                  </a:lnTo>
                  <a:lnTo>
                    <a:pt x="39484" y="0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251"/>
            <p:cNvSpPr/>
            <p:nvPr/>
          </p:nvSpPr>
          <p:spPr>
            <a:xfrm>
              <a:off x="4560500" y="402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rgbClr val="5E5E5E"/>
            </a:solidFill>
            <a:ln w="11925" cap="rnd" cmpd="sng">
              <a:solidFill>
                <a:srgbClr val="FAFAF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251"/>
            <p:cNvSpPr/>
            <p:nvPr/>
          </p:nvSpPr>
          <p:spPr>
            <a:xfrm>
              <a:off x="5320975" y="4864525"/>
              <a:ext cx="162050" cy="162050"/>
            </a:xfrm>
            <a:custGeom>
              <a:avLst/>
              <a:gdLst/>
              <a:ahLst/>
              <a:cxnLst/>
              <a:rect l="l" t="t" r="r" b="b"/>
              <a:pathLst>
                <a:path w="6482" h="6482" extrusionOk="0">
                  <a:moveTo>
                    <a:pt x="2903" y="0"/>
                  </a:moveTo>
                  <a:lnTo>
                    <a:pt x="2585" y="40"/>
                  </a:lnTo>
                  <a:lnTo>
                    <a:pt x="2306" y="119"/>
                  </a:lnTo>
                  <a:lnTo>
                    <a:pt x="1988" y="239"/>
                  </a:lnTo>
                  <a:lnTo>
                    <a:pt x="1710" y="398"/>
                  </a:lnTo>
                  <a:lnTo>
                    <a:pt x="1432" y="557"/>
                  </a:lnTo>
                  <a:lnTo>
                    <a:pt x="1153" y="756"/>
                  </a:lnTo>
                  <a:lnTo>
                    <a:pt x="915" y="994"/>
                  </a:lnTo>
                  <a:lnTo>
                    <a:pt x="716" y="1233"/>
                  </a:lnTo>
                  <a:lnTo>
                    <a:pt x="517" y="1471"/>
                  </a:lnTo>
                  <a:lnTo>
                    <a:pt x="358" y="1750"/>
                  </a:lnTo>
                  <a:lnTo>
                    <a:pt x="239" y="2028"/>
                  </a:lnTo>
                  <a:lnTo>
                    <a:pt x="120" y="2346"/>
                  </a:lnTo>
                  <a:lnTo>
                    <a:pt x="40" y="2624"/>
                  </a:lnTo>
                  <a:lnTo>
                    <a:pt x="0" y="2943"/>
                  </a:lnTo>
                  <a:lnTo>
                    <a:pt x="0" y="3261"/>
                  </a:lnTo>
                  <a:lnTo>
                    <a:pt x="0" y="3579"/>
                  </a:lnTo>
                  <a:lnTo>
                    <a:pt x="80" y="3857"/>
                  </a:lnTo>
                  <a:lnTo>
                    <a:pt x="159" y="4175"/>
                  </a:lnTo>
                  <a:lnTo>
                    <a:pt x="239" y="4493"/>
                  </a:lnTo>
                  <a:lnTo>
                    <a:pt x="398" y="4772"/>
                  </a:lnTo>
                  <a:lnTo>
                    <a:pt x="557" y="5050"/>
                  </a:lnTo>
                  <a:lnTo>
                    <a:pt x="756" y="5328"/>
                  </a:lnTo>
                  <a:lnTo>
                    <a:pt x="994" y="5567"/>
                  </a:lnTo>
                  <a:lnTo>
                    <a:pt x="1233" y="5766"/>
                  </a:lnTo>
                  <a:lnTo>
                    <a:pt x="1471" y="5965"/>
                  </a:lnTo>
                  <a:lnTo>
                    <a:pt x="1750" y="6124"/>
                  </a:lnTo>
                  <a:lnTo>
                    <a:pt x="2028" y="6243"/>
                  </a:lnTo>
                  <a:lnTo>
                    <a:pt x="2346" y="6362"/>
                  </a:lnTo>
                  <a:lnTo>
                    <a:pt x="2625" y="6402"/>
                  </a:lnTo>
                  <a:lnTo>
                    <a:pt x="2943" y="6442"/>
                  </a:lnTo>
                  <a:lnTo>
                    <a:pt x="3261" y="6481"/>
                  </a:lnTo>
                  <a:lnTo>
                    <a:pt x="3579" y="6442"/>
                  </a:lnTo>
                  <a:lnTo>
                    <a:pt x="3897" y="6402"/>
                  </a:lnTo>
                  <a:lnTo>
                    <a:pt x="4175" y="6322"/>
                  </a:lnTo>
                  <a:lnTo>
                    <a:pt x="4493" y="6203"/>
                  </a:lnTo>
                  <a:lnTo>
                    <a:pt x="4772" y="6084"/>
                  </a:lnTo>
                  <a:lnTo>
                    <a:pt x="5090" y="5925"/>
                  </a:lnTo>
                  <a:lnTo>
                    <a:pt x="5328" y="5686"/>
                  </a:lnTo>
                  <a:lnTo>
                    <a:pt x="5567" y="5487"/>
                  </a:lnTo>
                  <a:lnTo>
                    <a:pt x="5806" y="5249"/>
                  </a:lnTo>
                  <a:lnTo>
                    <a:pt x="5965" y="4970"/>
                  </a:lnTo>
                  <a:lnTo>
                    <a:pt x="6124" y="4732"/>
                  </a:lnTo>
                  <a:lnTo>
                    <a:pt x="6243" y="4414"/>
                  </a:lnTo>
                  <a:lnTo>
                    <a:pt x="6362" y="4135"/>
                  </a:lnTo>
                  <a:lnTo>
                    <a:pt x="6442" y="3817"/>
                  </a:lnTo>
                  <a:lnTo>
                    <a:pt x="6482" y="3539"/>
                  </a:lnTo>
                  <a:lnTo>
                    <a:pt x="6482" y="3221"/>
                  </a:lnTo>
                  <a:lnTo>
                    <a:pt x="6482" y="2903"/>
                  </a:lnTo>
                  <a:lnTo>
                    <a:pt x="6442" y="2585"/>
                  </a:lnTo>
                  <a:lnTo>
                    <a:pt x="6362" y="2267"/>
                  </a:lnTo>
                  <a:lnTo>
                    <a:pt x="6243" y="1988"/>
                  </a:lnTo>
                  <a:lnTo>
                    <a:pt x="6084" y="1670"/>
                  </a:lnTo>
                  <a:lnTo>
                    <a:pt x="5925" y="1392"/>
                  </a:lnTo>
                  <a:lnTo>
                    <a:pt x="5726" y="1153"/>
                  </a:lnTo>
                  <a:lnTo>
                    <a:pt x="5487" y="915"/>
                  </a:lnTo>
                  <a:lnTo>
                    <a:pt x="5249" y="676"/>
                  </a:lnTo>
                  <a:lnTo>
                    <a:pt x="5010" y="517"/>
                  </a:lnTo>
                  <a:lnTo>
                    <a:pt x="4732" y="358"/>
                  </a:lnTo>
                  <a:lnTo>
                    <a:pt x="4454" y="199"/>
                  </a:lnTo>
                  <a:lnTo>
                    <a:pt x="4136" y="119"/>
                  </a:lnTo>
                  <a:lnTo>
                    <a:pt x="3857" y="40"/>
                  </a:lnTo>
                  <a:lnTo>
                    <a:pt x="353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9246;p251"/>
            <p:cNvSpPr/>
            <p:nvPr/>
          </p:nvSpPr>
          <p:spPr>
            <a:xfrm>
              <a:off x="5457150" y="3205400"/>
              <a:ext cx="141175" cy="141200"/>
            </a:xfrm>
            <a:custGeom>
              <a:avLst/>
              <a:gdLst/>
              <a:ahLst/>
              <a:cxnLst/>
              <a:rect l="l" t="t" r="r" b="b"/>
              <a:pathLst>
                <a:path w="5647" h="5648" extrusionOk="0">
                  <a:moveTo>
                    <a:pt x="2546" y="1"/>
                  </a:moveTo>
                  <a:lnTo>
                    <a:pt x="2267" y="41"/>
                  </a:lnTo>
                  <a:lnTo>
                    <a:pt x="2029" y="120"/>
                  </a:lnTo>
                  <a:lnTo>
                    <a:pt x="1750" y="200"/>
                  </a:lnTo>
                  <a:lnTo>
                    <a:pt x="1512" y="319"/>
                  </a:lnTo>
                  <a:lnTo>
                    <a:pt x="1233" y="478"/>
                  </a:lnTo>
                  <a:lnTo>
                    <a:pt x="1035" y="637"/>
                  </a:lnTo>
                  <a:lnTo>
                    <a:pt x="796" y="836"/>
                  </a:lnTo>
                  <a:lnTo>
                    <a:pt x="637" y="1075"/>
                  </a:lnTo>
                  <a:lnTo>
                    <a:pt x="478" y="1273"/>
                  </a:lnTo>
                  <a:lnTo>
                    <a:pt x="319" y="1512"/>
                  </a:lnTo>
                  <a:lnTo>
                    <a:pt x="200" y="1751"/>
                  </a:lnTo>
                  <a:lnTo>
                    <a:pt x="120" y="2029"/>
                  </a:lnTo>
                  <a:lnTo>
                    <a:pt x="80" y="2267"/>
                  </a:lnTo>
                  <a:lnTo>
                    <a:pt x="40" y="2546"/>
                  </a:lnTo>
                  <a:lnTo>
                    <a:pt x="1" y="2824"/>
                  </a:lnTo>
                  <a:lnTo>
                    <a:pt x="40" y="3102"/>
                  </a:lnTo>
                  <a:lnTo>
                    <a:pt x="80" y="3381"/>
                  </a:lnTo>
                  <a:lnTo>
                    <a:pt x="120" y="3619"/>
                  </a:lnTo>
                  <a:lnTo>
                    <a:pt x="239" y="3898"/>
                  </a:lnTo>
                  <a:lnTo>
                    <a:pt x="359" y="4136"/>
                  </a:lnTo>
                  <a:lnTo>
                    <a:pt x="518" y="4415"/>
                  </a:lnTo>
                  <a:lnTo>
                    <a:pt x="677" y="4613"/>
                  </a:lnTo>
                  <a:lnTo>
                    <a:pt x="875" y="4852"/>
                  </a:lnTo>
                  <a:lnTo>
                    <a:pt x="1074" y="5011"/>
                  </a:lnTo>
                  <a:lnTo>
                    <a:pt x="1313" y="5170"/>
                  </a:lnTo>
                  <a:lnTo>
                    <a:pt x="1551" y="5329"/>
                  </a:lnTo>
                  <a:lnTo>
                    <a:pt x="1790" y="5448"/>
                  </a:lnTo>
                  <a:lnTo>
                    <a:pt x="2068" y="5528"/>
                  </a:lnTo>
                  <a:lnTo>
                    <a:pt x="2307" y="5568"/>
                  </a:lnTo>
                  <a:lnTo>
                    <a:pt x="2585" y="5608"/>
                  </a:lnTo>
                  <a:lnTo>
                    <a:pt x="2864" y="5647"/>
                  </a:lnTo>
                  <a:lnTo>
                    <a:pt x="3142" y="5608"/>
                  </a:lnTo>
                  <a:lnTo>
                    <a:pt x="3381" y="5568"/>
                  </a:lnTo>
                  <a:lnTo>
                    <a:pt x="3659" y="5528"/>
                  </a:lnTo>
                  <a:lnTo>
                    <a:pt x="3937" y="5409"/>
                  </a:lnTo>
                  <a:lnTo>
                    <a:pt x="4176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2" y="4773"/>
                  </a:lnTo>
                  <a:lnTo>
                    <a:pt x="5051" y="4574"/>
                  </a:lnTo>
                  <a:lnTo>
                    <a:pt x="5210" y="4335"/>
                  </a:lnTo>
                  <a:lnTo>
                    <a:pt x="5369" y="4097"/>
                  </a:lnTo>
                  <a:lnTo>
                    <a:pt x="5448" y="3858"/>
                  </a:lnTo>
                  <a:lnTo>
                    <a:pt x="5567" y="3580"/>
                  </a:lnTo>
                  <a:lnTo>
                    <a:pt x="5607" y="3341"/>
                  </a:lnTo>
                  <a:lnTo>
                    <a:pt x="5647" y="3063"/>
                  </a:lnTo>
                  <a:lnTo>
                    <a:pt x="5647" y="2784"/>
                  </a:lnTo>
                  <a:lnTo>
                    <a:pt x="5647" y="2506"/>
                  </a:lnTo>
                  <a:lnTo>
                    <a:pt x="5607" y="2267"/>
                  </a:lnTo>
                  <a:lnTo>
                    <a:pt x="5528" y="1989"/>
                  </a:lnTo>
                  <a:lnTo>
                    <a:pt x="5448" y="1711"/>
                  </a:lnTo>
                  <a:lnTo>
                    <a:pt x="5329" y="1472"/>
                  </a:lnTo>
                  <a:lnTo>
                    <a:pt x="5170" y="1234"/>
                  </a:lnTo>
                  <a:lnTo>
                    <a:pt x="5011" y="995"/>
                  </a:lnTo>
                  <a:lnTo>
                    <a:pt x="4812" y="796"/>
                  </a:lnTo>
                  <a:lnTo>
                    <a:pt x="4613" y="597"/>
                  </a:lnTo>
                  <a:lnTo>
                    <a:pt x="4375" y="438"/>
                  </a:lnTo>
                  <a:lnTo>
                    <a:pt x="4136" y="279"/>
                  </a:lnTo>
                  <a:lnTo>
                    <a:pt x="3897" y="200"/>
                  </a:lnTo>
                  <a:lnTo>
                    <a:pt x="3619" y="81"/>
                  </a:lnTo>
                  <a:lnTo>
                    <a:pt x="3381" y="41"/>
                  </a:lnTo>
                  <a:lnTo>
                    <a:pt x="310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9247;p251"/>
            <p:cNvSpPr/>
            <p:nvPr/>
          </p:nvSpPr>
          <p:spPr>
            <a:xfrm>
              <a:off x="4476000" y="393805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3023" y="0"/>
                  </a:moveTo>
                  <a:lnTo>
                    <a:pt x="2705" y="80"/>
                  </a:lnTo>
                  <a:lnTo>
                    <a:pt x="2387" y="159"/>
                  </a:lnTo>
                  <a:lnTo>
                    <a:pt x="206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95"/>
                  </a:lnTo>
                  <a:lnTo>
                    <a:pt x="955" y="1034"/>
                  </a:lnTo>
                  <a:lnTo>
                    <a:pt x="717" y="1273"/>
                  </a:lnTo>
                  <a:lnTo>
                    <a:pt x="518" y="1551"/>
                  </a:lnTo>
                  <a:lnTo>
                    <a:pt x="359" y="1829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062"/>
                  </a:lnTo>
                  <a:lnTo>
                    <a:pt x="1" y="3380"/>
                  </a:lnTo>
                  <a:lnTo>
                    <a:pt x="1" y="3698"/>
                  </a:lnTo>
                  <a:lnTo>
                    <a:pt x="81" y="4016"/>
                  </a:lnTo>
                  <a:lnTo>
                    <a:pt x="160" y="4334"/>
                  </a:lnTo>
                  <a:lnTo>
                    <a:pt x="279" y="4652"/>
                  </a:lnTo>
                  <a:lnTo>
                    <a:pt x="399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1035" y="5766"/>
                  </a:lnTo>
                  <a:lnTo>
                    <a:pt x="1273" y="6004"/>
                  </a:lnTo>
                  <a:lnTo>
                    <a:pt x="1552" y="6203"/>
                  </a:lnTo>
                  <a:lnTo>
                    <a:pt x="1830" y="6362"/>
                  </a:lnTo>
                  <a:lnTo>
                    <a:pt x="2108" y="6482"/>
                  </a:lnTo>
                  <a:lnTo>
                    <a:pt x="2427" y="6601"/>
                  </a:lnTo>
                  <a:lnTo>
                    <a:pt x="2745" y="6680"/>
                  </a:lnTo>
                  <a:lnTo>
                    <a:pt x="3063" y="6720"/>
                  </a:lnTo>
                  <a:lnTo>
                    <a:pt x="3699" y="6720"/>
                  </a:lnTo>
                  <a:lnTo>
                    <a:pt x="4017" y="6641"/>
                  </a:lnTo>
                  <a:lnTo>
                    <a:pt x="4335" y="6561"/>
                  </a:lnTo>
                  <a:lnTo>
                    <a:pt x="4653" y="6482"/>
                  </a:lnTo>
                  <a:lnTo>
                    <a:pt x="4971" y="6322"/>
                  </a:lnTo>
                  <a:lnTo>
                    <a:pt x="5250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6005" y="5448"/>
                  </a:lnTo>
                  <a:lnTo>
                    <a:pt x="6204" y="516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95"/>
                  </a:lnTo>
                  <a:lnTo>
                    <a:pt x="6681" y="3976"/>
                  </a:lnTo>
                  <a:lnTo>
                    <a:pt x="6721" y="3658"/>
                  </a:lnTo>
                  <a:lnTo>
                    <a:pt x="6721" y="3340"/>
                  </a:lnTo>
                  <a:lnTo>
                    <a:pt x="6721" y="3022"/>
                  </a:lnTo>
                  <a:lnTo>
                    <a:pt x="6641" y="2704"/>
                  </a:lnTo>
                  <a:lnTo>
                    <a:pt x="6562" y="2386"/>
                  </a:lnTo>
                  <a:lnTo>
                    <a:pt x="6482" y="2068"/>
                  </a:lnTo>
                  <a:lnTo>
                    <a:pt x="6323" y="1750"/>
                  </a:lnTo>
                  <a:lnTo>
                    <a:pt x="6124" y="1471"/>
                  </a:lnTo>
                  <a:lnTo>
                    <a:pt x="5926" y="1193"/>
                  </a:lnTo>
                  <a:lnTo>
                    <a:pt x="5687" y="954"/>
                  </a:lnTo>
                  <a:lnTo>
                    <a:pt x="5448" y="716"/>
                  </a:lnTo>
                  <a:lnTo>
                    <a:pt x="5170" y="517"/>
                  </a:lnTo>
                  <a:lnTo>
                    <a:pt x="4892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77" y="40"/>
                  </a:lnTo>
                  <a:lnTo>
                    <a:pt x="365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251"/>
            <p:cNvSpPr/>
            <p:nvPr/>
          </p:nvSpPr>
          <p:spPr>
            <a:xfrm>
              <a:off x="5916425" y="4199475"/>
              <a:ext cx="169000" cy="169025"/>
            </a:xfrm>
            <a:custGeom>
              <a:avLst/>
              <a:gdLst/>
              <a:ahLst/>
              <a:cxnLst/>
              <a:rect l="l" t="t" r="r" b="b"/>
              <a:pathLst>
                <a:path w="6760" h="6761" extrusionOk="0">
                  <a:moveTo>
                    <a:pt x="3340" y="1"/>
                  </a:moveTo>
                  <a:lnTo>
                    <a:pt x="3022" y="41"/>
                  </a:lnTo>
                  <a:lnTo>
                    <a:pt x="2704" y="80"/>
                  </a:lnTo>
                  <a:lnTo>
                    <a:pt x="2386" y="160"/>
                  </a:lnTo>
                  <a:lnTo>
                    <a:pt x="2068" y="279"/>
                  </a:lnTo>
                  <a:lnTo>
                    <a:pt x="1789" y="438"/>
                  </a:lnTo>
                  <a:lnTo>
                    <a:pt x="1471" y="597"/>
                  </a:lnTo>
                  <a:lnTo>
                    <a:pt x="1193" y="796"/>
                  </a:lnTo>
                  <a:lnTo>
                    <a:pt x="954" y="1035"/>
                  </a:lnTo>
                  <a:lnTo>
                    <a:pt x="756" y="1313"/>
                  </a:lnTo>
                  <a:lnTo>
                    <a:pt x="557" y="1552"/>
                  </a:lnTo>
                  <a:lnTo>
                    <a:pt x="398" y="1830"/>
                  </a:lnTo>
                  <a:lnTo>
                    <a:pt x="239" y="2148"/>
                  </a:lnTo>
                  <a:lnTo>
                    <a:pt x="159" y="2426"/>
                  </a:lnTo>
                  <a:lnTo>
                    <a:pt x="80" y="2744"/>
                  </a:lnTo>
                  <a:lnTo>
                    <a:pt x="40" y="3063"/>
                  </a:lnTo>
                  <a:lnTo>
                    <a:pt x="0" y="3420"/>
                  </a:lnTo>
                  <a:lnTo>
                    <a:pt x="40" y="3739"/>
                  </a:lnTo>
                  <a:lnTo>
                    <a:pt x="80" y="4057"/>
                  </a:lnTo>
                  <a:lnTo>
                    <a:pt x="159" y="4375"/>
                  </a:lnTo>
                  <a:lnTo>
                    <a:pt x="278" y="4693"/>
                  </a:lnTo>
                  <a:lnTo>
                    <a:pt x="437" y="4971"/>
                  </a:lnTo>
                  <a:lnTo>
                    <a:pt x="596" y="5289"/>
                  </a:lnTo>
                  <a:lnTo>
                    <a:pt x="795" y="5568"/>
                  </a:lnTo>
                  <a:lnTo>
                    <a:pt x="1034" y="5806"/>
                  </a:lnTo>
                  <a:lnTo>
                    <a:pt x="1272" y="6005"/>
                  </a:lnTo>
                  <a:lnTo>
                    <a:pt x="1551" y="6204"/>
                  </a:lnTo>
                  <a:lnTo>
                    <a:pt x="1829" y="6363"/>
                  </a:lnTo>
                  <a:lnTo>
                    <a:pt x="2147" y="6522"/>
                  </a:lnTo>
                  <a:lnTo>
                    <a:pt x="2426" y="6601"/>
                  </a:lnTo>
                  <a:lnTo>
                    <a:pt x="2744" y="6681"/>
                  </a:lnTo>
                  <a:lnTo>
                    <a:pt x="3062" y="6721"/>
                  </a:lnTo>
                  <a:lnTo>
                    <a:pt x="3380" y="6760"/>
                  </a:lnTo>
                  <a:lnTo>
                    <a:pt x="3738" y="6721"/>
                  </a:lnTo>
                  <a:lnTo>
                    <a:pt x="4056" y="6681"/>
                  </a:lnTo>
                  <a:lnTo>
                    <a:pt x="4374" y="6601"/>
                  </a:lnTo>
                  <a:lnTo>
                    <a:pt x="4692" y="6482"/>
                  </a:lnTo>
                  <a:lnTo>
                    <a:pt x="4970" y="6323"/>
                  </a:lnTo>
                  <a:lnTo>
                    <a:pt x="5288" y="6164"/>
                  </a:lnTo>
                  <a:lnTo>
                    <a:pt x="5567" y="5965"/>
                  </a:lnTo>
                  <a:lnTo>
                    <a:pt x="5805" y="5727"/>
                  </a:lnTo>
                  <a:lnTo>
                    <a:pt x="6004" y="5488"/>
                  </a:lnTo>
                  <a:lnTo>
                    <a:pt x="6203" y="5210"/>
                  </a:lnTo>
                  <a:lnTo>
                    <a:pt x="6362" y="4931"/>
                  </a:lnTo>
                  <a:lnTo>
                    <a:pt x="6521" y="4613"/>
                  </a:lnTo>
                  <a:lnTo>
                    <a:pt x="6601" y="4335"/>
                  </a:lnTo>
                  <a:lnTo>
                    <a:pt x="6680" y="4017"/>
                  </a:lnTo>
                  <a:lnTo>
                    <a:pt x="6720" y="3699"/>
                  </a:lnTo>
                  <a:lnTo>
                    <a:pt x="6760" y="3381"/>
                  </a:lnTo>
                  <a:lnTo>
                    <a:pt x="6720" y="3023"/>
                  </a:lnTo>
                  <a:lnTo>
                    <a:pt x="6680" y="2705"/>
                  </a:lnTo>
                  <a:lnTo>
                    <a:pt x="6601" y="2387"/>
                  </a:lnTo>
                  <a:lnTo>
                    <a:pt x="6481" y="2068"/>
                  </a:lnTo>
                  <a:lnTo>
                    <a:pt x="6322" y="1790"/>
                  </a:lnTo>
                  <a:lnTo>
                    <a:pt x="6163" y="1472"/>
                  </a:lnTo>
                  <a:lnTo>
                    <a:pt x="5964" y="1194"/>
                  </a:lnTo>
                  <a:lnTo>
                    <a:pt x="5726" y="955"/>
                  </a:lnTo>
                  <a:lnTo>
                    <a:pt x="5448" y="756"/>
                  </a:lnTo>
                  <a:lnTo>
                    <a:pt x="5209" y="557"/>
                  </a:lnTo>
                  <a:lnTo>
                    <a:pt x="4931" y="398"/>
                  </a:lnTo>
                  <a:lnTo>
                    <a:pt x="4613" y="239"/>
                  </a:lnTo>
                  <a:lnTo>
                    <a:pt x="4334" y="160"/>
                  </a:lnTo>
                  <a:lnTo>
                    <a:pt x="4016" y="80"/>
                  </a:lnTo>
                  <a:lnTo>
                    <a:pt x="3698" y="41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251"/>
            <p:cNvSpPr/>
            <p:nvPr/>
          </p:nvSpPr>
          <p:spPr>
            <a:xfrm>
              <a:off x="5308050" y="42680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45" y="0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50" y="199"/>
                  </a:lnTo>
                  <a:lnTo>
                    <a:pt x="1472" y="319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35"/>
                  </a:lnTo>
                  <a:lnTo>
                    <a:pt x="597" y="1074"/>
                  </a:lnTo>
                  <a:lnTo>
                    <a:pt x="438" y="1273"/>
                  </a:lnTo>
                  <a:lnTo>
                    <a:pt x="318" y="1511"/>
                  </a:lnTo>
                  <a:lnTo>
                    <a:pt x="199" y="1790"/>
                  </a:lnTo>
                  <a:lnTo>
                    <a:pt x="120" y="2028"/>
                  </a:lnTo>
                  <a:lnTo>
                    <a:pt x="4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75" y="4851"/>
                  </a:lnTo>
                  <a:lnTo>
                    <a:pt x="1074" y="5011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7"/>
                  </a:lnTo>
                  <a:lnTo>
                    <a:pt x="2307" y="5607"/>
                  </a:lnTo>
                  <a:lnTo>
                    <a:pt x="2585" y="5647"/>
                  </a:lnTo>
                  <a:lnTo>
                    <a:pt x="2823" y="5647"/>
                  </a:lnTo>
                  <a:lnTo>
                    <a:pt x="3102" y="5607"/>
                  </a:lnTo>
                  <a:lnTo>
                    <a:pt x="3380" y="5567"/>
                  </a:lnTo>
                  <a:lnTo>
                    <a:pt x="3658" y="5527"/>
                  </a:lnTo>
                  <a:lnTo>
                    <a:pt x="3897" y="5408"/>
                  </a:lnTo>
                  <a:lnTo>
                    <a:pt x="4175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50" y="4573"/>
                  </a:lnTo>
                  <a:lnTo>
                    <a:pt x="5209" y="4335"/>
                  </a:lnTo>
                  <a:lnTo>
                    <a:pt x="5329" y="4096"/>
                  </a:lnTo>
                  <a:lnTo>
                    <a:pt x="5448" y="3857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062"/>
                  </a:lnTo>
                  <a:lnTo>
                    <a:pt x="5647" y="2784"/>
                  </a:lnTo>
                  <a:lnTo>
                    <a:pt x="5647" y="2545"/>
                  </a:lnTo>
                  <a:lnTo>
                    <a:pt x="5607" y="2267"/>
                  </a:lnTo>
                  <a:lnTo>
                    <a:pt x="5527" y="1989"/>
                  </a:lnTo>
                  <a:lnTo>
                    <a:pt x="5408" y="171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251"/>
            <p:cNvSpPr/>
            <p:nvPr/>
          </p:nvSpPr>
          <p:spPr>
            <a:xfrm>
              <a:off x="4575425" y="32779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784" y="1"/>
                  </a:moveTo>
                  <a:lnTo>
                    <a:pt x="2545" y="40"/>
                  </a:lnTo>
                  <a:lnTo>
                    <a:pt x="2267" y="8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1" y="359"/>
                  </a:lnTo>
                  <a:lnTo>
                    <a:pt x="1233" y="518"/>
                  </a:lnTo>
                  <a:lnTo>
                    <a:pt x="994" y="677"/>
                  </a:lnTo>
                  <a:lnTo>
                    <a:pt x="795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12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02"/>
                  </a:lnTo>
                  <a:lnTo>
                    <a:pt x="40" y="3381"/>
                  </a:lnTo>
                  <a:lnTo>
                    <a:pt x="120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35" y="4852"/>
                  </a:lnTo>
                  <a:lnTo>
                    <a:pt x="1074" y="5051"/>
                  </a:lnTo>
                  <a:lnTo>
                    <a:pt x="1273" y="5210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8"/>
                  </a:lnTo>
                  <a:lnTo>
                    <a:pt x="2306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2" y="4971"/>
                  </a:lnTo>
                  <a:lnTo>
                    <a:pt x="4851" y="4812"/>
                  </a:lnTo>
                  <a:lnTo>
                    <a:pt x="5050" y="4573"/>
                  </a:lnTo>
                  <a:lnTo>
                    <a:pt x="5209" y="4375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102"/>
                  </a:lnTo>
                  <a:lnTo>
                    <a:pt x="5647" y="2824"/>
                  </a:lnTo>
                  <a:lnTo>
                    <a:pt x="564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637"/>
                  </a:lnTo>
                  <a:lnTo>
                    <a:pt x="4334" y="47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4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251"/>
            <p:cNvSpPr/>
            <p:nvPr/>
          </p:nvSpPr>
          <p:spPr>
            <a:xfrm>
              <a:off x="4717575" y="45653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05" y="1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2" y="358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80" y="2028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37" y="4653"/>
                  </a:lnTo>
                  <a:lnTo>
                    <a:pt x="835" y="4852"/>
                  </a:lnTo>
                  <a:lnTo>
                    <a:pt x="1074" y="5050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50" y="5448"/>
                  </a:lnTo>
                  <a:lnTo>
                    <a:pt x="2028" y="5528"/>
                  </a:lnTo>
                  <a:lnTo>
                    <a:pt x="2307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10" y="4573"/>
                  </a:lnTo>
                  <a:lnTo>
                    <a:pt x="5169" y="4374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07" y="3062"/>
                  </a:lnTo>
                  <a:lnTo>
                    <a:pt x="5647" y="2824"/>
                  </a:lnTo>
                  <a:lnTo>
                    <a:pt x="560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30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579" y="120"/>
                  </a:lnTo>
                  <a:lnTo>
                    <a:pt x="3340" y="40"/>
                  </a:lnTo>
                  <a:lnTo>
                    <a:pt x="306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251"/>
            <p:cNvSpPr/>
            <p:nvPr/>
          </p:nvSpPr>
          <p:spPr>
            <a:xfrm>
              <a:off x="5161925" y="3794900"/>
              <a:ext cx="101400" cy="100425"/>
            </a:xfrm>
            <a:custGeom>
              <a:avLst/>
              <a:gdLst/>
              <a:ahLst/>
              <a:cxnLst/>
              <a:rect l="l" t="t" r="r" b="b"/>
              <a:pathLst>
                <a:path w="4056" h="4017" extrusionOk="0">
                  <a:moveTo>
                    <a:pt x="2028" y="0"/>
                  </a:moveTo>
                  <a:lnTo>
                    <a:pt x="1630" y="40"/>
                  </a:lnTo>
                  <a:lnTo>
                    <a:pt x="1273" y="159"/>
                  </a:lnTo>
                  <a:lnTo>
                    <a:pt x="875" y="358"/>
                  </a:lnTo>
                  <a:lnTo>
                    <a:pt x="597" y="597"/>
                  </a:lnTo>
                  <a:lnTo>
                    <a:pt x="318" y="915"/>
                  </a:lnTo>
                  <a:lnTo>
                    <a:pt x="159" y="1273"/>
                  </a:lnTo>
                  <a:lnTo>
                    <a:pt x="40" y="1631"/>
                  </a:lnTo>
                  <a:lnTo>
                    <a:pt x="0" y="2028"/>
                  </a:lnTo>
                  <a:lnTo>
                    <a:pt x="40" y="2426"/>
                  </a:lnTo>
                  <a:lnTo>
                    <a:pt x="159" y="2784"/>
                  </a:lnTo>
                  <a:lnTo>
                    <a:pt x="358" y="3142"/>
                  </a:lnTo>
                  <a:lnTo>
                    <a:pt x="636" y="3460"/>
                  </a:lnTo>
                  <a:lnTo>
                    <a:pt x="955" y="3698"/>
                  </a:lnTo>
                  <a:lnTo>
                    <a:pt x="1273" y="3897"/>
                  </a:lnTo>
                  <a:lnTo>
                    <a:pt x="1670" y="3977"/>
                  </a:lnTo>
                  <a:lnTo>
                    <a:pt x="2028" y="4016"/>
                  </a:lnTo>
                  <a:lnTo>
                    <a:pt x="2426" y="3977"/>
                  </a:lnTo>
                  <a:lnTo>
                    <a:pt x="2823" y="3857"/>
                  </a:lnTo>
                  <a:lnTo>
                    <a:pt x="3181" y="3659"/>
                  </a:lnTo>
                  <a:lnTo>
                    <a:pt x="3499" y="3420"/>
                  </a:lnTo>
                  <a:lnTo>
                    <a:pt x="3738" y="3102"/>
                  </a:lnTo>
                  <a:lnTo>
                    <a:pt x="3897" y="2744"/>
                  </a:lnTo>
                  <a:lnTo>
                    <a:pt x="4016" y="2386"/>
                  </a:lnTo>
                  <a:lnTo>
                    <a:pt x="4056" y="1988"/>
                  </a:lnTo>
                  <a:lnTo>
                    <a:pt x="4016" y="1591"/>
                  </a:lnTo>
                  <a:lnTo>
                    <a:pt x="3897" y="1233"/>
                  </a:lnTo>
                  <a:lnTo>
                    <a:pt x="3698" y="875"/>
                  </a:lnTo>
                  <a:lnTo>
                    <a:pt x="3420" y="557"/>
                  </a:lnTo>
                  <a:lnTo>
                    <a:pt x="3141" y="318"/>
                  </a:lnTo>
                  <a:lnTo>
                    <a:pt x="2784" y="120"/>
                  </a:lnTo>
                  <a:lnTo>
                    <a:pt x="2426" y="40"/>
                  </a:lnTo>
                  <a:lnTo>
                    <a:pt x="2028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251"/>
            <p:cNvSpPr/>
            <p:nvPr/>
          </p:nvSpPr>
          <p:spPr>
            <a:xfrm>
              <a:off x="3475975" y="1202350"/>
              <a:ext cx="2910650" cy="2071675"/>
            </a:xfrm>
            <a:custGeom>
              <a:avLst/>
              <a:gdLst/>
              <a:ahLst/>
              <a:cxnLst/>
              <a:rect l="l" t="t" r="r" b="b"/>
              <a:pathLst>
                <a:path w="116426" h="82867" extrusionOk="0">
                  <a:moveTo>
                    <a:pt x="68870" y="2546"/>
                  </a:moveTo>
                  <a:lnTo>
                    <a:pt x="88990" y="16900"/>
                  </a:lnTo>
                  <a:lnTo>
                    <a:pt x="64058" y="11015"/>
                  </a:lnTo>
                  <a:lnTo>
                    <a:pt x="68870" y="2546"/>
                  </a:lnTo>
                  <a:close/>
                  <a:moveTo>
                    <a:pt x="29067" y="3818"/>
                  </a:moveTo>
                  <a:lnTo>
                    <a:pt x="36304" y="23898"/>
                  </a:lnTo>
                  <a:lnTo>
                    <a:pt x="29465" y="29545"/>
                  </a:lnTo>
                  <a:lnTo>
                    <a:pt x="29067" y="3818"/>
                  </a:lnTo>
                  <a:close/>
                  <a:moveTo>
                    <a:pt x="91972" y="18252"/>
                  </a:moveTo>
                  <a:lnTo>
                    <a:pt x="114159" y="23501"/>
                  </a:lnTo>
                  <a:lnTo>
                    <a:pt x="115591" y="35072"/>
                  </a:lnTo>
                  <a:lnTo>
                    <a:pt x="91972" y="18252"/>
                  </a:lnTo>
                  <a:close/>
                  <a:moveTo>
                    <a:pt x="54754" y="9464"/>
                  </a:moveTo>
                  <a:lnTo>
                    <a:pt x="63064" y="11453"/>
                  </a:lnTo>
                  <a:lnTo>
                    <a:pt x="44336" y="44376"/>
                  </a:lnTo>
                  <a:lnTo>
                    <a:pt x="37060" y="24097"/>
                  </a:lnTo>
                  <a:lnTo>
                    <a:pt x="54754" y="9464"/>
                  </a:lnTo>
                  <a:close/>
                  <a:moveTo>
                    <a:pt x="28829" y="30857"/>
                  </a:moveTo>
                  <a:lnTo>
                    <a:pt x="29226" y="57935"/>
                  </a:lnTo>
                  <a:lnTo>
                    <a:pt x="21552" y="36901"/>
                  </a:lnTo>
                  <a:lnTo>
                    <a:pt x="28829" y="30857"/>
                  </a:lnTo>
                  <a:close/>
                  <a:moveTo>
                    <a:pt x="36543" y="24535"/>
                  </a:moveTo>
                  <a:lnTo>
                    <a:pt x="43938" y="45092"/>
                  </a:lnTo>
                  <a:lnTo>
                    <a:pt x="43740" y="45410"/>
                  </a:lnTo>
                  <a:lnTo>
                    <a:pt x="44098" y="45609"/>
                  </a:lnTo>
                  <a:lnTo>
                    <a:pt x="44137" y="45688"/>
                  </a:lnTo>
                  <a:lnTo>
                    <a:pt x="44257" y="45688"/>
                  </a:lnTo>
                  <a:lnTo>
                    <a:pt x="44296" y="45728"/>
                  </a:lnTo>
                  <a:lnTo>
                    <a:pt x="44296" y="45688"/>
                  </a:lnTo>
                  <a:lnTo>
                    <a:pt x="74755" y="49426"/>
                  </a:lnTo>
                  <a:lnTo>
                    <a:pt x="59883" y="74357"/>
                  </a:lnTo>
                  <a:lnTo>
                    <a:pt x="30022" y="59685"/>
                  </a:lnTo>
                  <a:lnTo>
                    <a:pt x="29942" y="59566"/>
                  </a:lnTo>
                  <a:lnTo>
                    <a:pt x="29902" y="59566"/>
                  </a:lnTo>
                  <a:lnTo>
                    <a:pt x="29465" y="30340"/>
                  </a:lnTo>
                  <a:lnTo>
                    <a:pt x="36543" y="24535"/>
                  </a:lnTo>
                  <a:close/>
                  <a:moveTo>
                    <a:pt x="28073" y="61474"/>
                  </a:moveTo>
                  <a:lnTo>
                    <a:pt x="13679" y="82111"/>
                  </a:lnTo>
                  <a:lnTo>
                    <a:pt x="1472" y="77936"/>
                  </a:lnTo>
                  <a:lnTo>
                    <a:pt x="28073" y="61474"/>
                  </a:lnTo>
                  <a:close/>
                  <a:moveTo>
                    <a:pt x="28391" y="1"/>
                  </a:moveTo>
                  <a:lnTo>
                    <a:pt x="28829" y="30062"/>
                  </a:lnTo>
                  <a:lnTo>
                    <a:pt x="20797" y="36702"/>
                  </a:lnTo>
                  <a:lnTo>
                    <a:pt x="29226" y="59764"/>
                  </a:lnTo>
                  <a:lnTo>
                    <a:pt x="28988" y="60162"/>
                  </a:lnTo>
                  <a:lnTo>
                    <a:pt x="1" y="78095"/>
                  </a:lnTo>
                  <a:lnTo>
                    <a:pt x="13918" y="82867"/>
                  </a:lnTo>
                  <a:lnTo>
                    <a:pt x="29425" y="60599"/>
                  </a:lnTo>
                  <a:lnTo>
                    <a:pt x="29902" y="60321"/>
                  </a:lnTo>
                  <a:lnTo>
                    <a:pt x="60122" y="75192"/>
                  </a:lnTo>
                  <a:lnTo>
                    <a:pt x="75828" y="48909"/>
                  </a:lnTo>
                  <a:lnTo>
                    <a:pt x="44654" y="45092"/>
                  </a:lnTo>
                  <a:lnTo>
                    <a:pt x="63701" y="11612"/>
                  </a:lnTo>
                  <a:lnTo>
                    <a:pt x="90341" y="17854"/>
                  </a:lnTo>
                  <a:lnTo>
                    <a:pt x="116426" y="36463"/>
                  </a:lnTo>
                  <a:lnTo>
                    <a:pt x="114756" y="22984"/>
                  </a:lnTo>
                  <a:lnTo>
                    <a:pt x="90620" y="17298"/>
                  </a:lnTo>
                  <a:lnTo>
                    <a:pt x="68671" y="1631"/>
                  </a:lnTo>
                  <a:lnTo>
                    <a:pt x="63422" y="10856"/>
                  </a:lnTo>
                  <a:lnTo>
                    <a:pt x="54595" y="8789"/>
                  </a:lnTo>
                  <a:lnTo>
                    <a:pt x="36821" y="23461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251"/>
            <p:cNvSpPr/>
            <p:nvPr/>
          </p:nvSpPr>
          <p:spPr>
            <a:xfrm>
              <a:off x="3486925" y="1242125"/>
              <a:ext cx="1707825" cy="1914600"/>
            </a:xfrm>
            <a:custGeom>
              <a:avLst/>
              <a:gdLst/>
              <a:ahLst/>
              <a:cxnLst/>
              <a:rect l="l" t="t" r="r" b="b"/>
              <a:pathLst>
                <a:path w="68313" h="76584" extrusionOk="0">
                  <a:moveTo>
                    <a:pt x="28033" y="0"/>
                  </a:moveTo>
                  <a:lnTo>
                    <a:pt x="20438" y="35111"/>
                  </a:lnTo>
                  <a:lnTo>
                    <a:pt x="0" y="76305"/>
                  </a:lnTo>
                  <a:lnTo>
                    <a:pt x="557" y="76584"/>
                  </a:lnTo>
                  <a:lnTo>
                    <a:pt x="21035" y="35350"/>
                  </a:lnTo>
                  <a:lnTo>
                    <a:pt x="21035" y="35310"/>
                  </a:lnTo>
                  <a:lnTo>
                    <a:pt x="28550" y="637"/>
                  </a:lnTo>
                  <a:lnTo>
                    <a:pt x="68312" y="835"/>
                  </a:lnTo>
                  <a:lnTo>
                    <a:pt x="68312" y="199"/>
                  </a:lnTo>
                  <a:lnTo>
                    <a:pt x="28033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251"/>
            <p:cNvSpPr/>
            <p:nvPr/>
          </p:nvSpPr>
          <p:spPr>
            <a:xfrm>
              <a:off x="3775200" y="1242125"/>
              <a:ext cx="2600500" cy="2037875"/>
            </a:xfrm>
            <a:custGeom>
              <a:avLst/>
              <a:gdLst/>
              <a:ahLst/>
              <a:cxnLst/>
              <a:rect l="l" t="t" r="r" b="b"/>
              <a:pathLst>
                <a:path w="104020" h="81515" extrusionOk="0">
                  <a:moveTo>
                    <a:pt x="56543" y="995"/>
                  </a:moveTo>
                  <a:lnTo>
                    <a:pt x="61195" y="34435"/>
                  </a:lnTo>
                  <a:lnTo>
                    <a:pt x="32685" y="43382"/>
                  </a:lnTo>
                  <a:lnTo>
                    <a:pt x="42984" y="7754"/>
                  </a:lnTo>
                  <a:lnTo>
                    <a:pt x="56543" y="995"/>
                  </a:lnTo>
                  <a:close/>
                  <a:moveTo>
                    <a:pt x="99924" y="22944"/>
                  </a:moveTo>
                  <a:lnTo>
                    <a:pt x="63581" y="47040"/>
                  </a:lnTo>
                  <a:lnTo>
                    <a:pt x="61871" y="34872"/>
                  </a:lnTo>
                  <a:lnTo>
                    <a:pt x="99924" y="22944"/>
                  </a:lnTo>
                  <a:close/>
                  <a:moveTo>
                    <a:pt x="61275" y="35071"/>
                  </a:moveTo>
                  <a:lnTo>
                    <a:pt x="62984" y="47398"/>
                  </a:lnTo>
                  <a:lnTo>
                    <a:pt x="40956" y="59327"/>
                  </a:lnTo>
                  <a:lnTo>
                    <a:pt x="32725" y="44058"/>
                  </a:lnTo>
                  <a:lnTo>
                    <a:pt x="61275" y="35071"/>
                  </a:lnTo>
                  <a:close/>
                  <a:moveTo>
                    <a:pt x="40678" y="60201"/>
                  </a:moveTo>
                  <a:lnTo>
                    <a:pt x="47556" y="72925"/>
                  </a:lnTo>
                  <a:lnTo>
                    <a:pt x="3658" y="80282"/>
                  </a:lnTo>
                  <a:lnTo>
                    <a:pt x="3658" y="80282"/>
                  </a:lnTo>
                  <a:lnTo>
                    <a:pt x="40678" y="60201"/>
                  </a:lnTo>
                  <a:close/>
                  <a:moveTo>
                    <a:pt x="57060" y="0"/>
                  </a:moveTo>
                  <a:lnTo>
                    <a:pt x="42427" y="7317"/>
                  </a:lnTo>
                  <a:lnTo>
                    <a:pt x="31930" y="43620"/>
                  </a:lnTo>
                  <a:lnTo>
                    <a:pt x="31890" y="43620"/>
                  </a:lnTo>
                  <a:lnTo>
                    <a:pt x="9305" y="34912"/>
                  </a:lnTo>
                  <a:lnTo>
                    <a:pt x="9106" y="35509"/>
                  </a:lnTo>
                  <a:lnTo>
                    <a:pt x="31890" y="44296"/>
                  </a:lnTo>
                  <a:lnTo>
                    <a:pt x="32089" y="44217"/>
                  </a:lnTo>
                  <a:lnTo>
                    <a:pt x="40399" y="59645"/>
                  </a:lnTo>
                  <a:lnTo>
                    <a:pt x="0" y="81514"/>
                  </a:lnTo>
                  <a:lnTo>
                    <a:pt x="48511" y="73403"/>
                  </a:lnTo>
                  <a:lnTo>
                    <a:pt x="41234" y="59883"/>
                  </a:lnTo>
                  <a:lnTo>
                    <a:pt x="63064" y="48074"/>
                  </a:lnTo>
                  <a:lnTo>
                    <a:pt x="63064" y="48113"/>
                  </a:lnTo>
                  <a:lnTo>
                    <a:pt x="104019" y="20995"/>
                  </a:lnTo>
                  <a:lnTo>
                    <a:pt x="104019" y="20995"/>
                  </a:lnTo>
                  <a:lnTo>
                    <a:pt x="61791" y="34236"/>
                  </a:lnTo>
                  <a:lnTo>
                    <a:pt x="57060" y="0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251"/>
            <p:cNvSpPr/>
            <p:nvPr/>
          </p:nvSpPr>
          <p:spPr>
            <a:xfrm>
              <a:off x="4215575" y="2341575"/>
              <a:ext cx="356875" cy="355900"/>
            </a:xfrm>
            <a:custGeom>
              <a:avLst/>
              <a:gdLst/>
              <a:ahLst/>
              <a:cxnLst/>
              <a:rect l="l" t="t" r="r" b="b"/>
              <a:pathLst>
                <a:path w="14275" h="14236" fill="none" extrusionOk="0">
                  <a:moveTo>
                    <a:pt x="14275" y="0"/>
                  </a:moveTo>
                  <a:lnTo>
                    <a:pt x="0" y="14235"/>
                  </a:lnTo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251"/>
            <p:cNvSpPr/>
            <p:nvPr/>
          </p:nvSpPr>
          <p:spPr>
            <a:xfrm>
              <a:off x="4191700" y="1243125"/>
              <a:ext cx="2214825" cy="1835075"/>
            </a:xfrm>
            <a:custGeom>
              <a:avLst/>
              <a:gdLst/>
              <a:ahLst/>
              <a:cxnLst/>
              <a:rect l="l" t="t" r="r" b="b"/>
              <a:pathLst>
                <a:path w="88593" h="73403" extrusionOk="0">
                  <a:moveTo>
                    <a:pt x="200" y="0"/>
                  </a:moveTo>
                  <a:lnTo>
                    <a:pt x="1" y="597"/>
                  </a:lnTo>
                  <a:lnTo>
                    <a:pt x="25807" y="7794"/>
                  </a:lnTo>
                  <a:lnTo>
                    <a:pt x="46364" y="47676"/>
                  </a:lnTo>
                  <a:lnTo>
                    <a:pt x="46483" y="47914"/>
                  </a:lnTo>
                  <a:lnTo>
                    <a:pt x="85411" y="35111"/>
                  </a:lnTo>
                  <a:lnTo>
                    <a:pt x="85411" y="35111"/>
                  </a:lnTo>
                  <a:lnTo>
                    <a:pt x="31175" y="72885"/>
                  </a:lnTo>
                  <a:lnTo>
                    <a:pt x="31572" y="73402"/>
                  </a:lnTo>
                  <a:lnTo>
                    <a:pt x="88552" y="33719"/>
                  </a:lnTo>
                  <a:lnTo>
                    <a:pt x="88592" y="33640"/>
                  </a:lnTo>
                  <a:lnTo>
                    <a:pt x="88592" y="33520"/>
                  </a:lnTo>
                  <a:lnTo>
                    <a:pt x="88513" y="33480"/>
                  </a:lnTo>
                  <a:lnTo>
                    <a:pt x="88393" y="33441"/>
                  </a:lnTo>
                  <a:lnTo>
                    <a:pt x="46802" y="47159"/>
                  </a:lnTo>
                  <a:lnTo>
                    <a:pt x="26284" y="7237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251"/>
            <p:cNvSpPr/>
            <p:nvPr/>
          </p:nvSpPr>
          <p:spPr>
            <a:xfrm>
              <a:off x="4516775" y="2272975"/>
              <a:ext cx="128250" cy="128250"/>
            </a:xfrm>
            <a:custGeom>
              <a:avLst/>
              <a:gdLst/>
              <a:ahLst/>
              <a:cxnLst/>
              <a:rect l="l" t="t" r="r" b="b"/>
              <a:pathLst>
                <a:path w="5130" h="5130" extrusionOk="0">
                  <a:moveTo>
                    <a:pt x="2306" y="0"/>
                  </a:moveTo>
                  <a:lnTo>
                    <a:pt x="2028" y="40"/>
                  </a:lnTo>
                  <a:lnTo>
                    <a:pt x="1790" y="120"/>
                  </a:lnTo>
                  <a:lnTo>
                    <a:pt x="1551" y="199"/>
                  </a:lnTo>
                  <a:lnTo>
                    <a:pt x="1352" y="279"/>
                  </a:lnTo>
                  <a:lnTo>
                    <a:pt x="1114" y="438"/>
                  </a:lnTo>
                  <a:lnTo>
                    <a:pt x="756" y="756"/>
                  </a:lnTo>
                  <a:lnTo>
                    <a:pt x="438" y="1114"/>
                  </a:lnTo>
                  <a:lnTo>
                    <a:pt x="279" y="1352"/>
                  </a:lnTo>
                  <a:lnTo>
                    <a:pt x="199" y="1551"/>
                  </a:lnTo>
                  <a:lnTo>
                    <a:pt x="120" y="1790"/>
                  </a:lnTo>
                  <a:lnTo>
                    <a:pt x="40" y="2028"/>
                  </a:lnTo>
                  <a:lnTo>
                    <a:pt x="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40" y="3062"/>
                  </a:lnTo>
                  <a:lnTo>
                    <a:pt x="120" y="3341"/>
                  </a:lnTo>
                  <a:lnTo>
                    <a:pt x="199" y="3579"/>
                  </a:lnTo>
                  <a:lnTo>
                    <a:pt x="279" y="3778"/>
                  </a:lnTo>
                  <a:lnTo>
                    <a:pt x="438" y="4017"/>
                  </a:lnTo>
                  <a:lnTo>
                    <a:pt x="756" y="4374"/>
                  </a:lnTo>
                  <a:lnTo>
                    <a:pt x="1114" y="4692"/>
                  </a:lnTo>
                  <a:lnTo>
                    <a:pt x="1352" y="4812"/>
                  </a:lnTo>
                  <a:lnTo>
                    <a:pt x="1551" y="4931"/>
                  </a:lnTo>
                  <a:lnTo>
                    <a:pt x="1790" y="5011"/>
                  </a:lnTo>
                  <a:lnTo>
                    <a:pt x="2028" y="5090"/>
                  </a:lnTo>
                  <a:lnTo>
                    <a:pt x="2306" y="5130"/>
                  </a:lnTo>
                  <a:lnTo>
                    <a:pt x="2823" y="5130"/>
                  </a:lnTo>
                  <a:lnTo>
                    <a:pt x="3102" y="5090"/>
                  </a:lnTo>
                  <a:lnTo>
                    <a:pt x="3340" y="5011"/>
                  </a:lnTo>
                  <a:lnTo>
                    <a:pt x="3579" y="4931"/>
                  </a:lnTo>
                  <a:lnTo>
                    <a:pt x="3778" y="4812"/>
                  </a:lnTo>
                  <a:lnTo>
                    <a:pt x="4016" y="4692"/>
                  </a:lnTo>
                  <a:lnTo>
                    <a:pt x="4374" y="4374"/>
                  </a:lnTo>
                  <a:lnTo>
                    <a:pt x="4692" y="4017"/>
                  </a:lnTo>
                  <a:lnTo>
                    <a:pt x="4812" y="3778"/>
                  </a:lnTo>
                  <a:lnTo>
                    <a:pt x="4931" y="3579"/>
                  </a:lnTo>
                  <a:lnTo>
                    <a:pt x="5010" y="3341"/>
                  </a:lnTo>
                  <a:lnTo>
                    <a:pt x="5090" y="3062"/>
                  </a:lnTo>
                  <a:lnTo>
                    <a:pt x="5130" y="2824"/>
                  </a:lnTo>
                  <a:lnTo>
                    <a:pt x="5130" y="2545"/>
                  </a:lnTo>
                  <a:lnTo>
                    <a:pt x="5130" y="2307"/>
                  </a:lnTo>
                  <a:lnTo>
                    <a:pt x="5090" y="2028"/>
                  </a:lnTo>
                  <a:lnTo>
                    <a:pt x="5010" y="1790"/>
                  </a:lnTo>
                  <a:lnTo>
                    <a:pt x="4931" y="1551"/>
                  </a:lnTo>
                  <a:lnTo>
                    <a:pt x="4812" y="1352"/>
                  </a:lnTo>
                  <a:lnTo>
                    <a:pt x="4692" y="1114"/>
                  </a:lnTo>
                  <a:lnTo>
                    <a:pt x="4374" y="756"/>
                  </a:lnTo>
                  <a:lnTo>
                    <a:pt x="4016" y="438"/>
                  </a:lnTo>
                  <a:lnTo>
                    <a:pt x="3778" y="279"/>
                  </a:lnTo>
                  <a:lnTo>
                    <a:pt x="3579" y="199"/>
                  </a:lnTo>
                  <a:lnTo>
                    <a:pt x="3340" y="120"/>
                  </a:lnTo>
                  <a:lnTo>
                    <a:pt x="3102" y="40"/>
                  </a:lnTo>
                  <a:lnTo>
                    <a:pt x="2823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251"/>
            <p:cNvSpPr/>
            <p:nvPr/>
          </p:nvSpPr>
          <p:spPr>
            <a:xfrm>
              <a:off x="4130075" y="26119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062" y="1"/>
                  </a:moveTo>
                  <a:lnTo>
                    <a:pt x="2744" y="80"/>
                  </a:lnTo>
                  <a:lnTo>
                    <a:pt x="2386" y="160"/>
                  </a:lnTo>
                  <a:lnTo>
                    <a:pt x="2108" y="279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33" y="796"/>
                  </a:lnTo>
                  <a:lnTo>
                    <a:pt x="995" y="995"/>
                  </a:lnTo>
                  <a:lnTo>
                    <a:pt x="796" y="1233"/>
                  </a:lnTo>
                  <a:lnTo>
                    <a:pt x="597" y="1512"/>
                  </a:lnTo>
                  <a:lnTo>
                    <a:pt x="39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062"/>
                  </a:lnTo>
                  <a:lnTo>
                    <a:pt x="1" y="3420"/>
                  </a:lnTo>
                  <a:lnTo>
                    <a:pt x="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3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386" y="6721"/>
                  </a:lnTo>
                  <a:lnTo>
                    <a:pt x="2744" y="6800"/>
                  </a:lnTo>
                  <a:lnTo>
                    <a:pt x="3062" y="6840"/>
                  </a:lnTo>
                  <a:lnTo>
                    <a:pt x="342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1"/>
                  </a:lnTo>
                  <a:lnTo>
                    <a:pt x="5050" y="6442"/>
                  </a:lnTo>
                  <a:lnTo>
                    <a:pt x="5329" y="6283"/>
                  </a:lnTo>
                  <a:lnTo>
                    <a:pt x="5607" y="6084"/>
                  </a:lnTo>
                  <a:lnTo>
                    <a:pt x="584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0" y="4454"/>
                  </a:lnTo>
                  <a:lnTo>
                    <a:pt x="6800" y="4136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062"/>
                  </a:lnTo>
                  <a:lnTo>
                    <a:pt x="6800" y="2744"/>
                  </a:lnTo>
                  <a:lnTo>
                    <a:pt x="6720" y="2426"/>
                  </a:lnTo>
                  <a:lnTo>
                    <a:pt x="6601" y="2108"/>
                  </a:lnTo>
                  <a:lnTo>
                    <a:pt x="6442" y="1790"/>
                  </a:lnTo>
                  <a:lnTo>
                    <a:pt x="6283" y="1512"/>
                  </a:lnTo>
                  <a:lnTo>
                    <a:pt x="6084" y="1233"/>
                  </a:lnTo>
                  <a:lnTo>
                    <a:pt x="5846" y="995"/>
                  </a:lnTo>
                  <a:lnTo>
                    <a:pt x="5607" y="796"/>
                  </a:lnTo>
                  <a:lnTo>
                    <a:pt x="5329" y="597"/>
                  </a:lnTo>
                  <a:lnTo>
                    <a:pt x="5050" y="398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251"/>
            <p:cNvSpPr/>
            <p:nvPr/>
          </p:nvSpPr>
          <p:spPr>
            <a:xfrm>
              <a:off x="4800075" y="1388250"/>
              <a:ext cx="85525" cy="85525"/>
            </a:xfrm>
            <a:custGeom>
              <a:avLst/>
              <a:gdLst/>
              <a:ahLst/>
              <a:cxnLst/>
              <a:rect l="l" t="t" r="r" b="b"/>
              <a:pathLst>
                <a:path w="3421" h="3421" extrusionOk="0">
                  <a:moveTo>
                    <a:pt x="1353" y="1"/>
                  </a:moveTo>
                  <a:lnTo>
                    <a:pt x="1034" y="120"/>
                  </a:lnTo>
                  <a:lnTo>
                    <a:pt x="756" y="279"/>
                  </a:lnTo>
                  <a:lnTo>
                    <a:pt x="478" y="478"/>
                  </a:lnTo>
                  <a:lnTo>
                    <a:pt x="279" y="756"/>
                  </a:lnTo>
                  <a:lnTo>
                    <a:pt x="120" y="1034"/>
                  </a:lnTo>
                  <a:lnTo>
                    <a:pt x="40" y="1353"/>
                  </a:lnTo>
                  <a:lnTo>
                    <a:pt x="1" y="1710"/>
                  </a:lnTo>
                  <a:lnTo>
                    <a:pt x="40" y="2028"/>
                  </a:lnTo>
                  <a:lnTo>
                    <a:pt x="120" y="2386"/>
                  </a:lnTo>
                  <a:lnTo>
                    <a:pt x="279" y="2665"/>
                  </a:lnTo>
                  <a:lnTo>
                    <a:pt x="478" y="2903"/>
                  </a:lnTo>
                  <a:lnTo>
                    <a:pt x="756" y="3142"/>
                  </a:lnTo>
                  <a:lnTo>
                    <a:pt x="1034" y="3301"/>
                  </a:lnTo>
                  <a:lnTo>
                    <a:pt x="1353" y="3380"/>
                  </a:lnTo>
                  <a:lnTo>
                    <a:pt x="1710" y="3420"/>
                  </a:lnTo>
                  <a:lnTo>
                    <a:pt x="2068" y="3380"/>
                  </a:lnTo>
                  <a:lnTo>
                    <a:pt x="2386" y="3301"/>
                  </a:lnTo>
                  <a:lnTo>
                    <a:pt x="2665" y="3142"/>
                  </a:lnTo>
                  <a:lnTo>
                    <a:pt x="2943" y="2903"/>
                  </a:lnTo>
                  <a:lnTo>
                    <a:pt x="3142" y="2665"/>
                  </a:lnTo>
                  <a:lnTo>
                    <a:pt x="3301" y="2386"/>
                  </a:lnTo>
                  <a:lnTo>
                    <a:pt x="3380" y="2028"/>
                  </a:lnTo>
                  <a:lnTo>
                    <a:pt x="3420" y="1710"/>
                  </a:lnTo>
                  <a:lnTo>
                    <a:pt x="3380" y="1353"/>
                  </a:lnTo>
                  <a:lnTo>
                    <a:pt x="3301" y="1034"/>
                  </a:lnTo>
                  <a:lnTo>
                    <a:pt x="3142" y="756"/>
                  </a:lnTo>
                  <a:lnTo>
                    <a:pt x="2943" y="478"/>
                  </a:lnTo>
                  <a:lnTo>
                    <a:pt x="2665" y="279"/>
                  </a:lnTo>
                  <a:lnTo>
                    <a:pt x="2386" y="120"/>
                  </a:lnTo>
                  <a:lnTo>
                    <a:pt x="206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251"/>
            <p:cNvSpPr/>
            <p:nvPr/>
          </p:nvSpPr>
          <p:spPr>
            <a:xfrm>
              <a:off x="5087375" y="1151675"/>
              <a:ext cx="214725" cy="214725"/>
            </a:xfrm>
            <a:custGeom>
              <a:avLst/>
              <a:gdLst/>
              <a:ahLst/>
              <a:cxnLst/>
              <a:rect l="l" t="t" r="r" b="b"/>
              <a:pathLst>
                <a:path w="8589" h="8589" extrusionOk="0">
                  <a:moveTo>
                    <a:pt x="3857" y="0"/>
                  </a:moveTo>
                  <a:lnTo>
                    <a:pt x="3459" y="80"/>
                  </a:lnTo>
                  <a:lnTo>
                    <a:pt x="3022" y="199"/>
                  </a:lnTo>
                  <a:lnTo>
                    <a:pt x="2624" y="318"/>
                  </a:lnTo>
                  <a:lnTo>
                    <a:pt x="2266" y="517"/>
                  </a:lnTo>
                  <a:lnTo>
                    <a:pt x="1909" y="716"/>
                  </a:lnTo>
                  <a:lnTo>
                    <a:pt x="1591" y="994"/>
                  </a:lnTo>
                  <a:lnTo>
                    <a:pt x="1272" y="1272"/>
                  </a:lnTo>
                  <a:lnTo>
                    <a:pt x="994" y="1551"/>
                  </a:lnTo>
                  <a:lnTo>
                    <a:pt x="756" y="1909"/>
                  </a:lnTo>
                  <a:lnTo>
                    <a:pt x="517" y="2227"/>
                  </a:lnTo>
                  <a:lnTo>
                    <a:pt x="358" y="2624"/>
                  </a:lnTo>
                  <a:lnTo>
                    <a:pt x="199" y="3022"/>
                  </a:lnTo>
                  <a:lnTo>
                    <a:pt x="80" y="3420"/>
                  </a:lnTo>
                  <a:lnTo>
                    <a:pt x="40" y="3857"/>
                  </a:lnTo>
                  <a:lnTo>
                    <a:pt x="0" y="4294"/>
                  </a:lnTo>
                  <a:lnTo>
                    <a:pt x="40" y="4732"/>
                  </a:lnTo>
                  <a:lnTo>
                    <a:pt x="80" y="5169"/>
                  </a:lnTo>
                  <a:lnTo>
                    <a:pt x="199" y="5567"/>
                  </a:lnTo>
                  <a:lnTo>
                    <a:pt x="358" y="5964"/>
                  </a:lnTo>
                  <a:lnTo>
                    <a:pt x="517" y="6322"/>
                  </a:lnTo>
                  <a:lnTo>
                    <a:pt x="756" y="6680"/>
                  </a:lnTo>
                  <a:lnTo>
                    <a:pt x="994" y="7038"/>
                  </a:lnTo>
                  <a:lnTo>
                    <a:pt x="1272" y="7316"/>
                  </a:lnTo>
                  <a:lnTo>
                    <a:pt x="1591" y="7595"/>
                  </a:lnTo>
                  <a:lnTo>
                    <a:pt x="1909" y="7833"/>
                  </a:lnTo>
                  <a:lnTo>
                    <a:pt x="2266" y="8072"/>
                  </a:lnTo>
                  <a:lnTo>
                    <a:pt x="2624" y="8231"/>
                  </a:lnTo>
                  <a:lnTo>
                    <a:pt x="3022" y="8390"/>
                  </a:lnTo>
                  <a:lnTo>
                    <a:pt x="3459" y="8509"/>
                  </a:lnTo>
                  <a:lnTo>
                    <a:pt x="3857" y="8549"/>
                  </a:lnTo>
                  <a:lnTo>
                    <a:pt x="4294" y="8589"/>
                  </a:lnTo>
                  <a:lnTo>
                    <a:pt x="4732" y="8549"/>
                  </a:lnTo>
                  <a:lnTo>
                    <a:pt x="5169" y="8509"/>
                  </a:lnTo>
                  <a:lnTo>
                    <a:pt x="5567" y="8390"/>
                  </a:lnTo>
                  <a:lnTo>
                    <a:pt x="5964" y="8231"/>
                  </a:lnTo>
                  <a:lnTo>
                    <a:pt x="6362" y="8072"/>
                  </a:lnTo>
                  <a:lnTo>
                    <a:pt x="6720" y="7833"/>
                  </a:lnTo>
                  <a:lnTo>
                    <a:pt x="7038" y="7595"/>
                  </a:lnTo>
                  <a:lnTo>
                    <a:pt x="7356" y="7316"/>
                  </a:lnTo>
                  <a:lnTo>
                    <a:pt x="7634" y="7038"/>
                  </a:lnTo>
                  <a:lnTo>
                    <a:pt x="7873" y="6680"/>
                  </a:lnTo>
                  <a:lnTo>
                    <a:pt x="8072" y="6322"/>
                  </a:lnTo>
                  <a:lnTo>
                    <a:pt x="8271" y="5964"/>
                  </a:lnTo>
                  <a:lnTo>
                    <a:pt x="8390" y="5567"/>
                  </a:lnTo>
                  <a:lnTo>
                    <a:pt x="8509" y="5169"/>
                  </a:lnTo>
                  <a:lnTo>
                    <a:pt x="8589" y="4732"/>
                  </a:lnTo>
                  <a:lnTo>
                    <a:pt x="8589" y="4294"/>
                  </a:lnTo>
                  <a:lnTo>
                    <a:pt x="8589" y="3857"/>
                  </a:lnTo>
                  <a:lnTo>
                    <a:pt x="8509" y="3420"/>
                  </a:lnTo>
                  <a:lnTo>
                    <a:pt x="8390" y="3022"/>
                  </a:lnTo>
                  <a:lnTo>
                    <a:pt x="8271" y="2624"/>
                  </a:lnTo>
                  <a:lnTo>
                    <a:pt x="8072" y="2227"/>
                  </a:lnTo>
                  <a:lnTo>
                    <a:pt x="7873" y="1909"/>
                  </a:lnTo>
                  <a:lnTo>
                    <a:pt x="7634" y="1551"/>
                  </a:lnTo>
                  <a:lnTo>
                    <a:pt x="7356" y="1272"/>
                  </a:lnTo>
                  <a:lnTo>
                    <a:pt x="7038" y="994"/>
                  </a:lnTo>
                  <a:lnTo>
                    <a:pt x="6720" y="716"/>
                  </a:lnTo>
                  <a:lnTo>
                    <a:pt x="6362" y="517"/>
                  </a:lnTo>
                  <a:lnTo>
                    <a:pt x="5964" y="318"/>
                  </a:lnTo>
                  <a:lnTo>
                    <a:pt x="5567" y="199"/>
                  </a:lnTo>
                  <a:lnTo>
                    <a:pt x="5169" y="80"/>
                  </a:lnTo>
                  <a:lnTo>
                    <a:pt x="473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251"/>
            <p:cNvSpPr/>
            <p:nvPr/>
          </p:nvSpPr>
          <p:spPr>
            <a:xfrm>
              <a:off x="4108200" y="1164575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1"/>
                  </a:moveTo>
                  <a:lnTo>
                    <a:pt x="2744" y="80"/>
                  </a:lnTo>
                  <a:lnTo>
                    <a:pt x="2426" y="160"/>
                  </a:lnTo>
                  <a:lnTo>
                    <a:pt x="2108" y="279"/>
                  </a:lnTo>
                  <a:lnTo>
                    <a:pt x="1790" y="399"/>
                  </a:lnTo>
                  <a:lnTo>
                    <a:pt x="1512" y="597"/>
                  </a:lnTo>
                  <a:lnTo>
                    <a:pt x="1273" y="796"/>
                  </a:lnTo>
                  <a:lnTo>
                    <a:pt x="995" y="995"/>
                  </a:lnTo>
                  <a:lnTo>
                    <a:pt x="796" y="1234"/>
                  </a:lnTo>
                  <a:lnTo>
                    <a:pt x="597" y="1512"/>
                  </a:lnTo>
                  <a:lnTo>
                    <a:pt x="43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5"/>
                  </a:lnTo>
                  <a:lnTo>
                    <a:pt x="41" y="3063"/>
                  </a:lnTo>
                  <a:lnTo>
                    <a:pt x="1" y="3421"/>
                  </a:lnTo>
                  <a:lnTo>
                    <a:pt x="4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438" y="5051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73" y="6085"/>
                  </a:lnTo>
                  <a:lnTo>
                    <a:pt x="1512" y="6283"/>
                  </a:lnTo>
                  <a:lnTo>
                    <a:pt x="1790" y="6443"/>
                  </a:lnTo>
                  <a:lnTo>
                    <a:pt x="2108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40"/>
                  </a:lnTo>
                  <a:lnTo>
                    <a:pt x="346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2"/>
                  </a:lnTo>
                  <a:lnTo>
                    <a:pt x="5090" y="6443"/>
                  </a:lnTo>
                  <a:lnTo>
                    <a:pt x="5369" y="6283"/>
                  </a:lnTo>
                  <a:lnTo>
                    <a:pt x="5647" y="6085"/>
                  </a:lnTo>
                  <a:lnTo>
                    <a:pt x="588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82" y="5051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6"/>
                  </a:lnTo>
                  <a:lnTo>
                    <a:pt x="6880" y="3778"/>
                  </a:lnTo>
                  <a:lnTo>
                    <a:pt x="6880" y="3421"/>
                  </a:lnTo>
                  <a:lnTo>
                    <a:pt x="6880" y="3063"/>
                  </a:lnTo>
                  <a:lnTo>
                    <a:pt x="6800" y="2745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82" y="1790"/>
                  </a:lnTo>
                  <a:lnTo>
                    <a:pt x="6283" y="1512"/>
                  </a:lnTo>
                  <a:lnTo>
                    <a:pt x="6084" y="1234"/>
                  </a:lnTo>
                  <a:lnTo>
                    <a:pt x="5886" y="995"/>
                  </a:lnTo>
                  <a:lnTo>
                    <a:pt x="5647" y="796"/>
                  </a:lnTo>
                  <a:lnTo>
                    <a:pt x="5369" y="597"/>
                  </a:lnTo>
                  <a:lnTo>
                    <a:pt x="5090" y="399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3" name="Google Shape;9263;p251"/>
            <p:cNvSpPr/>
            <p:nvPr/>
          </p:nvSpPr>
          <p:spPr>
            <a:xfrm>
              <a:off x="5272250" y="23455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0"/>
                  </a:moveTo>
                  <a:lnTo>
                    <a:pt x="2744" y="80"/>
                  </a:lnTo>
                  <a:lnTo>
                    <a:pt x="2426" y="159"/>
                  </a:lnTo>
                  <a:lnTo>
                    <a:pt x="2108" y="278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73" y="795"/>
                  </a:lnTo>
                  <a:lnTo>
                    <a:pt x="995" y="994"/>
                  </a:lnTo>
                  <a:lnTo>
                    <a:pt x="796" y="1233"/>
                  </a:lnTo>
                  <a:lnTo>
                    <a:pt x="597" y="1511"/>
                  </a:lnTo>
                  <a:lnTo>
                    <a:pt x="398" y="1789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41" y="3102"/>
                  </a:lnTo>
                  <a:lnTo>
                    <a:pt x="1" y="3420"/>
                  </a:lnTo>
                  <a:lnTo>
                    <a:pt x="41" y="3778"/>
                  </a:lnTo>
                  <a:lnTo>
                    <a:pt x="80" y="4135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8"/>
                  </a:lnTo>
                  <a:lnTo>
                    <a:pt x="796" y="5607"/>
                  </a:lnTo>
                  <a:lnTo>
                    <a:pt x="995" y="5885"/>
                  </a:lnTo>
                  <a:lnTo>
                    <a:pt x="127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426" y="6720"/>
                  </a:lnTo>
                  <a:lnTo>
                    <a:pt x="2744" y="6800"/>
                  </a:lnTo>
                  <a:lnTo>
                    <a:pt x="3102" y="6839"/>
                  </a:lnTo>
                  <a:lnTo>
                    <a:pt x="3420" y="6879"/>
                  </a:lnTo>
                  <a:lnTo>
                    <a:pt x="3778" y="6839"/>
                  </a:lnTo>
                  <a:lnTo>
                    <a:pt x="4136" y="6800"/>
                  </a:lnTo>
                  <a:lnTo>
                    <a:pt x="4454" y="6720"/>
                  </a:lnTo>
                  <a:lnTo>
                    <a:pt x="4772" y="6601"/>
                  </a:lnTo>
                  <a:lnTo>
                    <a:pt x="5090" y="6442"/>
                  </a:lnTo>
                  <a:lnTo>
                    <a:pt x="5369" y="6283"/>
                  </a:lnTo>
                  <a:lnTo>
                    <a:pt x="5607" y="6084"/>
                  </a:lnTo>
                  <a:lnTo>
                    <a:pt x="5886" y="5885"/>
                  </a:lnTo>
                  <a:lnTo>
                    <a:pt x="6085" y="5607"/>
                  </a:lnTo>
                  <a:lnTo>
                    <a:pt x="6283" y="5368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5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102"/>
                  </a:lnTo>
                  <a:lnTo>
                    <a:pt x="6800" y="2744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42" y="1789"/>
                  </a:lnTo>
                  <a:lnTo>
                    <a:pt x="6283" y="1511"/>
                  </a:lnTo>
                  <a:lnTo>
                    <a:pt x="6085" y="1233"/>
                  </a:lnTo>
                  <a:lnTo>
                    <a:pt x="5886" y="994"/>
                  </a:lnTo>
                  <a:lnTo>
                    <a:pt x="5607" y="795"/>
                  </a:lnTo>
                  <a:lnTo>
                    <a:pt x="5369" y="597"/>
                  </a:lnTo>
                  <a:lnTo>
                    <a:pt x="5090" y="398"/>
                  </a:lnTo>
                  <a:lnTo>
                    <a:pt x="4772" y="278"/>
                  </a:lnTo>
                  <a:lnTo>
                    <a:pt x="4454" y="159"/>
                  </a:lnTo>
                  <a:lnTo>
                    <a:pt x="4136" y="80"/>
                  </a:lnTo>
                  <a:lnTo>
                    <a:pt x="3778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251"/>
            <p:cNvSpPr/>
            <p:nvPr/>
          </p:nvSpPr>
          <p:spPr>
            <a:xfrm>
              <a:off x="6332925" y="2049300"/>
              <a:ext cx="86500" cy="85525"/>
            </a:xfrm>
            <a:custGeom>
              <a:avLst/>
              <a:gdLst/>
              <a:ahLst/>
              <a:cxnLst/>
              <a:rect l="l" t="t" r="r" b="b"/>
              <a:pathLst>
                <a:path w="3460" h="3421" extrusionOk="0">
                  <a:moveTo>
                    <a:pt x="1710" y="1"/>
                  </a:moveTo>
                  <a:lnTo>
                    <a:pt x="1392" y="41"/>
                  </a:lnTo>
                  <a:lnTo>
                    <a:pt x="1074" y="120"/>
                  </a:lnTo>
                  <a:lnTo>
                    <a:pt x="756" y="279"/>
                  </a:lnTo>
                  <a:lnTo>
                    <a:pt x="518" y="518"/>
                  </a:lnTo>
                  <a:lnTo>
                    <a:pt x="319" y="756"/>
                  </a:lnTo>
                  <a:lnTo>
                    <a:pt x="160" y="1035"/>
                  </a:lnTo>
                  <a:lnTo>
                    <a:pt x="40" y="1353"/>
                  </a:lnTo>
                  <a:lnTo>
                    <a:pt x="1" y="1711"/>
                  </a:lnTo>
                  <a:lnTo>
                    <a:pt x="40" y="2069"/>
                  </a:lnTo>
                  <a:lnTo>
                    <a:pt x="160" y="2387"/>
                  </a:lnTo>
                  <a:lnTo>
                    <a:pt x="319" y="2665"/>
                  </a:lnTo>
                  <a:lnTo>
                    <a:pt x="518" y="2943"/>
                  </a:lnTo>
                  <a:lnTo>
                    <a:pt x="756" y="3142"/>
                  </a:lnTo>
                  <a:lnTo>
                    <a:pt x="1074" y="3301"/>
                  </a:lnTo>
                  <a:lnTo>
                    <a:pt x="1392" y="3381"/>
                  </a:lnTo>
                  <a:lnTo>
                    <a:pt x="1710" y="3420"/>
                  </a:lnTo>
                  <a:lnTo>
                    <a:pt x="2068" y="3381"/>
                  </a:lnTo>
                  <a:lnTo>
                    <a:pt x="2386" y="3301"/>
                  </a:lnTo>
                  <a:lnTo>
                    <a:pt x="2704" y="3142"/>
                  </a:lnTo>
                  <a:lnTo>
                    <a:pt x="2943" y="2943"/>
                  </a:lnTo>
                  <a:lnTo>
                    <a:pt x="3142" y="2665"/>
                  </a:lnTo>
                  <a:lnTo>
                    <a:pt x="3301" y="2387"/>
                  </a:lnTo>
                  <a:lnTo>
                    <a:pt x="3420" y="2069"/>
                  </a:lnTo>
                  <a:lnTo>
                    <a:pt x="3460" y="1711"/>
                  </a:lnTo>
                  <a:lnTo>
                    <a:pt x="3420" y="1353"/>
                  </a:lnTo>
                  <a:lnTo>
                    <a:pt x="3301" y="1035"/>
                  </a:lnTo>
                  <a:lnTo>
                    <a:pt x="3142" y="756"/>
                  </a:lnTo>
                  <a:lnTo>
                    <a:pt x="2943" y="518"/>
                  </a:lnTo>
                  <a:lnTo>
                    <a:pt x="2704" y="279"/>
                  </a:lnTo>
                  <a:lnTo>
                    <a:pt x="2386" y="120"/>
                  </a:lnTo>
                  <a:lnTo>
                    <a:pt x="2068" y="41"/>
                  </a:lnTo>
                  <a:lnTo>
                    <a:pt x="1710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251"/>
            <p:cNvSpPr/>
            <p:nvPr/>
          </p:nvSpPr>
          <p:spPr>
            <a:xfrm>
              <a:off x="6251425" y="1692425"/>
              <a:ext cx="171975" cy="172000"/>
            </a:xfrm>
            <a:custGeom>
              <a:avLst/>
              <a:gdLst/>
              <a:ahLst/>
              <a:cxnLst/>
              <a:rect l="l" t="t" r="r" b="b"/>
              <a:pathLst>
                <a:path w="6879" h="6880" extrusionOk="0">
                  <a:moveTo>
                    <a:pt x="3459" y="1"/>
                  </a:moveTo>
                  <a:lnTo>
                    <a:pt x="3102" y="41"/>
                  </a:lnTo>
                  <a:lnTo>
                    <a:pt x="2744" y="81"/>
                  </a:lnTo>
                  <a:lnTo>
                    <a:pt x="2426" y="160"/>
                  </a:lnTo>
                  <a:lnTo>
                    <a:pt x="2107" y="279"/>
                  </a:lnTo>
                  <a:lnTo>
                    <a:pt x="1789" y="438"/>
                  </a:lnTo>
                  <a:lnTo>
                    <a:pt x="1511" y="597"/>
                  </a:lnTo>
                  <a:lnTo>
                    <a:pt x="1272" y="796"/>
                  </a:lnTo>
                  <a:lnTo>
                    <a:pt x="994" y="1035"/>
                  </a:lnTo>
                  <a:lnTo>
                    <a:pt x="795" y="1273"/>
                  </a:lnTo>
                  <a:lnTo>
                    <a:pt x="597" y="1512"/>
                  </a:lnTo>
                  <a:lnTo>
                    <a:pt x="437" y="1830"/>
                  </a:lnTo>
                  <a:lnTo>
                    <a:pt x="278" y="2108"/>
                  </a:lnTo>
                  <a:lnTo>
                    <a:pt x="159" y="2427"/>
                  </a:lnTo>
                  <a:lnTo>
                    <a:pt x="80" y="2745"/>
                  </a:lnTo>
                  <a:lnTo>
                    <a:pt x="40" y="3102"/>
                  </a:lnTo>
                  <a:lnTo>
                    <a:pt x="0" y="3460"/>
                  </a:lnTo>
                  <a:lnTo>
                    <a:pt x="40" y="3818"/>
                  </a:lnTo>
                  <a:lnTo>
                    <a:pt x="80" y="4136"/>
                  </a:lnTo>
                  <a:lnTo>
                    <a:pt x="159" y="4454"/>
                  </a:lnTo>
                  <a:lnTo>
                    <a:pt x="278" y="4773"/>
                  </a:lnTo>
                  <a:lnTo>
                    <a:pt x="437" y="5091"/>
                  </a:lnTo>
                  <a:lnTo>
                    <a:pt x="597" y="5369"/>
                  </a:lnTo>
                  <a:lnTo>
                    <a:pt x="795" y="5647"/>
                  </a:lnTo>
                  <a:lnTo>
                    <a:pt x="994" y="5886"/>
                  </a:lnTo>
                  <a:lnTo>
                    <a:pt x="1272" y="6085"/>
                  </a:lnTo>
                  <a:lnTo>
                    <a:pt x="1511" y="6284"/>
                  </a:lnTo>
                  <a:lnTo>
                    <a:pt x="1789" y="6482"/>
                  </a:lnTo>
                  <a:lnTo>
                    <a:pt x="2107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80"/>
                  </a:lnTo>
                  <a:lnTo>
                    <a:pt x="3778" y="6880"/>
                  </a:lnTo>
                  <a:lnTo>
                    <a:pt x="4135" y="6800"/>
                  </a:lnTo>
                  <a:lnTo>
                    <a:pt x="4453" y="6721"/>
                  </a:lnTo>
                  <a:lnTo>
                    <a:pt x="4772" y="6602"/>
                  </a:lnTo>
                  <a:lnTo>
                    <a:pt x="5090" y="6482"/>
                  </a:lnTo>
                  <a:lnTo>
                    <a:pt x="5368" y="6284"/>
                  </a:lnTo>
                  <a:lnTo>
                    <a:pt x="5646" y="6085"/>
                  </a:lnTo>
                  <a:lnTo>
                    <a:pt x="5885" y="5886"/>
                  </a:lnTo>
                  <a:lnTo>
                    <a:pt x="6084" y="5647"/>
                  </a:lnTo>
                  <a:lnTo>
                    <a:pt x="6283" y="5369"/>
                  </a:lnTo>
                  <a:lnTo>
                    <a:pt x="6481" y="5091"/>
                  </a:lnTo>
                  <a:lnTo>
                    <a:pt x="6601" y="4773"/>
                  </a:lnTo>
                  <a:lnTo>
                    <a:pt x="6720" y="4454"/>
                  </a:lnTo>
                  <a:lnTo>
                    <a:pt x="6799" y="4136"/>
                  </a:lnTo>
                  <a:lnTo>
                    <a:pt x="6879" y="3818"/>
                  </a:lnTo>
                  <a:lnTo>
                    <a:pt x="6879" y="3460"/>
                  </a:lnTo>
                  <a:lnTo>
                    <a:pt x="6879" y="3102"/>
                  </a:lnTo>
                  <a:lnTo>
                    <a:pt x="6799" y="2745"/>
                  </a:lnTo>
                  <a:lnTo>
                    <a:pt x="6720" y="2427"/>
                  </a:lnTo>
                  <a:lnTo>
                    <a:pt x="6601" y="2108"/>
                  </a:lnTo>
                  <a:lnTo>
                    <a:pt x="6481" y="1830"/>
                  </a:lnTo>
                  <a:lnTo>
                    <a:pt x="6283" y="1512"/>
                  </a:lnTo>
                  <a:lnTo>
                    <a:pt x="6084" y="1273"/>
                  </a:lnTo>
                  <a:lnTo>
                    <a:pt x="5885" y="1035"/>
                  </a:lnTo>
                  <a:lnTo>
                    <a:pt x="5646" y="796"/>
                  </a:lnTo>
                  <a:lnTo>
                    <a:pt x="5368" y="597"/>
                  </a:lnTo>
                  <a:lnTo>
                    <a:pt x="5090" y="438"/>
                  </a:lnTo>
                  <a:lnTo>
                    <a:pt x="4772" y="279"/>
                  </a:lnTo>
                  <a:lnTo>
                    <a:pt x="4453" y="160"/>
                  </a:lnTo>
                  <a:lnTo>
                    <a:pt x="4135" y="81"/>
                  </a:lnTo>
                  <a:lnTo>
                    <a:pt x="3778" y="41"/>
                  </a:lnTo>
                  <a:lnTo>
                    <a:pt x="345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251"/>
            <p:cNvSpPr/>
            <p:nvPr/>
          </p:nvSpPr>
          <p:spPr>
            <a:xfrm>
              <a:off x="4868675" y="2955900"/>
              <a:ext cx="214725" cy="214750"/>
            </a:xfrm>
            <a:custGeom>
              <a:avLst/>
              <a:gdLst/>
              <a:ahLst/>
              <a:cxnLst/>
              <a:rect l="l" t="t" r="r" b="b"/>
              <a:pathLst>
                <a:path w="8589" h="8590" extrusionOk="0">
                  <a:moveTo>
                    <a:pt x="3857" y="1"/>
                  </a:moveTo>
                  <a:lnTo>
                    <a:pt x="3420" y="80"/>
                  </a:lnTo>
                  <a:lnTo>
                    <a:pt x="3022" y="160"/>
                  </a:lnTo>
                  <a:lnTo>
                    <a:pt x="2625" y="319"/>
                  </a:lnTo>
                  <a:lnTo>
                    <a:pt x="2227" y="517"/>
                  </a:lnTo>
                  <a:lnTo>
                    <a:pt x="1909" y="716"/>
                  </a:lnTo>
                  <a:lnTo>
                    <a:pt x="1551" y="955"/>
                  </a:lnTo>
                  <a:lnTo>
                    <a:pt x="1273" y="1233"/>
                  </a:lnTo>
                  <a:lnTo>
                    <a:pt x="994" y="1551"/>
                  </a:lnTo>
                  <a:lnTo>
                    <a:pt x="716" y="1869"/>
                  </a:lnTo>
                  <a:lnTo>
                    <a:pt x="517" y="2227"/>
                  </a:lnTo>
                  <a:lnTo>
                    <a:pt x="318" y="2625"/>
                  </a:lnTo>
                  <a:lnTo>
                    <a:pt x="199" y="2983"/>
                  </a:lnTo>
                  <a:lnTo>
                    <a:pt x="80" y="3420"/>
                  </a:lnTo>
                  <a:lnTo>
                    <a:pt x="0" y="3858"/>
                  </a:lnTo>
                  <a:lnTo>
                    <a:pt x="0" y="4295"/>
                  </a:lnTo>
                  <a:lnTo>
                    <a:pt x="0" y="4732"/>
                  </a:lnTo>
                  <a:lnTo>
                    <a:pt x="80" y="5130"/>
                  </a:lnTo>
                  <a:lnTo>
                    <a:pt x="199" y="5567"/>
                  </a:lnTo>
                  <a:lnTo>
                    <a:pt x="318" y="5965"/>
                  </a:lnTo>
                  <a:lnTo>
                    <a:pt x="517" y="6323"/>
                  </a:lnTo>
                  <a:lnTo>
                    <a:pt x="716" y="6681"/>
                  </a:lnTo>
                  <a:lnTo>
                    <a:pt x="994" y="6999"/>
                  </a:lnTo>
                  <a:lnTo>
                    <a:pt x="1273" y="7317"/>
                  </a:lnTo>
                  <a:lnTo>
                    <a:pt x="1551" y="7595"/>
                  </a:lnTo>
                  <a:lnTo>
                    <a:pt x="1909" y="7834"/>
                  </a:lnTo>
                  <a:lnTo>
                    <a:pt x="2227" y="8072"/>
                  </a:lnTo>
                  <a:lnTo>
                    <a:pt x="2625" y="8231"/>
                  </a:lnTo>
                  <a:lnTo>
                    <a:pt x="3022" y="8390"/>
                  </a:lnTo>
                  <a:lnTo>
                    <a:pt x="3420" y="8470"/>
                  </a:lnTo>
                  <a:lnTo>
                    <a:pt x="3857" y="8550"/>
                  </a:lnTo>
                  <a:lnTo>
                    <a:pt x="4295" y="8589"/>
                  </a:lnTo>
                  <a:lnTo>
                    <a:pt x="4732" y="8550"/>
                  </a:lnTo>
                  <a:lnTo>
                    <a:pt x="5169" y="8470"/>
                  </a:lnTo>
                  <a:lnTo>
                    <a:pt x="5567" y="8390"/>
                  </a:lnTo>
                  <a:lnTo>
                    <a:pt x="5965" y="8231"/>
                  </a:lnTo>
                  <a:lnTo>
                    <a:pt x="6322" y="8072"/>
                  </a:lnTo>
                  <a:lnTo>
                    <a:pt x="6680" y="7834"/>
                  </a:lnTo>
                  <a:lnTo>
                    <a:pt x="7038" y="7595"/>
                  </a:lnTo>
                  <a:lnTo>
                    <a:pt x="7317" y="7317"/>
                  </a:lnTo>
                  <a:lnTo>
                    <a:pt x="7595" y="6999"/>
                  </a:lnTo>
                  <a:lnTo>
                    <a:pt x="7873" y="6681"/>
                  </a:lnTo>
                  <a:lnTo>
                    <a:pt x="8072" y="6323"/>
                  </a:lnTo>
                  <a:lnTo>
                    <a:pt x="8231" y="5965"/>
                  </a:lnTo>
                  <a:lnTo>
                    <a:pt x="8390" y="5567"/>
                  </a:lnTo>
                  <a:lnTo>
                    <a:pt x="8509" y="5130"/>
                  </a:lnTo>
                  <a:lnTo>
                    <a:pt x="8549" y="4732"/>
                  </a:lnTo>
                  <a:lnTo>
                    <a:pt x="8589" y="4295"/>
                  </a:lnTo>
                  <a:lnTo>
                    <a:pt x="8549" y="3858"/>
                  </a:lnTo>
                  <a:lnTo>
                    <a:pt x="8509" y="3420"/>
                  </a:lnTo>
                  <a:lnTo>
                    <a:pt x="8390" y="2983"/>
                  </a:lnTo>
                  <a:lnTo>
                    <a:pt x="8231" y="2625"/>
                  </a:lnTo>
                  <a:lnTo>
                    <a:pt x="8072" y="2227"/>
                  </a:lnTo>
                  <a:lnTo>
                    <a:pt x="7873" y="1869"/>
                  </a:lnTo>
                  <a:lnTo>
                    <a:pt x="7595" y="1551"/>
                  </a:lnTo>
                  <a:lnTo>
                    <a:pt x="7317" y="1233"/>
                  </a:lnTo>
                  <a:lnTo>
                    <a:pt x="7038" y="955"/>
                  </a:lnTo>
                  <a:lnTo>
                    <a:pt x="6680" y="716"/>
                  </a:lnTo>
                  <a:lnTo>
                    <a:pt x="6322" y="517"/>
                  </a:lnTo>
                  <a:lnTo>
                    <a:pt x="5965" y="319"/>
                  </a:lnTo>
                  <a:lnTo>
                    <a:pt x="5567" y="160"/>
                  </a:lnTo>
                  <a:lnTo>
                    <a:pt x="5169" y="80"/>
                  </a:lnTo>
                  <a:lnTo>
                    <a:pt x="473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251"/>
            <p:cNvSpPr/>
            <p:nvPr/>
          </p:nvSpPr>
          <p:spPr>
            <a:xfrm>
              <a:off x="1862600" y="3088100"/>
              <a:ext cx="2253575" cy="2372875"/>
            </a:xfrm>
            <a:custGeom>
              <a:avLst/>
              <a:gdLst/>
              <a:ahLst/>
              <a:cxnLst/>
              <a:rect l="l" t="t" r="r" b="b"/>
              <a:pathLst>
                <a:path w="90143" h="94915" extrusionOk="0">
                  <a:moveTo>
                    <a:pt x="43024" y="30141"/>
                  </a:moveTo>
                  <a:lnTo>
                    <a:pt x="50301" y="41792"/>
                  </a:lnTo>
                  <a:lnTo>
                    <a:pt x="45171" y="40002"/>
                  </a:lnTo>
                  <a:lnTo>
                    <a:pt x="43024" y="30141"/>
                  </a:lnTo>
                  <a:close/>
                  <a:moveTo>
                    <a:pt x="1432" y="717"/>
                  </a:moveTo>
                  <a:lnTo>
                    <a:pt x="64973" y="2904"/>
                  </a:lnTo>
                  <a:lnTo>
                    <a:pt x="83980" y="43780"/>
                  </a:lnTo>
                  <a:lnTo>
                    <a:pt x="50738" y="65172"/>
                  </a:lnTo>
                  <a:lnTo>
                    <a:pt x="45330" y="40718"/>
                  </a:lnTo>
                  <a:lnTo>
                    <a:pt x="51812" y="43024"/>
                  </a:lnTo>
                  <a:lnTo>
                    <a:pt x="51812" y="43024"/>
                  </a:lnTo>
                  <a:lnTo>
                    <a:pt x="41593" y="26682"/>
                  </a:lnTo>
                  <a:lnTo>
                    <a:pt x="44456" y="39724"/>
                  </a:lnTo>
                  <a:lnTo>
                    <a:pt x="30777" y="34873"/>
                  </a:lnTo>
                  <a:lnTo>
                    <a:pt x="1432" y="717"/>
                  </a:lnTo>
                  <a:close/>
                  <a:moveTo>
                    <a:pt x="84218" y="44853"/>
                  </a:moveTo>
                  <a:lnTo>
                    <a:pt x="89427" y="76783"/>
                  </a:lnTo>
                  <a:lnTo>
                    <a:pt x="57736" y="93523"/>
                  </a:lnTo>
                  <a:lnTo>
                    <a:pt x="84218" y="44853"/>
                  </a:lnTo>
                  <a:close/>
                  <a:moveTo>
                    <a:pt x="1" y="1"/>
                  </a:moveTo>
                  <a:lnTo>
                    <a:pt x="30380" y="35350"/>
                  </a:lnTo>
                  <a:lnTo>
                    <a:pt x="30419" y="35430"/>
                  </a:lnTo>
                  <a:lnTo>
                    <a:pt x="44615" y="40480"/>
                  </a:lnTo>
                  <a:lnTo>
                    <a:pt x="50301" y="66206"/>
                  </a:lnTo>
                  <a:lnTo>
                    <a:pt x="83542" y="44814"/>
                  </a:lnTo>
                  <a:lnTo>
                    <a:pt x="56384" y="94716"/>
                  </a:lnTo>
                  <a:lnTo>
                    <a:pt x="56384" y="94796"/>
                  </a:lnTo>
                  <a:lnTo>
                    <a:pt x="56424" y="94875"/>
                  </a:lnTo>
                  <a:lnTo>
                    <a:pt x="56464" y="94915"/>
                  </a:lnTo>
                  <a:lnTo>
                    <a:pt x="56543" y="94875"/>
                  </a:lnTo>
                  <a:lnTo>
                    <a:pt x="90143" y="77141"/>
                  </a:lnTo>
                  <a:lnTo>
                    <a:pt x="84735" y="43939"/>
                  </a:lnTo>
                  <a:lnTo>
                    <a:pt x="85252" y="42945"/>
                  </a:lnTo>
                  <a:lnTo>
                    <a:pt x="84536" y="43422"/>
                  </a:lnTo>
                  <a:lnTo>
                    <a:pt x="65371" y="23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251"/>
            <p:cNvSpPr/>
            <p:nvPr/>
          </p:nvSpPr>
          <p:spPr>
            <a:xfrm>
              <a:off x="1589250" y="3124900"/>
              <a:ext cx="2383800" cy="2334100"/>
            </a:xfrm>
            <a:custGeom>
              <a:avLst/>
              <a:gdLst/>
              <a:ahLst/>
              <a:cxnLst/>
              <a:rect l="l" t="t" r="r" b="b"/>
              <a:pathLst>
                <a:path w="95352" h="93364" extrusionOk="0">
                  <a:moveTo>
                    <a:pt x="74515" y="6561"/>
                  </a:moveTo>
                  <a:lnTo>
                    <a:pt x="66563" y="40837"/>
                  </a:lnTo>
                  <a:lnTo>
                    <a:pt x="62428" y="40638"/>
                  </a:lnTo>
                  <a:lnTo>
                    <a:pt x="74515" y="6561"/>
                  </a:lnTo>
                  <a:close/>
                  <a:moveTo>
                    <a:pt x="74436" y="2505"/>
                  </a:moveTo>
                  <a:lnTo>
                    <a:pt x="52726" y="26721"/>
                  </a:lnTo>
                  <a:lnTo>
                    <a:pt x="52845" y="26800"/>
                  </a:lnTo>
                  <a:lnTo>
                    <a:pt x="41393" y="33361"/>
                  </a:lnTo>
                  <a:lnTo>
                    <a:pt x="4136" y="45091"/>
                  </a:lnTo>
                  <a:lnTo>
                    <a:pt x="4136" y="45091"/>
                  </a:lnTo>
                  <a:lnTo>
                    <a:pt x="74436" y="2505"/>
                  </a:lnTo>
                  <a:close/>
                  <a:moveTo>
                    <a:pt x="75271" y="2545"/>
                  </a:moveTo>
                  <a:lnTo>
                    <a:pt x="61553" y="41234"/>
                  </a:lnTo>
                  <a:lnTo>
                    <a:pt x="66404" y="41433"/>
                  </a:lnTo>
                  <a:lnTo>
                    <a:pt x="61115" y="64217"/>
                  </a:lnTo>
                  <a:lnTo>
                    <a:pt x="67438" y="92329"/>
                  </a:lnTo>
                  <a:lnTo>
                    <a:pt x="67438" y="92329"/>
                  </a:lnTo>
                  <a:lnTo>
                    <a:pt x="18251" y="73005"/>
                  </a:lnTo>
                  <a:lnTo>
                    <a:pt x="27397" y="66563"/>
                  </a:lnTo>
                  <a:lnTo>
                    <a:pt x="54237" y="26005"/>
                  </a:lnTo>
                  <a:lnTo>
                    <a:pt x="75271" y="2545"/>
                  </a:lnTo>
                  <a:close/>
                  <a:moveTo>
                    <a:pt x="76702" y="0"/>
                  </a:moveTo>
                  <a:lnTo>
                    <a:pt x="75907" y="875"/>
                  </a:lnTo>
                  <a:lnTo>
                    <a:pt x="80" y="46801"/>
                  </a:lnTo>
                  <a:lnTo>
                    <a:pt x="0" y="46881"/>
                  </a:lnTo>
                  <a:lnTo>
                    <a:pt x="40" y="46960"/>
                  </a:lnTo>
                  <a:lnTo>
                    <a:pt x="80" y="47000"/>
                  </a:lnTo>
                  <a:lnTo>
                    <a:pt x="159" y="47000"/>
                  </a:lnTo>
                  <a:lnTo>
                    <a:pt x="41632" y="33958"/>
                  </a:lnTo>
                  <a:lnTo>
                    <a:pt x="41672" y="33958"/>
                  </a:lnTo>
                  <a:lnTo>
                    <a:pt x="52248" y="27914"/>
                  </a:lnTo>
                  <a:lnTo>
                    <a:pt x="26920" y="66126"/>
                  </a:lnTo>
                  <a:lnTo>
                    <a:pt x="16939" y="73164"/>
                  </a:lnTo>
                  <a:lnTo>
                    <a:pt x="68352" y="93363"/>
                  </a:lnTo>
                  <a:lnTo>
                    <a:pt x="61752" y="64217"/>
                  </a:lnTo>
                  <a:lnTo>
                    <a:pt x="67040" y="41473"/>
                  </a:lnTo>
                  <a:lnTo>
                    <a:pt x="95311" y="42745"/>
                  </a:lnTo>
                  <a:lnTo>
                    <a:pt x="95351" y="42109"/>
                  </a:lnTo>
                  <a:lnTo>
                    <a:pt x="67199" y="40837"/>
                  </a:lnTo>
                  <a:lnTo>
                    <a:pt x="76424" y="1233"/>
                  </a:lnTo>
                  <a:lnTo>
                    <a:pt x="76702" y="398"/>
                  </a:lnTo>
                  <a:lnTo>
                    <a:pt x="76702" y="398"/>
                  </a:lnTo>
                  <a:lnTo>
                    <a:pt x="76583" y="477"/>
                  </a:lnTo>
                  <a:lnTo>
                    <a:pt x="76583" y="477"/>
                  </a:lnTo>
                  <a:lnTo>
                    <a:pt x="7670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9269;p251"/>
            <p:cNvSpPr/>
            <p:nvPr/>
          </p:nvSpPr>
          <p:spPr>
            <a:xfrm>
              <a:off x="1620050" y="3054325"/>
              <a:ext cx="1676025" cy="2386775"/>
            </a:xfrm>
            <a:custGeom>
              <a:avLst/>
              <a:gdLst/>
              <a:ahLst/>
              <a:cxnLst/>
              <a:rect l="l" t="t" r="r" b="b"/>
              <a:pathLst>
                <a:path w="67041" h="95471" extrusionOk="0">
                  <a:moveTo>
                    <a:pt x="10140" y="3778"/>
                  </a:moveTo>
                  <a:lnTo>
                    <a:pt x="14673" y="59923"/>
                  </a:lnTo>
                  <a:lnTo>
                    <a:pt x="717" y="48869"/>
                  </a:lnTo>
                  <a:lnTo>
                    <a:pt x="10140" y="3778"/>
                  </a:lnTo>
                  <a:close/>
                  <a:moveTo>
                    <a:pt x="40360" y="37178"/>
                  </a:moveTo>
                  <a:lnTo>
                    <a:pt x="59645" y="66722"/>
                  </a:lnTo>
                  <a:lnTo>
                    <a:pt x="26443" y="68829"/>
                  </a:lnTo>
                  <a:lnTo>
                    <a:pt x="26443" y="68829"/>
                  </a:lnTo>
                  <a:lnTo>
                    <a:pt x="40360" y="37178"/>
                  </a:lnTo>
                  <a:close/>
                  <a:moveTo>
                    <a:pt x="1472" y="50260"/>
                  </a:moveTo>
                  <a:lnTo>
                    <a:pt x="14753" y="60758"/>
                  </a:lnTo>
                  <a:lnTo>
                    <a:pt x="15866" y="74476"/>
                  </a:lnTo>
                  <a:lnTo>
                    <a:pt x="15866" y="74476"/>
                  </a:lnTo>
                  <a:lnTo>
                    <a:pt x="1472" y="50260"/>
                  </a:lnTo>
                  <a:close/>
                  <a:moveTo>
                    <a:pt x="10299" y="0"/>
                  </a:moveTo>
                  <a:lnTo>
                    <a:pt x="10260" y="80"/>
                  </a:lnTo>
                  <a:lnTo>
                    <a:pt x="1" y="49147"/>
                  </a:lnTo>
                  <a:lnTo>
                    <a:pt x="80" y="49187"/>
                  </a:lnTo>
                  <a:lnTo>
                    <a:pt x="16741" y="77180"/>
                  </a:lnTo>
                  <a:lnTo>
                    <a:pt x="15429" y="61314"/>
                  </a:lnTo>
                  <a:lnTo>
                    <a:pt x="25051" y="68909"/>
                  </a:lnTo>
                  <a:lnTo>
                    <a:pt x="24773" y="68909"/>
                  </a:lnTo>
                  <a:lnTo>
                    <a:pt x="66683" y="95471"/>
                  </a:lnTo>
                  <a:lnTo>
                    <a:pt x="67041" y="94954"/>
                  </a:lnTo>
                  <a:lnTo>
                    <a:pt x="26801" y="69426"/>
                  </a:lnTo>
                  <a:lnTo>
                    <a:pt x="60758" y="67318"/>
                  </a:lnTo>
                  <a:lnTo>
                    <a:pt x="40241" y="35826"/>
                  </a:lnTo>
                  <a:lnTo>
                    <a:pt x="25807" y="68670"/>
                  </a:lnTo>
                  <a:lnTo>
                    <a:pt x="15389" y="60440"/>
                  </a:lnTo>
                  <a:lnTo>
                    <a:pt x="10458" y="80"/>
                  </a:lnTo>
                  <a:lnTo>
                    <a:pt x="10458" y="40"/>
                  </a:lnTo>
                  <a:lnTo>
                    <a:pt x="10379" y="0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9270;p251"/>
            <p:cNvSpPr/>
            <p:nvPr/>
          </p:nvSpPr>
          <p:spPr>
            <a:xfrm>
              <a:off x="2866625" y="3743200"/>
              <a:ext cx="100425" cy="100425"/>
            </a:xfrm>
            <a:custGeom>
              <a:avLst/>
              <a:gdLst/>
              <a:ahLst/>
              <a:cxnLst/>
              <a:rect l="l" t="t" r="r" b="b"/>
              <a:pathLst>
                <a:path w="4017" h="4017" extrusionOk="0">
                  <a:moveTo>
                    <a:pt x="1750" y="1"/>
                  </a:moveTo>
                  <a:lnTo>
                    <a:pt x="1392" y="80"/>
                  </a:lnTo>
                  <a:lnTo>
                    <a:pt x="1034" y="239"/>
                  </a:lnTo>
                  <a:lnTo>
                    <a:pt x="716" y="438"/>
                  </a:lnTo>
                  <a:lnTo>
                    <a:pt x="438" y="716"/>
                  </a:lnTo>
                  <a:lnTo>
                    <a:pt x="239" y="1074"/>
                  </a:lnTo>
                  <a:lnTo>
                    <a:pt x="80" y="1432"/>
                  </a:lnTo>
                  <a:lnTo>
                    <a:pt x="0" y="1830"/>
                  </a:lnTo>
                  <a:lnTo>
                    <a:pt x="0" y="2227"/>
                  </a:lnTo>
                  <a:lnTo>
                    <a:pt x="80" y="2625"/>
                  </a:lnTo>
                  <a:lnTo>
                    <a:pt x="239" y="2983"/>
                  </a:lnTo>
                  <a:lnTo>
                    <a:pt x="477" y="3301"/>
                  </a:lnTo>
                  <a:lnTo>
                    <a:pt x="756" y="3579"/>
                  </a:lnTo>
                  <a:lnTo>
                    <a:pt x="1074" y="3778"/>
                  </a:lnTo>
                  <a:lnTo>
                    <a:pt x="1471" y="3937"/>
                  </a:lnTo>
                  <a:lnTo>
                    <a:pt x="1869" y="4017"/>
                  </a:lnTo>
                  <a:lnTo>
                    <a:pt x="2267" y="4017"/>
                  </a:lnTo>
                  <a:lnTo>
                    <a:pt x="2625" y="3937"/>
                  </a:lnTo>
                  <a:lnTo>
                    <a:pt x="2982" y="3778"/>
                  </a:lnTo>
                  <a:lnTo>
                    <a:pt x="3301" y="3540"/>
                  </a:lnTo>
                  <a:lnTo>
                    <a:pt x="3579" y="3261"/>
                  </a:lnTo>
                  <a:lnTo>
                    <a:pt x="3817" y="2943"/>
                  </a:lnTo>
                  <a:lnTo>
                    <a:pt x="3937" y="2545"/>
                  </a:lnTo>
                  <a:lnTo>
                    <a:pt x="4016" y="2148"/>
                  </a:lnTo>
                  <a:lnTo>
                    <a:pt x="4016" y="1750"/>
                  </a:lnTo>
                  <a:lnTo>
                    <a:pt x="3937" y="1392"/>
                  </a:lnTo>
                  <a:lnTo>
                    <a:pt x="3778" y="1035"/>
                  </a:lnTo>
                  <a:lnTo>
                    <a:pt x="3539" y="716"/>
                  </a:lnTo>
                  <a:lnTo>
                    <a:pt x="3261" y="438"/>
                  </a:lnTo>
                  <a:lnTo>
                    <a:pt x="2943" y="199"/>
                  </a:lnTo>
                  <a:lnTo>
                    <a:pt x="258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9271;p251"/>
            <p:cNvSpPr/>
            <p:nvPr/>
          </p:nvSpPr>
          <p:spPr>
            <a:xfrm>
              <a:off x="3896475" y="4102075"/>
              <a:ext cx="168025" cy="168000"/>
            </a:xfrm>
            <a:custGeom>
              <a:avLst/>
              <a:gdLst/>
              <a:ahLst/>
              <a:cxnLst/>
              <a:rect l="l" t="t" r="r" b="b"/>
              <a:pathLst>
                <a:path w="6721" h="6720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8" y="278"/>
                  </a:lnTo>
                  <a:lnTo>
                    <a:pt x="1710" y="398"/>
                  </a:lnTo>
                  <a:lnTo>
                    <a:pt x="1472" y="596"/>
                  </a:lnTo>
                  <a:lnTo>
                    <a:pt x="1193" y="795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7" y="1511"/>
                  </a:lnTo>
                  <a:lnTo>
                    <a:pt x="398" y="1789"/>
                  </a:lnTo>
                  <a:lnTo>
                    <a:pt x="239" y="2107"/>
                  </a:lnTo>
                  <a:lnTo>
                    <a:pt x="120" y="2426"/>
                  </a:lnTo>
                  <a:lnTo>
                    <a:pt x="40" y="2783"/>
                  </a:lnTo>
                  <a:lnTo>
                    <a:pt x="0" y="3102"/>
                  </a:lnTo>
                  <a:lnTo>
                    <a:pt x="0" y="3420"/>
                  </a:lnTo>
                  <a:lnTo>
                    <a:pt x="40" y="3778"/>
                  </a:lnTo>
                  <a:lnTo>
                    <a:pt x="80" y="4096"/>
                  </a:lnTo>
                  <a:lnTo>
                    <a:pt x="159" y="4414"/>
                  </a:lnTo>
                  <a:lnTo>
                    <a:pt x="279" y="4692"/>
                  </a:lnTo>
                  <a:lnTo>
                    <a:pt x="438" y="4970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4" y="5766"/>
                  </a:lnTo>
                  <a:lnTo>
                    <a:pt x="1233" y="5964"/>
                  </a:lnTo>
                  <a:lnTo>
                    <a:pt x="1511" y="6163"/>
                  </a:lnTo>
                  <a:lnTo>
                    <a:pt x="1790" y="6322"/>
                  </a:lnTo>
                  <a:lnTo>
                    <a:pt x="2108" y="6481"/>
                  </a:lnTo>
                  <a:lnTo>
                    <a:pt x="2426" y="6601"/>
                  </a:lnTo>
                  <a:lnTo>
                    <a:pt x="2784" y="6680"/>
                  </a:lnTo>
                  <a:lnTo>
                    <a:pt x="3102" y="6720"/>
                  </a:lnTo>
                  <a:lnTo>
                    <a:pt x="3420" y="6720"/>
                  </a:lnTo>
                  <a:lnTo>
                    <a:pt x="3778" y="6680"/>
                  </a:lnTo>
                  <a:lnTo>
                    <a:pt x="4096" y="6640"/>
                  </a:lnTo>
                  <a:lnTo>
                    <a:pt x="4414" y="6561"/>
                  </a:lnTo>
                  <a:lnTo>
                    <a:pt x="4692" y="6442"/>
                  </a:lnTo>
                  <a:lnTo>
                    <a:pt x="5010" y="6283"/>
                  </a:lnTo>
                  <a:lnTo>
                    <a:pt x="5249" y="6124"/>
                  </a:lnTo>
                  <a:lnTo>
                    <a:pt x="5527" y="5925"/>
                  </a:lnTo>
                  <a:lnTo>
                    <a:pt x="5766" y="572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23" y="4931"/>
                  </a:lnTo>
                  <a:lnTo>
                    <a:pt x="6482" y="4613"/>
                  </a:lnTo>
                  <a:lnTo>
                    <a:pt x="6601" y="4294"/>
                  </a:lnTo>
                  <a:lnTo>
                    <a:pt x="6680" y="3937"/>
                  </a:lnTo>
                  <a:lnTo>
                    <a:pt x="6720" y="3618"/>
                  </a:lnTo>
                  <a:lnTo>
                    <a:pt x="6720" y="3261"/>
                  </a:lnTo>
                  <a:lnTo>
                    <a:pt x="6680" y="2942"/>
                  </a:lnTo>
                  <a:lnTo>
                    <a:pt x="6641" y="2624"/>
                  </a:lnTo>
                  <a:lnTo>
                    <a:pt x="6561" y="2306"/>
                  </a:lnTo>
                  <a:lnTo>
                    <a:pt x="6442" y="202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5" y="1193"/>
                  </a:lnTo>
                  <a:lnTo>
                    <a:pt x="5726" y="954"/>
                  </a:lnTo>
                  <a:lnTo>
                    <a:pt x="5488" y="756"/>
                  </a:lnTo>
                  <a:lnTo>
                    <a:pt x="5209" y="557"/>
                  </a:lnTo>
                  <a:lnTo>
                    <a:pt x="4931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251"/>
            <p:cNvSpPr/>
            <p:nvPr/>
          </p:nvSpPr>
          <p:spPr>
            <a:xfrm>
              <a:off x="3261275" y="5409275"/>
              <a:ext cx="67600" cy="67600"/>
            </a:xfrm>
            <a:custGeom>
              <a:avLst/>
              <a:gdLst/>
              <a:ahLst/>
              <a:cxnLst/>
              <a:rect l="l" t="t" r="r" b="b"/>
              <a:pathLst>
                <a:path w="2704" h="2704" extrusionOk="0">
                  <a:moveTo>
                    <a:pt x="1431" y="0"/>
                  </a:moveTo>
                  <a:lnTo>
                    <a:pt x="1193" y="40"/>
                  </a:lnTo>
                  <a:lnTo>
                    <a:pt x="915" y="80"/>
                  </a:lnTo>
                  <a:lnTo>
                    <a:pt x="676" y="199"/>
                  </a:lnTo>
                  <a:lnTo>
                    <a:pt x="477" y="318"/>
                  </a:lnTo>
                  <a:lnTo>
                    <a:pt x="278" y="517"/>
                  </a:lnTo>
                  <a:lnTo>
                    <a:pt x="159" y="756"/>
                  </a:lnTo>
                  <a:lnTo>
                    <a:pt x="40" y="994"/>
                  </a:lnTo>
                  <a:lnTo>
                    <a:pt x="0" y="1273"/>
                  </a:lnTo>
                  <a:lnTo>
                    <a:pt x="0" y="1511"/>
                  </a:lnTo>
                  <a:lnTo>
                    <a:pt x="80" y="1789"/>
                  </a:lnTo>
                  <a:lnTo>
                    <a:pt x="159" y="2028"/>
                  </a:lnTo>
                  <a:lnTo>
                    <a:pt x="318" y="2227"/>
                  </a:lnTo>
                  <a:lnTo>
                    <a:pt x="517" y="2426"/>
                  </a:lnTo>
                  <a:lnTo>
                    <a:pt x="716" y="2545"/>
                  </a:lnTo>
                  <a:lnTo>
                    <a:pt x="954" y="2664"/>
                  </a:lnTo>
                  <a:lnTo>
                    <a:pt x="1233" y="2704"/>
                  </a:lnTo>
                  <a:lnTo>
                    <a:pt x="1511" y="2704"/>
                  </a:lnTo>
                  <a:lnTo>
                    <a:pt x="1750" y="2624"/>
                  </a:lnTo>
                  <a:lnTo>
                    <a:pt x="1988" y="2545"/>
                  </a:lnTo>
                  <a:lnTo>
                    <a:pt x="2227" y="2386"/>
                  </a:lnTo>
                  <a:lnTo>
                    <a:pt x="2386" y="2187"/>
                  </a:lnTo>
                  <a:lnTo>
                    <a:pt x="2545" y="1988"/>
                  </a:lnTo>
                  <a:lnTo>
                    <a:pt x="2624" y="1750"/>
                  </a:lnTo>
                  <a:lnTo>
                    <a:pt x="2704" y="1471"/>
                  </a:lnTo>
                  <a:lnTo>
                    <a:pt x="2664" y="1193"/>
                  </a:lnTo>
                  <a:lnTo>
                    <a:pt x="2624" y="954"/>
                  </a:lnTo>
                  <a:lnTo>
                    <a:pt x="2505" y="716"/>
                  </a:lnTo>
                  <a:lnTo>
                    <a:pt x="2386" y="477"/>
                  </a:lnTo>
                  <a:lnTo>
                    <a:pt x="2187" y="318"/>
                  </a:lnTo>
                  <a:lnTo>
                    <a:pt x="1948" y="159"/>
                  </a:lnTo>
                  <a:lnTo>
                    <a:pt x="1710" y="80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251"/>
            <p:cNvSpPr/>
            <p:nvPr/>
          </p:nvSpPr>
          <p:spPr>
            <a:xfrm>
              <a:off x="4049550" y="495200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546" y="0"/>
                  </a:moveTo>
                  <a:lnTo>
                    <a:pt x="2068" y="40"/>
                  </a:lnTo>
                  <a:lnTo>
                    <a:pt x="1631" y="120"/>
                  </a:lnTo>
                  <a:lnTo>
                    <a:pt x="1194" y="318"/>
                  </a:lnTo>
                  <a:lnTo>
                    <a:pt x="836" y="557"/>
                  </a:lnTo>
                  <a:lnTo>
                    <a:pt x="518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1" y="1949"/>
                  </a:lnTo>
                  <a:lnTo>
                    <a:pt x="1" y="2187"/>
                  </a:lnTo>
                  <a:lnTo>
                    <a:pt x="1" y="2625"/>
                  </a:lnTo>
                  <a:lnTo>
                    <a:pt x="120" y="3102"/>
                  </a:lnTo>
                  <a:lnTo>
                    <a:pt x="279" y="3499"/>
                  </a:lnTo>
                  <a:lnTo>
                    <a:pt x="557" y="3857"/>
                  </a:lnTo>
                  <a:lnTo>
                    <a:pt x="876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1" y="4613"/>
                  </a:lnTo>
                  <a:lnTo>
                    <a:pt x="1949" y="4692"/>
                  </a:lnTo>
                  <a:lnTo>
                    <a:pt x="2625" y="4692"/>
                  </a:lnTo>
                  <a:lnTo>
                    <a:pt x="3063" y="4613"/>
                  </a:lnTo>
                  <a:lnTo>
                    <a:pt x="3500" y="4414"/>
                  </a:lnTo>
                  <a:lnTo>
                    <a:pt x="3858" y="4175"/>
                  </a:lnTo>
                  <a:lnTo>
                    <a:pt x="4176" y="3817"/>
                  </a:lnTo>
                  <a:lnTo>
                    <a:pt x="4454" y="3460"/>
                  </a:lnTo>
                  <a:lnTo>
                    <a:pt x="4534" y="3221"/>
                  </a:lnTo>
                  <a:lnTo>
                    <a:pt x="4613" y="3022"/>
                  </a:lnTo>
                  <a:lnTo>
                    <a:pt x="4653" y="278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574" y="1631"/>
                  </a:lnTo>
                  <a:lnTo>
                    <a:pt x="4414" y="1233"/>
                  </a:lnTo>
                  <a:lnTo>
                    <a:pt x="413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2" y="159"/>
                  </a:lnTo>
                  <a:lnTo>
                    <a:pt x="2983" y="8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251"/>
            <p:cNvSpPr/>
            <p:nvPr/>
          </p:nvSpPr>
          <p:spPr>
            <a:xfrm>
              <a:off x="3039575" y="46498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56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8" y="1511"/>
                  </a:lnTo>
                  <a:lnTo>
                    <a:pt x="399" y="1790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1" y="3738"/>
                  </a:lnTo>
                  <a:lnTo>
                    <a:pt x="80" y="4056"/>
                  </a:lnTo>
                  <a:lnTo>
                    <a:pt x="160" y="4374"/>
                  </a:lnTo>
                  <a:lnTo>
                    <a:pt x="279" y="4692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5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790" y="6323"/>
                  </a:lnTo>
                  <a:lnTo>
                    <a:pt x="2108" y="6482"/>
                  </a:lnTo>
                  <a:lnTo>
                    <a:pt x="2426" y="6561"/>
                  </a:lnTo>
                  <a:lnTo>
                    <a:pt x="2784" y="6641"/>
                  </a:lnTo>
                  <a:lnTo>
                    <a:pt x="3102" y="6681"/>
                  </a:lnTo>
                  <a:lnTo>
                    <a:pt x="3460" y="6720"/>
                  </a:lnTo>
                  <a:lnTo>
                    <a:pt x="3778" y="6681"/>
                  </a:lnTo>
                  <a:lnTo>
                    <a:pt x="4097" y="6641"/>
                  </a:lnTo>
                  <a:lnTo>
                    <a:pt x="4415" y="6561"/>
                  </a:lnTo>
                  <a:lnTo>
                    <a:pt x="4693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55"/>
                  </a:lnTo>
                  <a:lnTo>
                    <a:pt x="6681" y="3937"/>
                  </a:lnTo>
                  <a:lnTo>
                    <a:pt x="6721" y="3619"/>
                  </a:lnTo>
                  <a:lnTo>
                    <a:pt x="6721" y="3261"/>
                  </a:lnTo>
                  <a:lnTo>
                    <a:pt x="6721" y="2943"/>
                  </a:lnTo>
                  <a:lnTo>
                    <a:pt x="6641" y="2625"/>
                  </a:lnTo>
                  <a:lnTo>
                    <a:pt x="6562" y="2307"/>
                  </a:lnTo>
                  <a:lnTo>
                    <a:pt x="6443" y="198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6" y="1193"/>
                  </a:lnTo>
                  <a:lnTo>
                    <a:pt x="5727" y="955"/>
                  </a:lnTo>
                  <a:lnTo>
                    <a:pt x="5488" y="716"/>
                  </a:lnTo>
                  <a:lnTo>
                    <a:pt x="5210" y="517"/>
                  </a:lnTo>
                  <a:lnTo>
                    <a:pt x="4932" y="358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251"/>
            <p:cNvSpPr/>
            <p:nvPr/>
          </p:nvSpPr>
          <p:spPr>
            <a:xfrm>
              <a:off x="1572350" y="4220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1"/>
                  </a:moveTo>
                  <a:lnTo>
                    <a:pt x="1631" y="80"/>
                  </a:lnTo>
                  <a:lnTo>
                    <a:pt x="1193" y="279"/>
                  </a:lnTo>
                  <a:lnTo>
                    <a:pt x="835" y="518"/>
                  </a:lnTo>
                  <a:lnTo>
                    <a:pt x="517" y="876"/>
                  </a:lnTo>
                  <a:lnTo>
                    <a:pt x="279" y="1233"/>
                  </a:lnTo>
                  <a:lnTo>
                    <a:pt x="159" y="1472"/>
                  </a:lnTo>
                  <a:lnTo>
                    <a:pt x="80" y="1671"/>
                  </a:lnTo>
                  <a:lnTo>
                    <a:pt x="40" y="1909"/>
                  </a:lnTo>
                  <a:lnTo>
                    <a:pt x="0" y="2148"/>
                  </a:lnTo>
                  <a:lnTo>
                    <a:pt x="0" y="2625"/>
                  </a:lnTo>
                  <a:lnTo>
                    <a:pt x="120" y="3063"/>
                  </a:lnTo>
                  <a:lnTo>
                    <a:pt x="279" y="3460"/>
                  </a:lnTo>
                  <a:lnTo>
                    <a:pt x="557" y="3858"/>
                  </a:lnTo>
                  <a:lnTo>
                    <a:pt x="875" y="4176"/>
                  </a:lnTo>
                  <a:lnTo>
                    <a:pt x="1273" y="441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53"/>
                  </a:lnTo>
                  <a:lnTo>
                    <a:pt x="2187" y="4693"/>
                  </a:lnTo>
                  <a:lnTo>
                    <a:pt x="2625" y="4693"/>
                  </a:lnTo>
                  <a:lnTo>
                    <a:pt x="3102" y="4574"/>
                  </a:lnTo>
                  <a:lnTo>
                    <a:pt x="3499" y="4375"/>
                  </a:lnTo>
                  <a:lnTo>
                    <a:pt x="3857" y="4136"/>
                  </a:lnTo>
                  <a:lnTo>
                    <a:pt x="4175" y="3818"/>
                  </a:lnTo>
                  <a:lnTo>
                    <a:pt x="4454" y="3420"/>
                  </a:lnTo>
                  <a:lnTo>
                    <a:pt x="4533" y="3222"/>
                  </a:lnTo>
                  <a:lnTo>
                    <a:pt x="4613" y="2983"/>
                  </a:lnTo>
                  <a:lnTo>
                    <a:pt x="4653" y="2744"/>
                  </a:lnTo>
                  <a:lnTo>
                    <a:pt x="4692" y="2506"/>
                  </a:lnTo>
                  <a:lnTo>
                    <a:pt x="4692" y="2068"/>
                  </a:lnTo>
                  <a:lnTo>
                    <a:pt x="4573" y="1591"/>
                  </a:lnTo>
                  <a:lnTo>
                    <a:pt x="4414" y="1194"/>
                  </a:lnTo>
                  <a:lnTo>
                    <a:pt x="4175" y="836"/>
                  </a:lnTo>
                  <a:lnTo>
                    <a:pt x="3817" y="518"/>
                  </a:lnTo>
                  <a:lnTo>
                    <a:pt x="3460" y="239"/>
                  </a:lnTo>
                  <a:lnTo>
                    <a:pt x="3221" y="160"/>
                  </a:lnTo>
                  <a:lnTo>
                    <a:pt x="2982" y="8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251"/>
            <p:cNvSpPr/>
            <p:nvPr/>
          </p:nvSpPr>
          <p:spPr>
            <a:xfrm>
              <a:off x="1968975" y="4893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0"/>
                  </a:moveTo>
                  <a:lnTo>
                    <a:pt x="1631" y="120"/>
                  </a:lnTo>
                  <a:lnTo>
                    <a:pt x="1233" y="279"/>
                  </a:lnTo>
                  <a:lnTo>
                    <a:pt x="836" y="557"/>
                  </a:lnTo>
                  <a:lnTo>
                    <a:pt x="517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0" y="1949"/>
                  </a:lnTo>
                  <a:lnTo>
                    <a:pt x="1" y="2187"/>
                  </a:lnTo>
                  <a:lnTo>
                    <a:pt x="40" y="2625"/>
                  </a:lnTo>
                  <a:lnTo>
                    <a:pt x="120" y="3062"/>
                  </a:lnTo>
                  <a:lnTo>
                    <a:pt x="319" y="3499"/>
                  </a:lnTo>
                  <a:lnTo>
                    <a:pt x="557" y="3857"/>
                  </a:lnTo>
                  <a:lnTo>
                    <a:pt x="875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0" y="4613"/>
                  </a:lnTo>
                  <a:lnTo>
                    <a:pt x="1949" y="4652"/>
                  </a:lnTo>
                  <a:lnTo>
                    <a:pt x="2188" y="4692"/>
                  </a:lnTo>
                  <a:lnTo>
                    <a:pt x="2625" y="4692"/>
                  </a:lnTo>
                  <a:lnTo>
                    <a:pt x="3102" y="4573"/>
                  </a:lnTo>
                  <a:lnTo>
                    <a:pt x="3500" y="4414"/>
                  </a:lnTo>
                  <a:lnTo>
                    <a:pt x="3858" y="4136"/>
                  </a:lnTo>
                  <a:lnTo>
                    <a:pt x="4176" y="3817"/>
                  </a:lnTo>
                  <a:lnTo>
                    <a:pt x="4454" y="3420"/>
                  </a:lnTo>
                  <a:lnTo>
                    <a:pt x="4534" y="3221"/>
                  </a:lnTo>
                  <a:lnTo>
                    <a:pt x="4613" y="2982"/>
                  </a:lnTo>
                  <a:lnTo>
                    <a:pt x="4693" y="274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193"/>
                  </a:lnTo>
                  <a:lnTo>
                    <a:pt x="417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1" y="159"/>
                  </a:lnTo>
                  <a:lnTo>
                    <a:pt x="3023" y="80"/>
                  </a:lnTo>
                  <a:lnTo>
                    <a:pt x="2784" y="40"/>
                  </a:lnTo>
                  <a:lnTo>
                    <a:pt x="2545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251"/>
            <p:cNvSpPr/>
            <p:nvPr/>
          </p:nvSpPr>
          <p:spPr>
            <a:xfrm>
              <a:off x="2182700" y="46985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83" y="1"/>
                  </a:moveTo>
                  <a:lnTo>
                    <a:pt x="2625" y="80"/>
                  </a:lnTo>
                  <a:lnTo>
                    <a:pt x="2347" y="160"/>
                  </a:lnTo>
                  <a:lnTo>
                    <a:pt x="2028" y="279"/>
                  </a:lnTo>
                  <a:lnTo>
                    <a:pt x="1750" y="398"/>
                  </a:lnTo>
                  <a:lnTo>
                    <a:pt x="1472" y="597"/>
                  </a:lnTo>
                  <a:lnTo>
                    <a:pt x="1193" y="796"/>
                  </a:lnTo>
                  <a:lnTo>
                    <a:pt x="955" y="995"/>
                  </a:lnTo>
                  <a:lnTo>
                    <a:pt x="756" y="1233"/>
                  </a:lnTo>
                  <a:lnTo>
                    <a:pt x="557" y="1512"/>
                  </a:lnTo>
                  <a:lnTo>
                    <a:pt x="398" y="1790"/>
                  </a:lnTo>
                  <a:lnTo>
                    <a:pt x="23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0" y="3738"/>
                  </a:lnTo>
                  <a:lnTo>
                    <a:pt x="80" y="4096"/>
                  </a:lnTo>
                  <a:lnTo>
                    <a:pt x="160" y="4375"/>
                  </a:lnTo>
                  <a:lnTo>
                    <a:pt x="279" y="4693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8"/>
                  </a:lnTo>
                  <a:lnTo>
                    <a:pt x="1034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830" y="6323"/>
                  </a:lnTo>
                  <a:lnTo>
                    <a:pt x="2108" y="6482"/>
                  </a:lnTo>
                  <a:lnTo>
                    <a:pt x="2466" y="6601"/>
                  </a:lnTo>
                  <a:lnTo>
                    <a:pt x="2784" y="6641"/>
                  </a:lnTo>
                  <a:lnTo>
                    <a:pt x="3102" y="6721"/>
                  </a:lnTo>
                  <a:lnTo>
                    <a:pt x="3460" y="6721"/>
                  </a:lnTo>
                  <a:lnTo>
                    <a:pt x="3778" y="6681"/>
                  </a:lnTo>
                  <a:lnTo>
                    <a:pt x="4096" y="6641"/>
                  </a:lnTo>
                  <a:lnTo>
                    <a:pt x="4414" y="6562"/>
                  </a:lnTo>
                  <a:lnTo>
                    <a:pt x="4732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6" y="5687"/>
                  </a:lnTo>
                  <a:lnTo>
                    <a:pt x="6005" y="5448"/>
                  </a:lnTo>
                  <a:lnTo>
                    <a:pt x="6204" y="5210"/>
                  </a:lnTo>
                  <a:lnTo>
                    <a:pt x="6363" y="4892"/>
                  </a:lnTo>
                  <a:lnTo>
                    <a:pt x="6482" y="4613"/>
                  </a:lnTo>
                  <a:lnTo>
                    <a:pt x="6601" y="4255"/>
                  </a:lnTo>
                  <a:lnTo>
                    <a:pt x="6681" y="3937"/>
                  </a:lnTo>
                  <a:lnTo>
                    <a:pt x="6720" y="3619"/>
                  </a:lnTo>
                  <a:lnTo>
                    <a:pt x="6720" y="3261"/>
                  </a:lnTo>
                  <a:lnTo>
                    <a:pt x="6720" y="2943"/>
                  </a:lnTo>
                  <a:lnTo>
                    <a:pt x="6641" y="2625"/>
                  </a:lnTo>
                  <a:lnTo>
                    <a:pt x="6561" y="2307"/>
                  </a:lnTo>
                  <a:lnTo>
                    <a:pt x="6442" y="1989"/>
                  </a:lnTo>
                  <a:lnTo>
                    <a:pt x="6323" y="1711"/>
                  </a:lnTo>
                  <a:lnTo>
                    <a:pt x="6124" y="1432"/>
                  </a:lnTo>
                  <a:lnTo>
                    <a:pt x="5965" y="1194"/>
                  </a:lnTo>
                  <a:lnTo>
                    <a:pt x="5726" y="955"/>
                  </a:lnTo>
                  <a:lnTo>
                    <a:pt x="5488" y="716"/>
                  </a:lnTo>
                  <a:lnTo>
                    <a:pt x="5209" y="557"/>
                  </a:lnTo>
                  <a:lnTo>
                    <a:pt x="4931" y="359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77" y="40"/>
                  </a:lnTo>
                  <a:lnTo>
                    <a:pt x="361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251"/>
            <p:cNvSpPr/>
            <p:nvPr/>
          </p:nvSpPr>
          <p:spPr>
            <a:xfrm>
              <a:off x="3068425" y="4078200"/>
              <a:ext cx="139175" cy="140200"/>
            </a:xfrm>
            <a:custGeom>
              <a:avLst/>
              <a:gdLst/>
              <a:ahLst/>
              <a:cxnLst/>
              <a:rect l="l" t="t" r="r" b="b"/>
              <a:pathLst>
                <a:path w="5567" h="5608" extrusionOk="0">
                  <a:moveTo>
                    <a:pt x="2704" y="1"/>
                  </a:moveTo>
                  <a:lnTo>
                    <a:pt x="2426" y="40"/>
                  </a:lnTo>
                  <a:lnTo>
                    <a:pt x="2187" y="80"/>
                  </a:lnTo>
                  <a:lnTo>
                    <a:pt x="1909" y="160"/>
                  </a:lnTo>
                  <a:lnTo>
                    <a:pt x="1670" y="239"/>
                  </a:lnTo>
                  <a:lnTo>
                    <a:pt x="1432" y="359"/>
                  </a:lnTo>
                  <a:lnTo>
                    <a:pt x="1193" y="518"/>
                  </a:lnTo>
                  <a:lnTo>
                    <a:pt x="994" y="677"/>
                  </a:lnTo>
                  <a:lnTo>
                    <a:pt x="795" y="836"/>
                  </a:lnTo>
                  <a:lnTo>
                    <a:pt x="597" y="1035"/>
                  </a:lnTo>
                  <a:lnTo>
                    <a:pt x="437" y="1273"/>
                  </a:lnTo>
                  <a:lnTo>
                    <a:pt x="318" y="1512"/>
                  </a:lnTo>
                  <a:lnTo>
                    <a:pt x="199" y="1750"/>
                  </a:lnTo>
                  <a:lnTo>
                    <a:pt x="8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42"/>
                  </a:lnTo>
                  <a:lnTo>
                    <a:pt x="40" y="3420"/>
                  </a:lnTo>
                  <a:lnTo>
                    <a:pt x="119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375"/>
                  </a:lnTo>
                  <a:lnTo>
                    <a:pt x="636" y="4613"/>
                  </a:lnTo>
                  <a:lnTo>
                    <a:pt x="835" y="4812"/>
                  </a:lnTo>
                  <a:lnTo>
                    <a:pt x="1034" y="4971"/>
                  </a:lnTo>
                  <a:lnTo>
                    <a:pt x="1233" y="5130"/>
                  </a:lnTo>
                  <a:lnTo>
                    <a:pt x="1471" y="5289"/>
                  </a:lnTo>
                  <a:lnTo>
                    <a:pt x="1750" y="5408"/>
                  </a:lnTo>
                  <a:lnTo>
                    <a:pt x="2028" y="5488"/>
                  </a:lnTo>
                  <a:lnTo>
                    <a:pt x="2306" y="5568"/>
                  </a:lnTo>
                  <a:lnTo>
                    <a:pt x="2585" y="5607"/>
                  </a:lnTo>
                  <a:lnTo>
                    <a:pt x="2863" y="5607"/>
                  </a:lnTo>
                  <a:lnTo>
                    <a:pt x="3102" y="5568"/>
                  </a:lnTo>
                  <a:lnTo>
                    <a:pt x="3380" y="5528"/>
                  </a:lnTo>
                  <a:lnTo>
                    <a:pt x="3658" y="5448"/>
                  </a:lnTo>
                  <a:lnTo>
                    <a:pt x="3897" y="5369"/>
                  </a:lnTo>
                  <a:lnTo>
                    <a:pt x="4135" y="5249"/>
                  </a:lnTo>
                  <a:lnTo>
                    <a:pt x="4374" y="5090"/>
                  </a:lnTo>
                  <a:lnTo>
                    <a:pt x="4573" y="4931"/>
                  </a:lnTo>
                  <a:lnTo>
                    <a:pt x="4772" y="4772"/>
                  </a:lnTo>
                  <a:lnTo>
                    <a:pt x="4970" y="4573"/>
                  </a:lnTo>
                  <a:lnTo>
                    <a:pt x="5129" y="4335"/>
                  </a:lnTo>
                  <a:lnTo>
                    <a:pt x="5249" y="4096"/>
                  </a:lnTo>
                  <a:lnTo>
                    <a:pt x="5368" y="3858"/>
                  </a:lnTo>
                  <a:lnTo>
                    <a:pt x="5448" y="3579"/>
                  </a:lnTo>
                  <a:lnTo>
                    <a:pt x="5527" y="3301"/>
                  </a:lnTo>
                  <a:lnTo>
                    <a:pt x="5567" y="3023"/>
                  </a:lnTo>
                  <a:lnTo>
                    <a:pt x="5567" y="2744"/>
                  </a:lnTo>
                  <a:lnTo>
                    <a:pt x="5567" y="2466"/>
                  </a:lnTo>
                  <a:lnTo>
                    <a:pt x="5487" y="2188"/>
                  </a:lnTo>
                  <a:lnTo>
                    <a:pt x="5448" y="1949"/>
                  </a:lnTo>
                  <a:lnTo>
                    <a:pt x="5328" y="1711"/>
                  </a:lnTo>
                  <a:lnTo>
                    <a:pt x="5209" y="1432"/>
                  </a:lnTo>
                  <a:lnTo>
                    <a:pt x="5090" y="1233"/>
                  </a:lnTo>
                  <a:lnTo>
                    <a:pt x="4931" y="995"/>
                  </a:lnTo>
                  <a:lnTo>
                    <a:pt x="4732" y="796"/>
                  </a:lnTo>
                  <a:lnTo>
                    <a:pt x="4533" y="637"/>
                  </a:lnTo>
                  <a:lnTo>
                    <a:pt x="4294" y="478"/>
                  </a:lnTo>
                  <a:lnTo>
                    <a:pt x="4056" y="319"/>
                  </a:lnTo>
                  <a:lnTo>
                    <a:pt x="3817" y="200"/>
                  </a:lnTo>
                  <a:lnTo>
                    <a:pt x="3539" y="120"/>
                  </a:lnTo>
                  <a:lnTo>
                    <a:pt x="3261" y="40"/>
                  </a:lnTo>
                  <a:lnTo>
                    <a:pt x="2982" y="40"/>
                  </a:lnTo>
                  <a:lnTo>
                    <a:pt x="270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251"/>
            <p:cNvSpPr/>
            <p:nvPr/>
          </p:nvSpPr>
          <p:spPr>
            <a:xfrm>
              <a:off x="2567400" y="3906225"/>
              <a:ext cx="117325" cy="118325"/>
            </a:xfrm>
            <a:custGeom>
              <a:avLst/>
              <a:gdLst/>
              <a:ahLst/>
              <a:cxnLst/>
              <a:rect l="l" t="t" r="r" b="b"/>
              <a:pathLst>
                <a:path w="4693" h="4733" extrusionOk="0">
                  <a:moveTo>
                    <a:pt x="2546" y="1"/>
                  </a:moveTo>
                  <a:lnTo>
                    <a:pt x="2068" y="41"/>
                  </a:lnTo>
                  <a:lnTo>
                    <a:pt x="1631" y="120"/>
                  </a:lnTo>
                  <a:lnTo>
                    <a:pt x="1233" y="319"/>
                  </a:lnTo>
                  <a:lnTo>
                    <a:pt x="836" y="557"/>
                  </a:lnTo>
                  <a:lnTo>
                    <a:pt x="518" y="876"/>
                  </a:lnTo>
                  <a:lnTo>
                    <a:pt x="279" y="1273"/>
                  </a:lnTo>
                  <a:lnTo>
                    <a:pt x="160" y="1512"/>
                  </a:lnTo>
                  <a:lnTo>
                    <a:pt x="80" y="1711"/>
                  </a:lnTo>
                  <a:lnTo>
                    <a:pt x="40" y="1949"/>
                  </a:lnTo>
                  <a:lnTo>
                    <a:pt x="1" y="2188"/>
                  </a:lnTo>
                  <a:lnTo>
                    <a:pt x="40" y="2665"/>
                  </a:lnTo>
                  <a:lnTo>
                    <a:pt x="120" y="3102"/>
                  </a:lnTo>
                  <a:lnTo>
                    <a:pt x="319" y="3500"/>
                  </a:lnTo>
                  <a:lnTo>
                    <a:pt x="557" y="3898"/>
                  </a:lnTo>
                  <a:lnTo>
                    <a:pt x="875" y="4216"/>
                  </a:lnTo>
                  <a:lnTo>
                    <a:pt x="1273" y="445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93"/>
                  </a:lnTo>
                  <a:lnTo>
                    <a:pt x="2188" y="4733"/>
                  </a:lnTo>
                  <a:lnTo>
                    <a:pt x="2665" y="4693"/>
                  </a:lnTo>
                  <a:lnTo>
                    <a:pt x="3102" y="4613"/>
                  </a:lnTo>
                  <a:lnTo>
                    <a:pt x="3500" y="4414"/>
                  </a:lnTo>
                  <a:lnTo>
                    <a:pt x="3858" y="4176"/>
                  </a:lnTo>
                  <a:lnTo>
                    <a:pt x="4176" y="3858"/>
                  </a:lnTo>
                  <a:lnTo>
                    <a:pt x="4454" y="3460"/>
                  </a:lnTo>
                  <a:lnTo>
                    <a:pt x="4534" y="3261"/>
                  </a:lnTo>
                  <a:lnTo>
                    <a:pt x="4613" y="3023"/>
                  </a:lnTo>
                  <a:lnTo>
                    <a:pt x="4693" y="2784"/>
                  </a:lnTo>
                  <a:lnTo>
                    <a:pt x="4693" y="2546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233"/>
                  </a:lnTo>
                  <a:lnTo>
                    <a:pt x="4176" y="836"/>
                  </a:lnTo>
                  <a:lnTo>
                    <a:pt x="3858" y="518"/>
                  </a:lnTo>
                  <a:lnTo>
                    <a:pt x="3460" y="279"/>
                  </a:lnTo>
                  <a:lnTo>
                    <a:pt x="3221" y="200"/>
                  </a:lnTo>
                  <a:lnTo>
                    <a:pt x="3023" y="120"/>
                  </a:lnTo>
                  <a:lnTo>
                    <a:pt x="2784" y="41"/>
                  </a:lnTo>
                  <a:lnTo>
                    <a:pt x="2546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251"/>
            <p:cNvSpPr/>
            <p:nvPr/>
          </p:nvSpPr>
          <p:spPr>
            <a:xfrm>
              <a:off x="3448150" y="3110975"/>
              <a:ext cx="92475" cy="92475"/>
            </a:xfrm>
            <a:custGeom>
              <a:avLst/>
              <a:gdLst/>
              <a:ahLst/>
              <a:cxnLst/>
              <a:rect l="l" t="t" r="r" b="b"/>
              <a:pathLst>
                <a:path w="3699" h="3699" extrusionOk="0">
                  <a:moveTo>
                    <a:pt x="1829" y="1"/>
                  </a:moveTo>
                  <a:lnTo>
                    <a:pt x="1472" y="40"/>
                  </a:lnTo>
                  <a:lnTo>
                    <a:pt x="1114" y="160"/>
                  </a:lnTo>
                  <a:lnTo>
                    <a:pt x="796" y="319"/>
                  </a:lnTo>
                  <a:lnTo>
                    <a:pt x="517" y="557"/>
                  </a:lnTo>
                  <a:lnTo>
                    <a:pt x="319" y="796"/>
                  </a:lnTo>
                  <a:lnTo>
                    <a:pt x="120" y="1114"/>
                  </a:lnTo>
                  <a:lnTo>
                    <a:pt x="0" y="1472"/>
                  </a:lnTo>
                  <a:lnTo>
                    <a:pt x="0" y="1869"/>
                  </a:lnTo>
                  <a:lnTo>
                    <a:pt x="0" y="2227"/>
                  </a:lnTo>
                  <a:lnTo>
                    <a:pt x="120" y="2585"/>
                  </a:lnTo>
                  <a:lnTo>
                    <a:pt x="319" y="2903"/>
                  </a:lnTo>
                  <a:lnTo>
                    <a:pt x="517" y="3182"/>
                  </a:lnTo>
                  <a:lnTo>
                    <a:pt x="796" y="3380"/>
                  </a:lnTo>
                  <a:lnTo>
                    <a:pt x="1114" y="3579"/>
                  </a:lnTo>
                  <a:lnTo>
                    <a:pt x="1472" y="3659"/>
                  </a:lnTo>
                  <a:lnTo>
                    <a:pt x="1829" y="3698"/>
                  </a:lnTo>
                  <a:lnTo>
                    <a:pt x="2227" y="3659"/>
                  </a:lnTo>
                  <a:lnTo>
                    <a:pt x="2585" y="3579"/>
                  </a:lnTo>
                  <a:lnTo>
                    <a:pt x="2863" y="3380"/>
                  </a:lnTo>
                  <a:lnTo>
                    <a:pt x="3142" y="3182"/>
                  </a:lnTo>
                  <a:lnTo>
                    <a:pt x="3380" y="2903"/>
                  </a:lnTo>
                  <a:lnTo>
                    <a:pt x="3539" y="2585"/>
                  </a:lnTo>
                  <a:lnTo>
                    <a:pt x="3659" y="2227"/>
                  </a:lnTo>
                  <a:lnTo>
                    <a:pt x="3698" y="1869"/>
                  </a:lnTo>
                  <a:lnTo>
                    <a:pt x="3659" y="1472"/>
                  </a:lnTo>
                  <a:lnTo>
                    <a:pt x="3539" y="1114"/>
                  </a:lnTo>
                  <a:lnTo>
                    <a:pt x="3380" y="796"/>
                  </a:lnTo>
                  <a:lnTo>
                    <a:pt x="3142" y="557"/>
                  </a:lnTo>
                  <a:lnTo>
                    <a:pt x="2863" y="319"/>
                  </a:lnTo>
                  <a:lnTo>
                    <a:pt x="2585" y="160"/>
                  </a:lnTo>
                  <a:lnTo>
                    <a:pt x="2227" y="40"/>
                  </a:lnTo>
                  <a:lnTo>
                    <a:pt x="182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251"/>
            <p:cNvSpPr/>
            <p:nvPr/>
          </p:nvSpPr>
          <p:spPr>
            <a:xfrm>
              <a:off x="3764250" y="3208400"/>
              <a:ext cx="112375" cy="112350"/>
            </a:xfrm>
            <a:custGeom>
              <a:avLst/>
              <a:gdLst/>
              <a:ahLst/>
              <a:cxnLst/>
              <a:rect l="l" t="t" r="r" b="b"/>
              <a:pathLst>
                <a:path w="4495" h="4494" extrusionOk="0">
                  <a:moveTo>
                    <a:pt x="2267" y="0"/>
                  </a:moveTo>
                  <a:lnTo>
                    <a:pt x="1790" y="40"/>
                  </a:lnTo>
                  <a:lnTo>
                    <a:pt x="1393" y="199"/>
                  </a:lnTo>
                  <a:lnTo>
                    <a:pt x="995" y="398"/>
                  </a:lnTo>
                  <a:lnTo>
                    <a:pt x="677" y="676"/>
                  </a:lnTo>
                  <a:lnTo>
                    <a:pt x="399" y="994"/>
                  </a:lnTo>
                  <a:lnTo>
                    <a:pt x="200" y="1392"/>
                  </a:lnTo>
                  <a:lnTo>
                    <a:pt x="41" y="1790"/>
                  </a:lnTo>
                  <a:lnTo>
                    <a:pt x="1" y="2267"/>
                  </a:lnTo>
                  <a:lnTo>
                    <a:pt x="41" y="2704"/>
                  </a:lnTo>
                  <a:lnTo>
                    <a:pt x="200" y="3142"/>
                  </a:lnTo>
                  <a:lnTo>
                    <a:pt x="399" y="3499"/>
                  </a:lnTo>
                  <a:lnTo>
                    <a:pt x="677" y="3857"/>
                  </a:lnTo>
                  <a:lnTo>
                    <a:pt x="995" y="4136"/>
                  </a:lnTo>
                  <a:lnTo>
                    <a:pt x="1393" y="4334"/>
                  </a:lnTo>
                  <a:lnTo>
                    <a:pt x="1790" y="4454"/>
                  </a:lnTo>
                  <a:lnTo>
                    <a:pt x="2267" y="4493"/>
                  </a:lnTo>
                  <a:lnTo>
                    <a:pt x="2705" y="4454"/>
                  </a:lnTo>
                  <a:lnTo>
                    <a:pt x="3142" y="4334"/>
                  </a:lnTo>
                  <a:lnTo>
                    <a:pt x="3500" y="4136"/>
                  </a:lnTo>
                  <a:lnTo>
                    <a:pt x="3858" y="3857"/>
                  </a:lnTo>
                  <a:lnTo>
                    <a:pt x="4136" y="3499"/>
                  </a:lnTo>
                  <a:lnTo>
                    <a:pt x="4335" y="3142"/>
                  </a:lnTo>
                  <a:lnTo>
                    <a:pt x="4454" y="2704"/>
                  </a:lnTo>
                  <a:lnTo>
                    <a:pt x="4494" y="2267"/>
                  </a:lnTo>
                  <a:lnTo>
                    <a:pt x="4454" y="1790"/>
                  </a:lnTo>
                  <a:lnTo>
                    <a:pt x="4335" y="1392"/>
                  </a:lnTo>
                  <a:lnTo>
                    <a:pt x="4136" y="994"/>
                  </a:lnTo>
                  <a:lnTo>
                    <a:pt x="3858" y="676"/>
                  </a:lnTo>
                  <a:lnTo>
                    <a:pt x="3500" y="398"/>
                  </a:lnTo>
                  <a:lnTo>
                    <a:pt x="3142" y="199"/>
                  </a:lnTo>
                  <a:lnTo>
                    <a:pt x="2705" y="40"/>
                  </a:lnTo>
                  <a:lnTo>
                    <a:pt x="2267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251"/>
            <p:cNvSpPr/>
            <p:nvPr/>
          </p:nvSpPr>
          <p:spPr>
            <a:xfrm>
              <a:off x="1820850" y="3036425"/>
              <a:ext cx="118325" cy="119300"/>
            </a:xfrm>
            <a:custGeom>
              <a:avLst/>
              <a:gdLst/>
              <a:ahLst/>
              <a:cxnLst/>
              <a:rect l="l" t="t" r="r" b="b"/>
              <a:pathLst>
                <a:path w="4733" h="4772" extrusionOk="0">
                  <a:moveTo>
                    <a:pt x="2546" y="0"/>
                  </a:moveTo>
                  <a:lnTo>
                    <a:pt x="2069" y="40"/>
                  </a:lnTo>
                  <a:lnTo>
                    <a:pt x="1631" y="120"/>
                  </a:lnTo>
                  <a:lnTo>
                    <a:pt x="1234" y="318"/>
                  </a:lnTo>
                  <a:lnTo>
                    <a:pt x="836" y="557"/>
                  </a:lnTo>
                  <a:lnTo>
                    <a:pt x="518" y="915"/>
                  </a:lnTo>
                  <a:lnTo>
                    <a:pt x="240" y="1312"/>
                  </a:lnTo>
                  <a:lnTo>
                    <a:pt x="160" y="1511"/>
                  </a:lnTo>
                  <a:lnTo>
                    <a:pt x="80" y="1750"/>
                  </a:lnTo>
                  <a:lnTo>
                    <a:pt x="41" y="1988"/>
                  </a:lnTo>
                  <a:lnTo>
                    <a:pt x="1" y="2227"/>
                  </a:lnTo>
                  <a:lnTo>
                    <a:pt x="1" y="2704"/>
                  </a:lnTo>
                  <a:lnTo>
                    <a:pt x="120" y="3142"/>
                  </a:lnTo>
                  <a:lnTo>
                    <a:pt x="279" y="3539"/>
                  </a:lnTo>
                  <a:lnTo>
                    <a:pt x="558" y="3937"/>
                  </a:lnTo>
                  <a:lnTo>
                    <a:pt x="876" y="4255"/>
                  </a:lnTo>
                  <a:lnTo>
                    <a:pt x="1273" y="4494"/>
                  </a:lnTo>
                  <a:lnTo>
                    <a:pt x="1472" y="4613"/>
                  </a:lnTo>
                  <a:lnTo>
                    <a:pt x="1711" y="4692"/>
                  </a:lnTo>
                  <a:lnTo>
                    <a:pt x="1949" y="4732"/>
                  </a:lnTo>
                  <a:lnTo>
                    <a:pt x="2188" y="4772"/>
                  </a:lnTo>
                  <a:lnTo>
                    <a:pt x="2665" y="4772"/>
                  </a:lnTo>
                  <a:lnTo>
                    <a:pt x="3102" y="4653"/>
                  </a:lnTo>
                  <a:lnTo>
                    <a:pt x="3540" y="4494"/>
                  </a:lnTo>
                  <a:lnTo>
                    <a:pt x="3898" y="4215"/>
                  </a:lnTo>
                  <a:lnTo>
                    <a:pt x="4216" y="3897"/>
                  </a:lnTo>
                  <a:lnTo>
                    <a:pt x="4494" y="3499"/>
                  </a:lnTo>
                  <a:lnTo>
                    <a:pt x="4574" y="3301"/>
                  </a:lnTo>
                  <a:lnTo>
                    <a:pt x="4653" y="3062"/>
                  </a:lnTo>
                  <a:lnTo>
                    <a:pt x="4733" y="2823"/>
                  </a:lnTo>
                  <a:lnTo>
                    <a:pt x="4733" y="2585"/>
                  </a:lnTo>
                  <a:lnTo>
                    <a:pt x="4733" y="2108"/>
                  </a:lnTo>
                  <a:lnTo>
                    <a:pt x="4653" y="1670"/>
                  </a:lnTo>
                  <a:lnTo>
                    <a:pt x="4454" y="1233"/>
                  </a:lnTo>
                  <a:lnTo>
                    <a:pt x="4216" y="875"/>
                  </a:lnTo>
                  <a:lnTo>
                    <a:pt x="3858" y="557"/>
                  </a:lnTo>
                  <a:lnTo>
                    <a:pt x="3460" y="279"/>
                  </a:lnTo>
                  <a:lnTo>
                    <a:pt x="3261" y="199"/>
                  </a:lnTo>
                  <a:lnTo>
                    <a:pt x="3023" y="12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251"/>
            <p:cNvSpPr/>
            <p:nvPr/>
          </p:nvSpPr>
          <p:spPr>
            <a:xfrm>
              <a:off x="3957100" y="2074150"/>
              <a:ext cx="95475" cy="95475"/>
            </a:xfrm>
            <a:custGeom>
              <a:avLst/>
              <a:gdLst/>
              <a:ahLst/>
              <a:cxnLst/>
              <a:rect l="l" t="t" r="r" b="b"/>
              <a:pathLst>
                <a:path w="3819" h="3819" extrusionOk="0">
                  <a:moveTo>
                    <a:pt x="1909" y="1"/>
                  </a:moveTo>
                  <a:lnTo>
                    <a:pt x="1552" y="41"/>
                  </a:lnTo>
                  <a:lnTo>
                    <a:pt x="1194" y="160"/>
                  </a:lnTo>
                  <a:lnTo>
                    <a:pt x="876" y="359"/>
                  </a:lnTo>
                  <a:lnTo>
                    <a:pt x="597" y="558"/>
                  </a:lnTo>
                  <a:lnTo>
                    <a:pt x="359" y="876"/>
                  </a:lnTo>
                  <a:lnTo>
                    <a:pt x="160" y="1194"/>
                  </a:lnTo>
                  <a:lnTo>
                    <a:pt x="41" y="1552"/>
                  </a:lnTo>
                  <a:lnTo>
                    <a:pt x="1" y="1910"/>
                  </a:lnTo>
                  <a:lnTo>
                    <a:pt x="41" y="2307"/>
                  </a:lnTo>
                  <a:lnTo>
                    <a:pt x="160" y="2665"/>
                  </a:lnTo>
                  <a:lnTo>
                    <a:pt x="359" y="2983"/>
                  </a:lnTo>
                  <a:lnTo>
                    <a:pt x="597" y="3261"/>
                  </a:lnTo>
                  <a:lnTo>
                    <a:pt x="876" y="3500"/>
                  </a:lnTo>
                  <a:lnTo>
                    <a:pt x="1194" y="3699"/>
                  </a:lnTo>
                  <a:lnTo>
                    <a:pt x="1552" y="3778"/>
                  </a:lnTo>
                  <a:lnTo>
                    <a:pt x="1909" y="3818"/>
                  </a:lnTo>
                  <a:lnTo>
                    <a:pt x="2307" y="3778"/>
                  </a:lnTo>
                  <a:lnTo>
                    <a:pt x="2665" y="3699"/>
                  </a:lnTo>
                  <a:lnTo>
                    <a:pt x="2983" y="3500"/>
                  </a:lnTo>
                  <a:lnTo>
                    <a:pt x="3261" y="3261"/>
                  </a:lnTo>
                  <a:lnTo>
                    <a:pt x="3500" y="2983"/>
                  </a:lnTo>
                  <a:lnTo>
                    <a:pt x="3699" y="2665"/>
                  </a:lnTo>
                  <a:lnTo>
                    <a:pt x="3778" y="2307"/>
                  </a:lnTo>
                  <a:lnTo>
                    <a:pt x="3818" y="1910"/>
                  </a:lnTo>
                  <a:lnTo>
                    <a:pt x="3778" y="1552"/>
                  </a:lnTo>
                  <a:lnTo>
                    <a:pt x="3699" y="1194"/>
                  </a:lnTo>
                  <a:lnTo>
                    <a:pt x="3500" y="876"/>
                  </a:lnTo>
                  <a:lnTo>
                    <a:pt x="3261" y="558"/>
                  </a:lnTo>
                  <a:lnTo>
                    <a:pt x="2983" y="359"/>
                  </a:lnTo>
                  <a:lnTo>
                    <a:pt x="2665" y="160"/>
                  </a:lnTo>
                  <a:lnTo>
                    <a:pt x="2307" y="41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84" name="Google Shape;9284;p251"/>
          <p:cNvGrpSpPr/>
          <p:nvPr/>
        </p:nvGrpSpPr>
        <p:grpSpPr>
          <a:xfrm rot="-2700000">
            <a:off x="11566" y="3977770"/>
            <a:ext cx="1755181" cy="1699685"/>
            <a:chOff x="1196600" y="239100"/>
            <a:chExt cx="2608450" cy="2525975"/>
          </a:xfrm>
        </p:grpSpPr>
        <p:sp>
          <p:nvSpPr>
            <p:cNvPr id="9285" name="Google Shape;9285;p251"/>
            <p:cNvSpPr/>
            <p:nvPr/>
          </p:nvSpPr>
          <p:spPr>
            <a:xfrm>
              <a:off x="1213475" y="271900"/>
              <a:ext cx="2059750" cy="2462350"/>
            </a:xfrm>
            <a:custGeom>
              <a:avLst/>
              <a:gdLst/>
              <a:ahLst/>
              <a:cxnLst/>
              <a:rect l="l" t="t" r="r" b="b"/>
              <a:pathLst>
                <a:path w="82390" h="98494" extrusionOk="0">
                  <a:moveTo>
                    <a:pt x="14037" y="1035"/>
                  </a:moveTo>
                  <a:lnTo>
                    <a:pt x="35827" y="10975"/>
                  </a:lnTo>
                  <a:lnTo>
                    <a:pt x="17019" y="26801"/>
                  </a:lnTo>
                  <a:lnTo>
                    <a:pt x="14037" y="1035"/>
                  </a:lnTo>
                  <a:close/>
                  <a:moveTo>
                    <a:pt x="16542" y="28034"/>
                  </a:moveTo>
                  <a:lnTo>
                    <a:pt x="17457" y="36185"/>
                  </a:lnTo>
                  <a:lnTo>
                    <a:pt x="2466" y="39883"/>
                  </a:lnTo>
                  <a:lnTo>
                    <a:pt x="16542" y="28034"/>
                  </a:lnTo>
                  <a:close/>
                  <a:moveTo>
                    <a:pt x="41513" y="54158"/>
                  </a:moveTo>
                  <a:lnTo>
                    <a:pt x="46523" y="56305"/>
                  </a:lnTo>
                  <a:lnTo>
                    <a:pt x="48074" y="66246"/>
                  </a:lnTo>
                  <a:lnTo>
                    <a:pt x="48074" y="66246"/>
                  </a:lnTo>
                  <a:lnTo>
                    <a:pt x="41513" y="54158"/>
                  </a:lnTo>
                  <a:close/>
                  <a:moveTo>
                    <a:pt x="42467" y="30698"/>
                  </a:moveTo>
                  <a:lnTo>
                    <a:pt x="46404" y="55550"/>
                  </a:lnTo>
                  <a:lnTo>
                    <a:pt x="40082" y="52885"/>
                  </a:lnTo>
                  <a:lnTo>
                    <a:pt x="49307" y="69785"/>
                  </a:lnTo>
                  <a:lnTo>
                    <a:pt x="47199" y="56583"/>
                  </a:lnTo>
                  <a:lnTo>
                    <a:pt x="60559" y="62230"/>
                  </a:lnTo>
                  <a:lnTo>
                    <a:pt x="81196" y="97738"/>
                  </a:lnTo>
                  <a:lnTo>
                    <a:pt x="24614" y="92131"/>
                  </a:lnTo>
                  <a:lnTo>
                    <a:pt x="18172" y="36662"/>
                  </a:lnTo>
                  <a:lnTo>
                    <a:pt x="42467" y="30698"/>
                  </a:lnTo>
                  <a:close/>
                  <a:moveTo>
                    <a:pt x="13282" y="1"/>
                  </a:moveTo>
                  <a:lnTo>
                    <a:pt x="16423" y="27278"/>
                  </a:lnTo>
                  <a:lnTo>
                    <a:pt x="1" y="41116"/>
                  </a:lnTo>
                  <a:lnTo>
                    <a:pt x="17536" y="36821"/>
                  </a:lnTo>
                  <a:lnTo>
                    <a:pt x="24057" y="92688"/>
                  </a:lnTo>
                  <a:lnTo>
                    <a:pt x="82389" y="98493"/>
                  </a:lnTo>
                  <a:lnTo>
                    <a:pt x="61037" y="61832"/>
                  </a:lnTo>
                  <a:lnTo>
                    <a:pt x="60997" y="61753"/>
                  </a:lnTo>
                  <a:lnTo>
                    <a:pt x="47080" y="55828"/>
                  </a:lnTo>
                  <a:lnTo>
                    <a:pt x="42984" y="29942"/>
                  </a:lnTo>
                  <a:lnTo>
                    <a:pt x="18093" y="36026"/>
                  </a:lnTo>
                  <a:lnTo>
                    <a:pt x="17099" y="27557"/>
                  </a:lnTo>
                  <a:lnTo>
                    <a:pt x="37020" y="10816"/>
                  </a:lnTo>
                  <a:lnTo>
                    <a:pt x="1328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9286;p251"/>
            <p:cNvSpPr/>
            <p:nvPr/>
          </p:nvSpPr>
          <p:spPr>
            <a:xfrm>
              <a:off x="1242325" y="534350"/>
              <a:ext cx="2532900" cy="2075650"/>
            </a:xfrm>
            <a:custGeom>
              <a:avLst/>
              <a:gdLst/>
              <a:ahLst/>
              <a:cxnLst/>
              <a:rect l="l" t="t" r="r" b="b"/>
              <a:pathLst>
                <a:path w="101316" h="83026" extrusionOk="0">
                  <a:moveTo>
                    <a:pt x="35349" y="41950"/>
                  </a:moveTo>
                  <a:lnTo>
                    <a:pt x="39206" y="43222"/>
                  </a:lnTo>
                  <a:lnTo>
                    <a:pt x="25090" y="76583"/>
                  </a:lnTo>
                  <a:lnTo>
                    <a:pt x="35349" y="41950"/>
                  </a:lnTo>
                  <a:close/>
                  <a:moveTo>
                    <a:pt x="35707" y="756"/>
                  </a:moveTo>
                  <a:lnTo>
                    <a:pt x="91414" y="7436"/>
                  </a:lnTo>
                  <a:lnTo>
                    <a:pt x="75748" y="19484"/>
                  </a:lnTo>
                  <a:lnTo>
                    <a:pt x="75708" y="19524"/>
                  </a:lnTo>
                  <a:lnTo>
                    <a:pt x="46483" y="58372"/>
                  </a:lnTo>
                  <a:lnTo>
                    <a:pt x="24096" y="80560"/>
                  </a:lnTo>
                  <a:lnTo>
                    <a:pt x="40081" y="42825"/>
                  </a:lnTo>
                  <a:lnTo>
                    <a:pt x="35548" y="41314"/>
                  </a:lnTo>
                  <a:lnTo>
                    <a:pt x="41910" y="19842"/>
                  </a:lnTo>
                  <a:lnTo>
                    <a:pt x="35707" y="756"/>
                  </a:lnTo>
                  <a:close/>
                  <a:moveTo>
                    <a:pt x="97617" y="42348"/>
                  </a:moveTo>
                  <a:lnTo>
                    <a:pt x="24931" y="80639"/>
                  </a:lnTo>
                  <a:lnTo>
                    <a:pt x="48033" y="57736"/>
                  </a:lnTo>
                  <a:lnTo>
                    <a:pt x="47954" y="57656"/>
                  </a:lnTo>
                  <a:lnTo>
                    <a:pt x="59724" y="51811"/>
                  </a:lnTo>
                  <a:lnTo>
                    <a:pt x="97617" y="42348"/>
                  </a:lnTo>
                  <a:close/>
                  <a:moveTo>
                    <a:pt x="34792" y="0"/>
                  </a:moveTo>
                  <a:lnTo>
                    <a:pt x="41234" y="19842"/>
                  </a:lnTo>
                  <a:lnTo>
                    <a:pt x="34912" y="41115"/>
                  </a:lnTo>
                  <a:lnTo>
                    <a:pt x="199" y="29703"/>
                  </a:lnTo>
                  <a:lnTo>
                    <a:pt x="0" y="30300"/>
                  </a:lnTo>
                  <a:lnTo>
                    <a:pt x="34753" y="41751"/>
                  </a:lnTo>
                  <a:lnTo>
                    <a:pt x="22864" y="81792"/>
                  </a:lnTo>
                  <a:lnTo>
                    <a:pt x="22546" y="82588"/>
                  </a:lnTo>
                  <a:lnTo>
                    <a:pt x="22665" y="82548"/>
                  </a:lnTo>
                  <a:lnTo>
                    <a:pt x="22506" y="83025"/>
                  </a:lnTo>
                  <a:lnTo>
                    <a:pt x="23381" y="82150"/>
                  </a:lnTo>
                  <a:lnTo>
                    <a:pt x="101236" y="41155"/>
                  </a:lnTo>
                  <a:lnTo>
                    <a:pt x="101315" y="41115"/>
                  </a:lnTo>
                  <a:lnTo>
                    <a:pt x="101315" y="41036"/>
                  </a:lnTo>
                  <a:lnTo>
                    <a:pt x="101315" y="40916"/>
                  </a:lnTo>
                  <a:lnTo>
                    <a:pt x="101236" y="40837"/>
                  </a:lnTo>
                  <a:lnTo>
                    <a:pt x="101196" y="40797"/>
                  </a:lnTo>
                  <a:lnTo>
                    <a:pt x="101117" y="40797"/>
                  </a:lnTo>
                  <a:lnTo>
                    <a:pt x="59525" y="51175"/>
                  </a:lnTo>
                  <a:lnTo>
                    <a:pt x="48590" y="56623"/>
                  </a:lnTo>
                  <a:lnTo>
                    <a:pt x="76185" y="19961"/>
                  </a:lnTo>
                  <a:lnTo>
                    <a:pt x="93045" y="6999"/>
                  </a:lnTo>
                  <a:lnTo>
                    <a:pt x="3479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251"/>
            <p:cNvSpPr/>
            <p:nvPr/>
          </p:nvSpPr>
          <p:spPr>
            <a:xfrm>
              <a:off x="2120075" y="537325"/>
              <a:ext cx="1637250" cy="2199900"/>
            </a:xfrm>
            <a:custGeom>
              <a:avLst/>
              <a:gdLst/>
              <a:ahLst/>
              <a:cxnLst/>
              <a:rect l="l" t="t" r="r" b="b"/>
              <a:pathLst>
                <a:path w="65490" h="87996" extrusionOk="0">
                  <a:moveTo>
                    <a:pt x="57259" y="8907"/>
                  </a:moveTo>
                  <a:lnTo>
                    <a:pt x="64655" y="40439"/>
                  </a:lnTo>
                  <a:lnTo>
                    <a:pt x="54078" y="31016"/>
                  </a:lnTo>
                  <a:lnTo>
                    <a:pt x="57259" y="8907"/>
                  </a:lnTo>
                  <a:close/>
                  <a:moveTo>
                    <a:pt x="40320" y="19962"/>
                  </a:moveTo>
                  <a:lnTo>
                    <a:pt x="24494" y="50698"/>
                  </a:lnTo>
                  <a:lnTo>
                    <a:pt x="6999" y="20041"/>
                  </a:lnTo>
                  <a:lnTo>
                    <a:pt x="40320" y="19962"/>
                  </a:lnTo>
                  <a:close/>
                  <a:moveTo>
                    <a:pt x="53998" y="31771"/>
                  </a:moveTo>
                  <a:lnTo>
                    <a:pt x="64734" y="41354"/>
                  </a:lnTo>
                  <a:lnTo>
                    <a:pt x="46324" y="85212"/>
                  </a:lnTo>
                  <a:lnTo>
                    <a:pt x="53998" y="31771"/>
                  </a:lnTo>
                  <a:close/>
                  <a:moveTo>
                    <a:pt x="239" y="1"/>
                  </a:moveTo>
                  <a:lnTo>
                    <a:pt x="1" y="597"/>
                  </a:lnTo>
                  <a:lnTo>
                    <a:pt x="39564" y="19325"/>
                  </a:lnTo>
                  <a:lnTo>
                    <a:pt x="5925" y="19405"/>
                  </a:lnTo>
                  <a:lnTo>
                    <a:pt x="24534" y="52050"/>
                  </a:lnTo>
                  <a:lnTo>
                    <a:pt x="40916" y="20121"/>
                  </a:lnTo>
                  <a:lnTo>
                    <a:pt x="53402" y="31254"/>
                  </a:lnTo>
                  <a:lnTo>
                    <a:pt x="45330" y="87638"/>
                  </a:lnTo>
                  <a:lnTo>
                    <a:pt x="45330" y="87757"/>
                  </a:lnTo>
                  <a:lnTo>
                    <a:pt x="45409" y="87837"/>
                  </a:lnTo>
                  <a:lnTo>
                    <a:pt x="45489" y="87916"/>
                  </a:lnTo>
                  <a:lnTo>
                    <a:pt x="45568" y="87956"/>
                  </a:lnTo>
                  <a:lnTo>
                    <a:pt x="45688" y="87996"/>
                  </a:lnTo>
                  <a:lnTo>
                    <a:pt x="45767" y="87956"/>
                  </a:lnTo>
                  <a:lnTo>
                    <a:pt x="45887" y="87876"/>
                  </a:lnTo>
                  <a:lnTo>
                    <a:pt x="45926" y="87797"/>
                  </a:lnTo>
                  <a:lnTo>
                    <a:pt x="65450" y="41274"/>
                  </a:lnTo>
                  <a:lnTo>
                    <a:pt x="65490" y="41274"/>
                  </a:lnTo>
                  <a:lnTo>
                    <a:pt x="65490" y="41235"/>
                  </a:lnTo>
                  <a:lnTo>
                    <a:pt x="65490" y="41195"/>
                  </a:lnTo>
                  <a:lnTo>
                    <a:pt x="65490" y="41155"/>
                  </a:lnTo>
                  <a:lnTo>
                    <a:pt x="57100" y="5448"/>
                  </a:lnTo>
                  <a:lnTo>
                    <a:pt x="53521" y="30499"/>
                  </a:lnTo>
                  <a:lnTo>
                    <a:pt x="41672" y="19922"/>
                  </a:lnTo>
                  <a:lnTo>
                    <a:pt x="42387" y="19922"/>
                  </a:lnTo>
                  <a:lnTo>
                    <a:pt x="40877" y="19246"/>
                  </a:lnTo>
                  <a:lnTo>
                    <a:pt x="40717" y="19087"/>
                  </a:lnTo>
                  <a:lnTo>
                    <a:pt x="40717" y="19166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rgbClr val="4242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251"/>
            <p:cNvSpPr/>
            <p:nvPr/>
          </p:nvSpPr>
          <p:spPr>
            <a:xfrm>
              <a:off x="3218525" y="2685525"/>
              <a:ext cx="79550" cy="79550"/>
            </a:xfrm>
            <a:custGeom>
              <a:avLst/>
              <a:gdLst/>
              <a:ahLst/>
              <a:cxnLst/>
              <a:rect l="l" t="t" r="r" b="b"/>
              <a:pathLst>
                <a:path w="3182" h="3182" extrusionOk="0">
                  <a:moveTo>
                    <a:pt x="1511" y="0"/>
                  </a:moveTo>
                  <a:lnTo>
                    <a:pt x="1193" y="40"/>
                  </a:lnTo>
                  <a:lnTo>
                    <a:pt x="915" y="159"/>
                  </a:lnTo>
                  <a:lnTo>
                    <a:pt x="636" y="318"/>
                  </a:lnTo>
                  <a:lnTo>
                    <a:pt x="438" y="517"/>
                  </a:lnTo>
                  <a:lnTo>
                    <a:pt x="239" y="756"/>
                  </a:lnTo>
                  <a:lnTo>
                    <a:pt x="120" y="1074"/>
                  </a:lnTo>
                  <a:lnTo>
                    <a:pt x="40" y="1392"/>
                  </a:lnTo>
                  <a:lnTo>
                    <a:pt x="0" y="1710"/>
                  </a:lnTo>
                  <a:lnTo>
                    <a:pt x="80" y="1988"/>
                  </a:lnTo>
                  <a:lnTo>
                    <a:pt x="159" y="2267"/>
                  </a:lnTo>
                  <a:lnTo>
                    <a:pt x="318" y="2545"/>
                  </a:lnTo>
                  <a:lnTo>
                    <a:pt x="517" y="2783"/>
                  </a:lnTo>
                  <a:lnTo>
                    <a:pt x="795" y="2942"/>
                  </a:lnTo>
                  <a:lnTo>
                    <a:pt x="1074" y="3102"/>
                  </a:lnTo>
                  <a:lnTo>
                    <a:pt x="1392" y="3181"/>
                  </a:lnTo>
                  <a:lnTo>
                    <a:pt x="1710" y="3181"/>
                  </a:lnTo>
                  <a:lnTo>
                    <a:pt x="1988" y="3141"/>
                  </a:lnTo>
                  <a:lnTo>
                    <a:pt x="2306" y="3022"/>
                  </a:lnTo>
                  <a:lnTo>
                    <a:pt x="2545" y="2863"/>
                  </a:lnTo>
                  <a:lnTo>
                    <a:pt x="2784" y="2664"/>
                  </a:lnTo>
                  <a:lnTo>
                    <a:pt x="2982" y="2426"/>
                  </a:lnTo>
                  <a:lnTo>
                    <a:pt x="3102" y="2107"/>
                  </a:lnTo>
                  <a:lnTo>
                    <a:pt x="3181" y="1829"/>
                  </a:lnTo>
                  <a:lnTo>
                    <a:pt x="3181" y="1511"/>
                  </a:lnTo>
                  <a:lnTo>
                    <a:pt x="3141" y="1193"/>
                  </a:lnTo>
                  <a:lnTo>
                    <a:pt x="3022" y="915"/>
                  </a:lnTo>
                  <a:lnTo>
                    <a:pt x="2863" y="636"/>
                  </a:lnTo>
                  <a:lnTo>
                    <a:pt x="2664" y="437"/>
                  </a:lnTo>
                  <a:lnTo>
                    <a:pt x="2426" y="239"/>
                  </a:lnTo>
                  <a:lnTo>
                    <a:pt x="2147" y="80"/>
                  </a:lnTo>
                  <a:lnTo>
                    <a:pt x="182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251"/>
            <p:cNvSpPr/>
            <p:nvPr/>
          </p:nvSpPr>
          <p:spPr>
            <a:xfrm>
              <a:off x="1196600" y="1236150"/>
              <a:ext cx="95450" cy="95475"/>
            </a:xfrm>
            <a:custGeom>
              <a:avLst/>
              <a:gdLst/>
              <a:ahLst/>
              <a:cxnLst/>
              <a:rect l="l" t="t" r="r" b="b"/>
              <a:pathLst>
                <a:path w="3818" h="3819" extrusionOk="0">
                  <a:moveTo>
                    <a:pt x="1789" y="1"/>
                  </a:moveTo>
                  <a:lnTo>
                    <a:pt x="1431" y="41"/>
                  </a:lnTo>
                  <a:lnTo>
                    <a:pt x="1074" y="200"/>
                  </a:lnTo>
                  <a:lnTo>
                    <a:pt x="795" y="359"/>
                  </a:lnTo>
                  <a:lnTo>
                    <a:pt x="517" y="637"/>
                  </a:lnTo>
                  <a:lnTo>
                    <a:pt x="278" y="915"/>
                  </a:lnTo>
                  <a:lnTo>
                    <a:pt x="119" y="1273"/>
                  </a:lnTo>
                  <a:lnTo>
                    <a:pt x="40" y="1631"/>
                  </a:lnTo>
                  <a:lnTo>
                    <a:pt x="0" y="2029"/>
                  </a:lnTo>
                  <a:lnTo>
                    <a:pt x="80" y="2387"/>
                  </a:lnTo>
                  <a:lnTo>
                    <a:pt x="199" y="2744"/>
                  </a:lnTo>
                  <a:lnTo>
                    <a:pt x="398" y="3023"/>
                  </a:lnTo>
                  <a:lnTo>
                    <a:pt x="636" y="3301"/>
                  </a:lnTo>
                  <a:lnTo>
                    <a:pt x="915" y="3540"/>
                  </a:lnTo>
                  <a:lnTo>
                    <a:pt x="1272" y="3699"/>
                  </a:lnTo>
                  <a:lnTo>
                    <a:pt x="1670" y="3778"/>
                  </a:lnTo>
                  <a:lnTo>
                    <a:pt x="2028" y="3818"/>
                  </a:lnTo>
                  <a:lnTo>
                    <a:pt x="2386" y="3739"/>
                  </a:lnTo>
                  <a:lnTo>
                    <a:pt x="2744" y="3619"/>
                  </a:lnTo>
                  <a:lnTo>
                    <a:pt x="3062" y="3420"/>
                  </a:lnTo>
                  <a:lnTo>
                    <a:pt x="3340" y="3182"/>
                  </a:lnTo>
                  <a:lnTo>
                    <a:pt x="3539" y="2904"/>
                  </a:lnTo>
                  <a:lnTo>
                    <a:pt x="3698" y="2546"/>
                  </a:lnTo>
                  <a:lnTo>
                    <a:pt x="3817" y="2148"/>
                  </a:lnTo>
                  <a:lnTo>
                    <a:pt x="3817" y="1790"/>
                  </a:lnTo>
                  <a:lnTo>
                    <a:pt x="3777" y="1432"/>
                  </a:lnTo>
                  <a:lnTo>
                    <a:pt x="3618" y="1074"/>
                  </a:lnTo>
                  <a:lnTo>
                    <a:pt x="3459" y="756"/>
                  </a:lnTo>
                  <a:lnTo>
                    <a:pt x="3181" y="478"/>
                  </a:lnTo>
                  <a:lnTo>
                    <a:pt x="2903" y="279"/>
                  </a:lnTo>
                  <a:lnTo>
                    <a:pt x="2545" y="120"/>
                  </a:lnTo>
                  <a:lnTo>
                    <a:pt x="2187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251"/>
            <p:cNvSpPr/>
            <p:nvPr/>
          </p:nvSpPr>
          <p:spPr>
            <a:xfrm>
              <a:off x="1750275" y="2517525"/>
              <a:ext cx="137225" cy="137200"/>
            </a:xfrm>
            <a:custGeom>
              <a:avLst/>
              <a:gdLst/>
              <a:ahLst/>
              <a:cxnLst/>
              <a:rect l="l" t="t" r="r" b="b"/>
              <a:pathLst>
                <a:path w="5489" h="5488" extrusionOk="0">
                  <a:moveTo>
                    <a:pt x="2546" y="0"/>
                  </a:moveTo>
                  <a:lnTo>
                    <a:pt x="2307" y="40"/>
                  </a:lnTo>
                  <a:lnTo>
                    <a:pt x="2029" y="80"/>
                  </a:lnTo>
                  <a:lnTo>
                    <a:pt x="1790" y="159"/>
                  </a:lnTo>
                  <a:lnTo>
                    <a:pt x="1552" y="278"/>
                  </a:lnTo>
                  <a:lnTo>
                    <a:pt x="1313" y="398"/>
                  </a:lnTo>
                  <a:lnTo>
                    <a:pt x="1114" y="557"/>
                  </a:lnTo>
                  <a:lnTo>
                    <a:pt x="876" y="716"/>
                  </a:lnTo>
                  <a:lnTo>
                    <a:pt x="717" y="915"/>
                  </a:lnTo>
                  <a:lnTo>
                    <a:pt x="518" y="1113"/>
                  </a:lnTo>
                  <a:lnTo>
                    <a:pt x="398" y="1312"/>
                  </a:lnTo>
                  <a:lnTo>
                    <a:pt x="239" y="1591"/>
                  </a:lnTo>
                  <a:lnTo>
                    <a:pt x="160" y="1829"/>
                  </a:lnTo>
                  <a:lnTo>
                    <a:pt x="80" y="2108"/>
                  </a:lnTo>
                  <a:lnTo>
                    <a:pt x="1" y="2386"/>
                  </a:lnTo>
                  <a:lnTo>
                    <a:pt x="1" y="2624"/>
                  </a:lnTo>
                  <a:lnTo>
                    <a:pt x="1" y="2903"/>
                  </a:lnTo>
                  <a:lnTo>
                    <a:pt x="41" y="3181"/>
                  </a:lnTo>
                  <a:lnTo>
                    <a:pt x="80" y="3420"/>
                  </a:lnTo>
                  <a:lnTo>
                    <a:pt x="160" y="3698"/>
                  </a:lnTo>
                  <a:lnTo>
                    <a:pt x="239" y="3937"/>
                  </a:lnTo>
                  <a:lnTo>
                    <a:pt x="398" y="4175"/>
                  </a:lnTo>
                  <a:lnTo>
                    <a:pt x="518" y="4374"/>
                  </a:lnTo>
                  <a:lnTo>
                    <a:pt x="717" y="4573"/>
                  </a:lnTo>
                  <a:lnTo>
                    <a:pt x="876" y="4772"/>
                  </a:lnTo>
                  <a:lnTo>
                    <a:pt x="1074" y="4931"/>
                  </a:lnTo>
                  <a:lnTo>
                    <a:pt x="1313" y="5090"/>
                  </a:lnTo>
                  <a:lnTo>
                    <a:pt x="1552" y="5209"/>
                  </a:lnTo>
                  <a:lnTo>
                    <a:pt x="1830" y="5328"/>
                  </a:lnTo>
                  <a:lnTo>
                    <a:pt x="2108" y="5408"/>
                  </a:lnTo>
                  <a:lnTo>
                    <a:pt x="2347" y="5448"/>
                  </a:lnTo>
                  <a:lnTo>
                    <a:pt x="2625" y="5487"/>
                  </a:lnTo>
                  <a:lnTo>
                    <a:pt x="2903" y="5487"/>
                  </a:lnTo>
                  <a:lnTo>
                    <a:pt x="3182" y="5448"/>
                  </a:lnTo>
                  <a:lnTo>
                    <a:pt x="3420" y="5408"/>
                  </a:lnTo>
                  <a:lnTo>
                    <a:pt x="3659" y="5328"/>
                  </a:lnTo>
                  <a:lnTo>
                    <a:pt x="3937" y="5209"/>
                  </a:lnTo>
                  <a:lnTo>
                    <a:pt x="4136" y="5090"/>
                  </a:lnTo>
                  <a:lnTo>
                    <a:pt x="4375" y="4931"/>
                  </a:lnTo>
                  <a:lnTo>
                    <a:pt x="4574" y="4772"/>
                  </a:lnTo>
                  <a:lnTo>
                    <a:pt x="4772" y="4573"/>
                  </a:lnTo>
                  <a:lnTo>
                    <a:pt x="4931" y="4374"/>
                  </a:lnTo>
                  <a:lnTo>
                    <a:pt x="5090" y="4175"/>
                  </a:lnTo>
                  <a:lnTo>
                    <a:pt x="5210" y="3897"/>
                  </a:lnTo>
                  <a:lnTo>
                    <a:pt x="5329" y="3658"/>
                  </a:lnTo>
                  <a:lnTo>
                    <a:pt x="5409" y="3380"/>
                  </a:lnTo>
                  <a:lnTo>
                    <a:pt x="5448" y="3102"/>
                  </a:lnTo>
                  <a:lnTo>
                    <a:pt x="5488" y="2863"/>
                  </a:lnTo>
                  <a:lnTo>
                    <a:pt x="5488" y="2585"/>
                  </a:lnTo>
                  <a:lnTo>
                    <a:pt x="5448" y="2306"/>
                  </a:lnTo>
                  <a:lnTo>
                    <a:pt x="5369" y="2068"/>
                  </a:lnTo>
                  <a:lnTo>
                    <a:pt x="5289" y="1789"/>
                  </a:lnTo>
                  <a:lnTo>
                    <a:pt x="5210" y="1551"/>
                  </a:lnTo>
                  <a:lnTo>
                    <a:pt x="5090" y="1312"/>
                  </a:lnTo>
                  <a:lnTo>
                    <a:pt x="4931" y="1113"/>
                  </a:lnTo>
                  <a:lnTo>
                    <a:pt x="4772" y="915"/>
                  </a:lnTo>
                  <a:lnTo>
                    <a:pt x="4574" y="716"/>
                  </a:lnTo>
                  <a:lnTo>
                    <a:pt x="4375" y="557"/>
                  </a:lnTo>
                  <a:lnTo>
                    <a:pt x="4136" y="398"/>
                  </a:lnTo>
                  <a:lnTo>
                    <a:pt x="3898" y="278"/>
                  </a:lnTo>
                  <a:lnTo>
                    <a:pt x="3659" y="159"/>
                  </a:lnTo>
                  <a:lnTo>
                    <a:pt x="3381" y="80"/>
                  </a:lnTo>
                  <a:lnTo>
                    <a:pt x="3102" y="40"/>
                  </a:lnTo>
                  <a:lnTo>
                    <a:pt x="2824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251"/>
            <p:cNvSpPr/>
            <p:nvPr/>
          </p:nvSpPr>
          <p:spPr>
            <a:xfrm>
              <a:off x="2386475" y="1930025"/>
              <a:ext cx="94475" cy="95450"/>
            </a:xfrm>
            <a:custGeom>
              <a:avLst/>
              <a:gdLst/>
              <a:ahLst/>
              <a:cxnLst/>
              <a:rect l="l" t="t" r="r" b="b"/>
              <a:pathLst>
                <a:path w="3779" h="3818" extrusionOk="0">
                  <a:moveTo>
                    <a:pt x="1790" y="0"/>
                  </a:moveTo>
                  <a:lnTo>
                    <a:pt x="1393" y="40"/>
                  </a:lnTo>
                  <a:lnTo>
                    <a:pt x="1074" y="199"/>
                  </a:lnTo>
                  <a:lnTo>
                    <a:pt x="756" y="358"/>
                  </a:lnTo>
                  <a:lnTo>
                    <a:pt x="478" y="597"/>
                  </a:lnTo>
                  <a:lnTo>
                    <a:pt x="239" y="915"/>
                  </a:lnTo>
                  <a:lnTo>
                    <a:pt x="80" y="1273"/>
                  </a:lnTo>
                  <a:lnTo>
                    <a:pt x="1" y="1631"/>
                  </a:lnTo>
                  <a:lnTo>
                    <a:pt x="1" y="2028"/>
                  </a:lnTo>
                  <a:lnTo>
                    <a:pt x="41" y="2386"/>
                  </a:lnTo>
                  <a:lnTo>
                    <a:pt x="160" y="2744"/>
                  </a:lnTo>
                  <a:lnTo>
                    <a:pt x="359" y="3022"/>
                  </a:lnTo>
                  <a:lnTo>
                    <a:pt x="597" y="3301"/>
                  </a:lnTo>
                  <a:lnTo>
                    <a:pt x="915" y="3539"/>
                  </a:lnTo>
                  <a:lnTo>
                    <a:pt x="1273" y="3698"/>
                  </a:lnTo>
                  <a:lnTo>
                    <a:pt x="1631" y="3778"/>
                  </a:lnTo>
                  <a:lnTo>
                    <a:pt x="1989" y="3818"/>
                  </a:lnTo>
                  <a:lnTo>
                    <a:pt x="2387" y="3738"/>
                  </a:lnTo>
                  <a:lnTo>
                    <a:pt x="2705" y="3619"/>
                  </a:lnTo>
                  <a:lnTo>
                    <a:pt x="3023" y="3420"/>
                  </a:lnTo>
                  <a:lnTo>
                    <a:pt x="3301" y="3181"/>
                  </a:lnTo>
                  <a:lnTo>
                    <a:pt x="3540" y="2903"/>
                  </a:lnTo>
                  <a:lnTo>
                    <a:pt x="3699" y="2545"/>
                  </a:lnTo>
                  <a:lnTo>
                    <a:pt x="3778" y="2147"/>
                  </a:lnTo>
                  <a:lnTo>
                    <a:pt x="3778" y="1790"/>
                  </a:lnTo>
                  <a:lnTo>
                    <a:pt x="3739" y="143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2" y="477"/>
                  </a:lnTo>
                  <a:lnTo>
                    <a:pt x="2864" y="279"/>
                  </a:lnTo>
                  <a:lnTo>
                    <a:pt x="2506" y="120"/>
                  </a:lnTo>
                  <a:lnTo>
                    <a:pt x="2148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251"/>
            <p:cNvSpPr/>
            <p:nvPr/>
          </p:nvSpPr>
          <p:spPr>
            <a:xfrm>
              <a:off x="2236375" y="978700"/>
              <a:ext cx="94475" cy="95450"/>
            </a:xfrm>
            <a:custGeom>
              <a:avLst/>
              <a:gdLst/>
              <a:ahLst/>
              <a:cxnLst/>
              <a:rect l="l" t="t" r="r" b="b"/>
              <a:pathLst>
                <a:path w="3779" h="3818" extrusionOk="0">
                  <a:moveTo>
                    <a:pt x="1790" y="0"/>
                  </a:moveTo>
                  <a:lnTo>
                    <a:pt x="1392" y="80"/>
                  </a:lnTo>
                  <a:lnTo>
                    <a:pt x="1074" y="199"/>
                  </a:lnTo>
                  <a:lnTo>
                    <a:pt x="756" y="398"/>
                  </a:lnTo>
                  <a:lnTo>
                    <a:pt x="478" y="636"/>
                  </a:lnTo>
                  <a:lnTo>
                    <a:pt x="239" y="915"/>
                  </a:lnTo>
                  <a:lnTo>
                    <a:pt x="80" y="1273"/>
                  </a:lnTo>
                  <a:lnTo>
                    <a:pt x="1" y="1670"/>
                  </a:lnTo>
                  <a:lnTo>
                    <a:pt x="1" y="2028"/>
                  </a:lnTo>
                  <a:lnTo>
                    <a:pt x="40" y="2386"/>
                  </a:lnTo>
                  <a:lnTo>
                    <a:pt x="160" y="2744"/>
                  </a:lnTo>
                  <a:lnTo>
                    <a:pt x="359" y="3062"/>
                  </a:lnTo>
                  <a:lnTo>
                    <a:pt x="597" y="3340"/>
                  </a:lnTo>
                  <a:lnTo>
                    <a:pt x="915" y="3539"/>
                  </a:lnTo>
                  <a:lnTo>
                    <a:pt x="1273" y="3698"/>
                  </a:lnTo>
                  <a:lnTo>
                    <a:pt x="1631" y="3818"/>
                  </a:lnTo>
                  <a:lnTo>
                    <a:pt x="2029" y="3818"/>
                  </a:lnTo>
                  <a:lnTo>
                    <a:pt x="2386" y="3778"/>
                  </a:lnTo>
                  <a:lnTo>
                    <a:pt x="2705" y="3619"/>
                  </a:lnTo>
                  <a:lnTo>
                    <a:pt x="3023" y="3460"/>
                  </a:lnTo>
                  <a:lnTo>
                    <a:pt x="3301" y="3181"/>
                  </a:lnTo>
                  <a:lnTo>
                    <a:pt x="3540" y="2903"/>
                  </a:lnTo>
                  <a:lnTo>
                    <a:pt x="3699" y="2545"/>
                  </a:lnTo>
                  <a:lnTo>
                    <a:pt x="3778" y="2187"/>
                  </a:lnTo>
                  <a:lnTo>
                    <a:pt x="3778" y="1790"/>
                  </a:lnTo>
                  <a:lnTo>
                    <a:pt x="3738" y="1432"/>
                  </a:lnTo>
                  <a:lnTo>
                    <a:pt x="3619" y="1074"/>
                  </a:lnTo>
                  <a:lnTo>
                    <a:pt x="3420" y="796"/>
                  </a:lnTo>
                  <a:lnTo>
                    <a:pt x="3182" y="517"/>
                  </a:lnTo>
                  <a:lnTo>
                    <a:pt x="2864" y="279"/>
                  </a:lnTo>
                  <a:lnTo>
                    <a:pt x="2546" y="120"/>
                  </a:lnTo>
                  <a:lnTo>
                    <a:pt x="2148" y="40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251"/>
            <p:cNvSpPr/>
            <p:nvPr/>
          </p:nvSpPr>
          <p:spPr>
            <a:xfrm>
              <a:off x="2175750" y="1551275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187" y="1"/>
                  </a:moveTo>
                  <a:lnTo>
                    <a:pt x="1750" y="40"/>
                  </a:lnTo>
                  <a:lnTo>
                    <a:pt x="1312" y="199"/>
                  </a:lnTo>
                  <a:lnTo>
                    <a:pt x="955" y="438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53"/>
                  </a:lnTo>
                  <a:lnTo>
                    <a:pt x="119" y="1551"/>
                  </a:lnTo>
                  <a:lnTo>
                    <a:pt x="40" y="1790"/>
                  </a:lnTo>
                  <a:lnTo>
                    <a:pt x="0" y="2029"/>
                  </a:lnTo>
                  <a:lnTo>
                    <a:pt x="0" y="2466"/>
                  </a:lnTo>
                  <a:lnTo>
                    <a:pt x="80" y="2943"/>
                  </a:lnTo>
                  <a:lnTo>
                    <a:pt x="239" y="3381"/>
                  </a:lnTo>
                  <a:lnTo>
                    <a:pt x="438" y="3738"/>
                  </a:lnTo>
                  <a:lnTo>
                    <a:pt x="756" y="4096"/>
                  </a:lnTo>
                  <a:lnTo>
                    <a:pt x="1114" y="4375"/>
                  </a:lnTo>
                  <a:lnTo>
                    <a:pt x="1352" y="4494"/>
                  </a:lnTo>
                  <a:lnTo>
                    <a:pt x="1551" y="4573"/>
                  </a:lnTo>
                  <a:lnTo>
                    <a:pt x="1790" y="4653"/>
                  </a:lnTo>
                  <a:lnTo>
                    <a:pt x="2028" y="4693"/>
                  </a:lnTo>
                  <a:lnTo>
                    <a:pt x="2505" y="4693"/>
                  </a:lnTo>
                  <a:lnTo>
                    <a:pt x="2943" y="4613"/>
                  </a:lnTo>
                  <a:lnTo>
                    <a:pt x="3380" y="4454"/>
                  </a:lnTo>
                  <a:lnTo>
                    <a:pt x="3738" y="4216"/>
                  </a:lnTo>
                  <a:lnTo>
                    <a:pt x="4096" y="3937"/>
                  </a:lnTo>
                  <a:lnTo>
                    <a:pt x="4374" y="3540"/>
                  </a:lnTo>
                  <a:lnTo>
                    <a:pt x="4493" y="3341"/>
                  </a:lnTo>
                  <a:lnTo>
                    <a:pt x="4573" y="3142"/>
                  </a:lnTo>
                  <a:lnTo>
                    <a:pt x="4652" y="2903"/>
                  </a:lnTo>
                  <a:lnTo>
                    <a:pt x="4692" y="2665"/>
                  </a:lnTo>
                  <a:lnTo>
                    <a:pt x="4692" y="2188"/>
                  </a:lnTo>
                  <a:lnTo>
                    <a:pt x="4613" y="1750"/>
                  </a:lnTo>
                  <a:lnTo>
                    <a:pt x="4493" y="1313"/>
                  </a:lnTo>
                  <a:lnTo>
                    <a:pt x="4255" y="915"/>
                  </a:lnTo>
                  <a:lnTo>
                    <a:pt x="3937" y="597"/>
                  </a:lnTo>
                  <a:lnTo>
                    <a:pt x="3579" y="319"/>
                  </a:lnTo>
                  <a:lnTo>
                    <a:pt x="3340" y="199"/>
                  </a:lnTo>
                  <a:lnTo>
                    <a:pt x="3141" y="120"/>
                  </a:lnTo>
                  <a:lnTo>
                    <a:pt x="2903" y="40"/>
                  </a:lnTo>
                  <a:lnTo>
                    <a:pt x="266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251"/>
            <p:cNvSpPr/>
            <p:nvPr/>
          </p:nvSpPr>
          <p:spPr>
            <a:xfrm>
              <a:off x="3687725" y="1511525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187" y="0"/>
                  </a:moveTo>
                  <a:lnTo>
                    <a:pt x="1750" y="40"/>
                  </a:lnTo>
                  <a:lnTo>
                    <a:pt x="1312" y="199"/>
                  </a:lnTo>
                  <a:lnTo>
                    <a:pt x="955" y="438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12"/>
                  </a:lnTo>
                  <a:lnTo>
                    <a:pt x="119" y="1551"/>
                  </a:lnTo>
                  <a:lnTo>
                    <a:pt x="40" y="1789"/>
                  </a:lnTo>
                  <a:lnTo>
                    <a:pt x="0" y="2028"/>
                  </a:lnTo>
                  <a:lnTo>
                    <a:pt x="0" y="2465"/>
                  </a:lnTo>
                  <a:lnTo>
                    <a:pt x="80" y="2943"/>
                  </a:lnTo>
                  <a:lnTo>
                    <a:pt x="199" y="3340"/>
                  </a:lnTo>
                  <a:lnTo>
                    <a:pt x="438" y="3738"/>
                  </a:lnTo>
                  <a:lnTo>
                    <a:pt x="756" y="4056"/>
                  </a:lnTo>
                  <a:lnTo>
                    <a:pt x="1114" y="4334"/>
                  </a:lnTo>
                  <a:lnTo>
                    <a:pt x="1352" y="4454"/>
                  </a:lnTo>
                  <a:lnTo>
                    <a:pt x="1551" y="4533"/>
                  </a:lnTo>
                  <a:lnTo>
                    <a:pt x="1790" y="4613"/>
                  </a:lnTo>
                  <a:lnTo>
                    <a:pt x="2028" y="4652"/>
                  </a:lnTo>
                  <a:lnTo>
                    <a:pt x="2465" y="4692"/>
                  </a:lnTo>
                  <a:lnTo>
                    <a:pt x="2943" y="4613"/>
                  </a:lnTo>
                  <a:lnTo>
                    <a:pt x="3340" y="4454"/>
                  </a:lnTo>
                  <a:lnTo>
                    <a:pt x="3738" y="4215"/>
                  </a:lnTo>
                  <a:lnTo>
                    <a:pt x="4096" y="3897"/>
                  </a:lnTo>
                  <a:lnTo>
                    <a:pt x="4374" y="3539"/>
                  </a:lnTo>
                  <a:lnTo>
                    <a:pt x="4454" y="3340"/>
                  </a:lnTo>
                  <a:lnTo>
                    <a:pt x="4573" y="3102"/>
                  </a:lnTo>
                  <a:lnTo>
                    <a:pt x="4613" y="2863"/>
                  </a:lnTo>
                  <a:lnTo>
                    <a:pt x="4692" y="2664"/>
                  </a:lnTo>
                  <a:lnTo>
                    <a:pt x="4692" y="2187"/>
                  </a:lnTo>
                  <a:lnTo>
                    <a:pt x="4613" y="1750"/>
                  </a:lnTo>
                  <a:lnTo>
                    <a:pt x="4454" y="1312"/>
                  </a:lnTo>
                  <a:lnTo>
                    <a:pt x="4215" y="915"/>
                  </a:lnTo>
                  <a:lnTo>
                    <a:pt x="3937" y="597"/>
                  </a:lnTo>
                  <a:lnTo>
                    <a:pt x="3539" y="318"/>
                  </a:lnTo>
                  <a:lnTo>
                    <a:pt x="3340" y="199"/>
                  </a:lnTo>
                  <a:lnTo>
                    <a:pt x="3141" y="119"/>
                  </a:lnTo>
                  <a:lnTo>
                    <a:pt x="2903" y="40"/>
                  </a:lnTo>
                  <a:lnTo>
                    <a:pt x="2664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251"/>
            <p:cNvSpPr/>
            <p:nvPr/>
          </p:nvSpPr>
          <p:spPr>
            <a:xfrm>
              <a:off x="2675750" y="176400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188" y="1"/>
                  </a:moveTo>
                  <a:lnTo>
                    <a:pt x="1750" y="80"/>
                  </a:lnTo>
                  <a:lnTo>
                    <a:pt x="1313" y="239"/>
                  </a:lnTo>
                  <a:lnTo>
                    <a:pt x="915" y="478"/>
                  </a:lnTo>
                  <a:lnTo>
                    <a:pt x="597" y="796"/>
                  </a:lnTo>
                  <a:lnTo>
                    <a:pt x="319" y="1154"/>
                  </a:lnTo>
                  <a:lnTo>
                    <a:pt x="200" y="1353"/>
                  </a:lnTo>
                  <a:lnTo>
                    <a:pt x="120" y="1591"/>
                  </a:lnTo>
                  <a:lnTo>
                    <a:pt x="41" y="1830"/>
                  </a:lnTo>
                  <a:lnTo>
                    <a:pt x="1" y="2029"/>
                  </a:lnTo>
                  <a:lnTo>
                    <a:pt x="1" y="2506"/>
                  </a:lnTo>
                  <a:lnTo>
                    <a:pt x="41" y="2943"/>
                  </a:lnTo>
                  <a:lnTo>
                    <a:pt x="200" y="3381"/>
                  </a:lnTo>
                  <a:lnTo>
                    <a:pt x="438" y="3778"/>
                  </a:lnTo>
                  <a:lnTo>
                    <a:pt x="756" y="4096"/>
                  </a:lnTo>
                  <a:lnTo>
                    <a:pt x="1114" y="4375"/>
                  </a:lnTo>
                  <a:lnTo>
                    <a:pt x="1313" y="4494"/>
                  </a:lnTo>
                  <a:lnTo>
                    <a:pt x="1552" y="4574"/>
                  </a:lnTo>
                  <a:lnTo>
                    <a:pt x="1790" y="4653"/>
                  </a:lnTo>
                  <a:lnTo>
                    <a:pt x="2029" y="4693"/>
                  </a:lnTo>
                  <a:lnTo>
                    <a:pt x="2466" y="4693"/>
                  </a:lnTo>
                  <a:lnTo>
                    <a:pt x="2943" y="4653"/>
                  </a:lnTo>
                  <a:lnTo>
                    <a:pt x="3341" y="4494"/>
                  </a:lnTo>
                  <a:lnTo>
                    <a:pt x="3739" y="4256"/>
                  </a:lnTo>
                  <a:lnTo>
                    <a:pt x="4057" y="3937"/>
                  </a:lnTo>
                  <a:lnTo>
                    <a:pt x="4335" y="3580"/>
                  </a:lnTo>
                  <a:lnTo>
                    <a:pt x="4454" y="3381"/>
                  </a:lnTo>
                  <a:lnTo>
                    <a:pt x="4534" y="3142"/>
                  </a:lnTo>
                  <a:lnTo>
                    <a:pt x="4613" y="2904"/>
                  </a:lnTo>
                  <a:lnTo>
                    <a:pt x="4653" y="2665"/>
                  </a:lnTo>
                  <a:lnTo>
                    <a:pt x="4693" y="2228"/>
                  </a:lnTo>
                  <a:lnTo>
                    <a:pt x="4613" y="1750"/>
                  </a:lnTo>
                  <a:lnTo>
                    <a:pt x="4454" y="1353"/>
                  </a:lnTo>
                  <a:lnTo>
                    <a:pt x="4216" y="955"/>
                  </a:lnTo>
                  <a:lnTo>
                    <a:pt x="3898" y="637"/>
                  </a:lnTo>
                  <a:lnTo>
                    <a:pt x="3540" y="359"/>
                  </a:lnTo>
                  <a:lnTo>
                    <a:pt x="3341" y="239"/>
                  </a:lnTo>
                  <a:lnTo>
                    <a:pt x="3102" y="160"/>
                  </a:lnTo>
                  <a:lnTo>
                    <a:pt x="2864" y="80"/>
                  </a:lnTo>
                  <a:lnTo>
                    <a:pt x="2665" y="41"/>
                  </a:lnTo>
                  <a:lnTo>
                    <a:pt x="218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251"/>
            <p:cNvSpPr/>
            <p:nvPr/>
          </p:nvSpPr>
          <p:spPr>
            <a:xfrm>
              <a:off x="2067400" y="484650"/>
              <a:ext cx="115325" cy="116325"/>
            </a:xfrm>
            <a:custGeom>
              <a:avLst/>
              <a:gdLst/>
              <a:ahLst/>
              <a:cxnLst/>
              <a:rect l="l" t="t" r="r" b="b"/>
              <a:pathLst>
                <a:path w="4613" h="4653" extrusionOk="0">
                  <a:moveTo>
                    <a:pt x="2147" y="0"/>
                  </a:moveTo>
                  <a:lnTo>
                    <a:pt x="1710" y="80"/>
                  </a:lnTo>
                  <a:lnTo>
                    <a:pt x="1312" y="239"/>
                  </a:lnTo>
                  <a:lnTo>
                    <a:pt x="915" y="477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52"/>
                  </a:lnTo>
                  <a:lnTo>
                    <a:pt x="119" y="1551"/>
                  </a:lnTo>
                  <a:lnTo>
                    <a:pt x="40" y="1790"/>
                  </a:lnTo>
                  <a:lnTo>
                    <a:pt x="0" y="2028"/>
                  </a:lnTo>
                  <a:lnTo>
                    <a:pt x="0" y="2465"/>
                  </a:lnTo>
                  <a:lnTo>
                    <a:pt x="80" y="2903"/>
                  </a:lnTo>
                  <a:lnTo>
                    <a:pt x="239" y="3340"/>
                  </a:lnTo>
                  <a:lnTo>
                    <a:pt x="437" y="3698"/>
                  </a:lnTo>
                  <a:lnTo>
                    <a:pt x="756" y="4056"/>
                  </a:lnTo>
                  <a:lnTo>
                    <a:pt x="1113" y="4295"/>
                  </a:lnTo>
                  <a:lnTo>
                    <a:pt x="1312" y="4414"/>
                  </a:lnTo>
                  <a:lnTo>
                    <a:pt x="1551" y="4493"/>
                  </a:lnTo>
                  <a:lnTo>
                    <a:pt x="1750" y="4573"/>
                  </a:lnTo>
                  <a:lnTo>
                    <a:pt x="1988" y="4613"/>
                  </a:lnTo>
                  <a:lnTo>
                    <a:pt x="2465" y="4652"/>
                  </a:lnTo>
                  <a:lnTo>
                    <a:pt x="2903" y="4573"/>
                  </a:lnTo>
                  <a:lnTo>
                    <a:pt x="3300" y="4414"/>
                  </a:lnTo>
                  <a:lnTo>
                    <a:pt x="3698" y="4175"/>
                  </a:lnTo>
                  <a:lnTo>
                    <a:pt x="4016" y="3897"/>
                  </a:lnTo>
                  <a:lnTo>
                    <a:pt x="4294" y="3499"/>
                  </a:lnTo>
                  <a:lnTo>
                    <a:pt x="4414" y="3300"/>
                  </a:lnTo>
                  <a:lnTo>
                    <a:pt x="4493" y="3102"/>
                  </a:lnTo>
                  <a:lnTo>
                    <a:pt x="4573" y="2863"/>
                  </a:lnTo>
                  <a:lnTo>
                    <a:pt x="4613" y="2625"/>
                  </a:lnTo>
                  <a:lnTo>
                    <a:pt x="4613" y="2187"/>
                  </a:lnTo>
                  <a:lnTo>
                    <a:pt x="4533" y="1750"/>
                  </a:lnTo>
                  <a:lnTo>
                    <a:pt x="4374" y="1312"/>
                  </a:lnTo>
                  <a:lnTo>
                    <a:pt x="4175" y="954"/>
                  </a:lnTo>
                  <a:lnTo>
                    <a:pt x="3857" y="597"/>
                  </a:lnTo>
                  <a:lnTo>
                    <a:pt x="3499" y="358"/>
                  </a:lnTo>
                  <a:lnTo>
                    <a:pt x="3300" y="239"/>
                  </a:lnTo>
                  <a:lnTo>
                    <a:pt x="3062" y="159"/>
                  </a:lnTo>
                  <a:lnTo>
                    <a:pt x="2863" y="80"/>
                  </a:lnTo>
                  <a:lnTo>
                    <a:pt x="2624" y="40"/>
                  </a:lnTo>
                  <a:lnTo>
                    <a:pt x="2147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9297;p251"/>
            <p:cNvSpPr/>
            <p:nvPr/>
          </p:nvSpPr>
          <p:spPr>
            <a:xfrm>
              <a:off x="3489900" y="655625"/>
              <a:ext cx="119300" cy="119300"/>
            </a:xfrm>
            <a:custGeom>
              <a:avLst/>
              <a:gdLst/>
              <a:ahLst/>
              <a:cxnLst/>
              <a:rect l="l" t="t" r="r" b="b"/>
              <a:pathLst>
                <a:path w="4772" h="4772" extrusionOk="0">
                  <a:moveTo>
                    <a:pt x="2227" y="0"/>
                  </a:moveTo>
                  <a:lnTo>
                    <a:pt x="1790" y="80"/>
                  </a:lnTo>
                  <a:lnTo>
                    <a:pt x="1352" y="239"/>
                  </a:lnTo>
                  <a:lnTo>
                    <a:pt x="955" y="438"/>
                  </a:lnTo>
                  <a:lnTo>
                    <a:pt x="637" y="756"/>
                  </a:lnTo>
                  <a:lnTo>
                    <a:pt x="358" y="1154"/>
                  </a:lnTo>
                  <a:lnTo>
                    <a:pt x="239" y="1352"/>
                  </a:lnTo>
                  <a:lnTo>
                    <a:pt x="120" y="1591"/>
                  </a:lnTo>
                  <a:lnTo>
                    <a:pt x="80" y="1829"/>
                  </a:lnTo>
                  <a:lnTo>
                    <a:pt x="40" y="2068"/>
                  </a:lnTo>
                  <a:lnTo>
                    <a:pt x="0" y="2505"/>
                  </a:lnTo>
                  <a:lnTo>
                    <a:pt x="80" y="2983"/>
                  </a:lnTo>
                  <a:lnTo>
                    <a:pt x="239" y="3420"/>
                  </a:lnTo>
                  <a:lnTo>
                    <a:pt x="478" y="3778"/>
                  </a:lnTo>
                  <a:lnTo>
                    <a:pt x="796" y="4136"/>
                  </a:lnTo>
                  <a:lnTo>
                    <a:pt x="1154" y="4414"/>
                  </a:lnTo>
                  <a:lnTo>
                    <a:pt x="1352" y="4533"/>
                  </a:lnTo>
                  <a:lnTo>
                    <a:pt x="1591" y="4613"/>
                  </a:lnTo>
                  <a:lnTo>
                    <a:pt x="1830" y="4692"/>
                  </a:lnTo>
                  <a:lnTo>
                    <a:pt x="2068" y="4732"/>
                  </a:lnTo>
                  <a:lnTo>
                    <a:pt x="2545" y="4772"/>
                  </a:lnTo>
                  <a:lnTo>
                    <a:pt x="2983" y="4692"/>
                  </a:lnTo>
                  <a:lnTo>
                    <a:pt x="3420" y="4533"/>
                  </a:lnTo>
                  <a:lnTo>
                    <a:pt x="3818" y="4295"/>
                  </a:lnTo>
                  <a:lnTo>
                    <a:pt x="4136" y="3977"/>
                  </a:lnTo>
                  <a:lnTo>
                    <a:pt x="4414" y="3619"/>
                  </a:lnTo>
                  <a:lnTo>
                    <a:pt x="4533" y="3380"/>
                  </a:lnTo>
                  <a:lnTo>
                    <a:pt x="4653" y="3181"/>
                  </a:lnTo>
                  <a:lnTo>
                    <a:pt x="4692" y="2943"/>
                  </a:lnTo>
                  <a:lnTo>
                    <a:pt x="4732" y="2704"/>
                  </a:lnTo>
                  <a:lnTo>
                    <a:pt x="4772" y="2227"/>
                  </a:lnTo>
                  <a:lnTo>
                    <a:pt x="4692" y="1790"/>
                  </a:lnTo>
                  <a:lnTo>
                    <a:pt x="4533" y="1352"/>
                  </a:lnTo>
                  <a:lnTo>
                    <a:pt x="4295" y="955"/>
                  </a:lnTo>
                  <a:lnTo>
                    <a:pt x="3977" y="597"/>
                  </a:lnTo>
                  <a:lnTo>
                    <a:pt x="3619" y="318"/>
                  </a:lnTo>
                  <a:lnTo>
                    <a:pt x="3420" y="199"/>
                  </a:lnTo>
                  <a:lnTo>
                    <a:pt x="3181" y="120"/>
                  </a:lnTo>
                  <a:lnTo>
                    <a:pt x="2943" y="40"/>
                  </a:lnTo>
                  <a:lnTo>
                    <a:pt x="2704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9298;p251"/>
            <p:cNvSpPr/>
            <p:nvPr/>
          </p:nvSpPr>
          <p:spPr>
            <a:xfrm>
              <a:off x="3094250" y="981675"/>
              <a:ext cx="95475" cy="95450"/>
            </a:xfrm>
            <a:custGeom>
              <a:avLst/>
              <a:gdLst/>
              <a:ahLst/>
              <a:cxnLst/>
              <a:rect l="l" t="t" r="r" b="b"/>
              <a:pathLst>
                <a:path w="3819" h="3818" extrusionOk="0">
                  <a:moveTo>
                    <a:pt x="1790" y="1"/>
                  </a:moveTo>
                  <a:lnTo>
                    <a:pt x="1432" y="40"/>
                  </a:lnTo>
                  <a:lnTo>
                    <a:pt x="1074" y="160"/>
                  </a:lnTo>
                  <a:lnTo>
                    <a:pt x="756" y="358"/>
                  </a:lnTo>
                  <a:lnTo>
                    <a:pt x="478" y="597"/>
                  </a:lnTo>
                  <a:lnTo>
                    <a:pt x="279" y="915"/>
                  </a:lnTo>
                  <a:lnTo>
                    <a:pt x="80" y="1273"/>
                  </a:lnTo>
                  <a:lnTo>
                    <a:pt x="1" y="1631"/>
                  </a:lnTo>
                  <a:lnTo>
                    <a:pt x="1" y="2028"/>
                  </a:lnTo>
                  <a:lnTo>
                    <a:pt x="41" y="2386"/>
                  </a:lnTo>
                  <a:lnTo>
                    <a:pt x="160" y="2744"/>
                  </a:lnTo>
                  <a:lnTo>
                    <a:pt x="359" y="3023"/>
                  </a:lnTo>
                  <a:lnTo>
                    <a:pt x="597" y="3301"/>
                  </a:lnTo>
                  <a:lnTo>
                    <a:pt x="915" y="3539"/>
                  </a:lnTo>
                  <a:lnTo>
                    <a:pt x="1273" y="3699"/>
                  </a:lnTo>
                  <a:lnTo>
                    <a:pt x="1631" y="3778"/>
                  </a:lnTo>
                  <a:lnTo>
                    <a:pt x="2029" y="3818"/>
                  </a:lnTo>
                  <a:lnTo>
                    <a:pt x="2387" y="3738"/>
                  </a:lnTo>
                  <a:lnTo>
                    <a:pt x="2705" y="3619"/>
                  </a:lnTo>
                  <a:lnTo>
                    <a:pt x="3023" y="3420"/>
                  </a:lnTo>
                  <a:lnTo>
                    <a:pt x="3301" y="3182"/>
                  </a:lnTo>
                  <a:lnTo>
                    <a:pt x="3540" y="2864"/>
                  </a:lnTo>
                  <a:lnTo>
                    <a:pt x="3699" y="2545"/>
                  </a:lnTo>
                  <a:lnTo>
                    <a:pt x="3778" y="2148"/>
                  </a:lnTo>
                  <a:lnTo>
                    <a:pt x="3818" y="1790"/>
                  </a:lnTo>
                  <a:lnTo>
                    <a:pt x="3739" y="143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2" y="478"/>
                  </a:lnTo>
                  <a:lnTo>
                    <a:pt x="2864" y="279"/>
                  </a:lnTo>
                  <a:lnTo>
                    <a:pt x="2546" y="120"/>
                  </a:lnTo>
                  <a:lnTo>
                    <a:pt x="214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9299;p251"/>
            <p:cNvSpPr/>
            <p:nvPr/>
          </p:nvSpPr>
          <p:spPr>
            <a:xfrm>
              <a:off x="1505750" y="239100"/>
              <a:ext cx="95450" cy="94475"/>
            </a:xfrm>
            <a:custGeom>
              <a:avLst/>
              <a:gdLst/>
              <a:ahLst/>
              <a:cxnLst/>
              <a:rect l="l" t="t" r="r" b="b"/>
              <a:pathLst>
                <a:path w="3818" h="3779" extrusionOk="0">
                  <a:moveTo>
                    <a:pt x="1790" y="1"/>
                  </a:moveTo>
                  <a:lnTo>
                    <a:pt x="1432" y="41"/>
                  </a:lnTo>
                  <a:lnTo>
                    <a:pt x="1074" y="160"/>
                  </a:lnTo>
                  <a:lnTo>
                    <a:pt x="756" y="359"/>
                  </a:lnTo>
                  <a:lnTo>
                    <a:pt x="477" y="597"/>
                  </a:lnTo>
                  <a:lnTo>
                    <a:pt x="279" y="915"/>
                  </a:lnTo>
                  <a:lnTo>
                    <a:pt x="80" y="1273"/>
                  </a:lnTo>
                  <a:lnTo>
                    <a:pt x="0" y="1631"/>
                  </a:lnTo>
                  <a:lnTo>
                    <a:pt x="0" y="1989"/>
                  </a:lnTo>
                  <a:lnTo>
                    <a:pt x="40" y="2387"/>
                  </a:lnTo>
                  <a:lnTo>
                    <a:pt x="159" y="2705"/>
                  </a:lnTo>
                  <a:lnTo>
                    <a:pt x="358" y="3023"/>
                  </a:lnTo>
                  <a:lnTo>
                    <a:pt x="597" y="3301"/>
                  </a:lnTo>
                  <a:lnTo>
                    <a:pt x="915" y="3540"/>
                  </a:lnTo>
                  <a:lnTo>
                    <a:pt x="1273" y="3699"/>
                  </a:lnTo>
                  <a:lnTo>
                    <a:pt x="1630" y="3778"/>
                  </a:lnTo>
                  <a:lnTo>
                    <a:pt x="2028" y="3778"/>
                  </a:lnTo>
                  <a:lnTo>
                    <a:pt x="2386" y="3738"/>
                  </a:lnTo>
                  <a:lnTo>
                    <a:pt x="2704" y="3619"/>
                  </a:lnTo>
                  <a:lnTo>
                    <a:pt x="3022" y="3420"/>
                  </a:lnTo>
                  <a:lnTo>
                    <a:pt x="3300" y="3182"/>
                  </a:lnTo>
                  <a:lnTo>
                    <a:pt x="3539" y="2864"/>
                  </a:lnTo>
                  <a:lnTo>
                    <a:pt x="3698" y="2506"/>
                  </a:lnTo>
                  <a:lnTo>
                    <a:pt x="3778" y="2148"/>
                  </a:lnTo>
                  <a:lnTo>
                    <a:pt x="3817" y="1790"/>
                  </a:lnTo>
                  <a:lnTo>
                    <a:pt x="3738" y="139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1" y="478"/>
                  </a:lnTo>
                  <a:lnTo>
                    <a:pt x="2863" y="239"/>
                  </a:lnTo>
                  <a:lnTo>
                    <a:pt x="254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00" name="Google Shape;9300;p251"/>
          <p:cNvSpPr/>
          <p:nvPr/>
        </p:nvSpPr>
        <p:spPr>
          <a:xfrm>
            <a:off x="-332325" y="-3263275"/>
            <a:ext cx="125244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01" name="Google Shape;9301;p251"/>
          <p:cNvSpPr/>
          <p:nvPr/>
        </p:nvSpPr>
        <p:spPr>
          <a:xfrm>
            <a:off x="9144000" y="-1294225"/>
            <a:ext cx="9948600" cy="71739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02" name="Google Shape;9302;p251"/>
          <p:cNvSpPr/>
          <p:nvPr/>
        </p:nvSpPr>
        <p:spPr>
          <a:xfrm>
            <a:off x="-5113275" y="5143500"/>
            <a:ext cx="150546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03" name="Google Shape;9303;p251"/>
          <p:cNvSpPr/>
          <p:nvPr/>
        </p:nvSpPr>
        <p:spPr>
          <a:xfrm>
            <a:off x="-5113275" y="-815825"/>
            <a:ext cx="5113200" cy="62775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— photo grid background">
  <p:cSld name="CUSTOM_23_1_1_1_2">
    <p:spTree>
      <p:nvGrpSpPr>
        <p:cNvPr id="1" name="Shape 9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05" name="Google Shape;9305;p252"/>
          <p:cNvSpPr>
            <a:spLocks noGrp="1"/>
          </p:cNvSpPr>
          <p:nvPr>
            <p:ph type="pic" idx="2"/>
          </p:nvPr>
        </p:nvSpPr>
        <p:spPr>
          <a:xfrm>
            <a:off x="-10414" y="2136"/>
            <a:ext cx="2623800" cy="1675800"/>
          </a:xfrm>
          <a:prstGeom prst="rect">
            <a:avLst/>
          </a:prstGeom>
          <a:noFill/>
          <a:ln>
            <a:noFill/>
          </a:ln>
        </p:spPr>
      </p:sp>
      <p:sp>
        <p:nvSpPr>
          <p:cNvPr id="9306" name="Google Shape;9306;p252"/>
          <p:cNvSpPr>
            <a:spLocks noGrp="1"/>
          </p:cNvSpPr>
          <p:nvPr>
            <p:ph type="pic" idx="3"/>
          </p:nvPr>
        </p:nvSpPr>
        <p:spPr>
          <a:xfrm>
            <a:off x="-10425" y="1746100"/>
            <a:ext cx="2623800" cy="3397500"/>
          </a:xfrm>
          <a:prstGeom prst="rect">
            <a:avLst/>
          </a:prstGeom>
          <a:noFill/>
          <a:ln>
            <a:noFill/>
          </a:ln>
        </p:spPr>
      </p:sp>
      <p:sp>
        <p:nvSpPr>
          <p:cNvPr id="9307" name="Google Shape;9307;p252"/>
          <p:cNvSpPr>
            <a:spLocks noGrp="1"/>
          </p:cNvSpPr>
          <p:nvPr>
            <p:ph type="pic" idx="4"/>
          </p:nvPr>
        </p:nvSpPr>
        <p:spPr>
          <a:xfrm>
            <a:off x="2682550" y="1458075"/>
            <a:ext cx="3327600" cy="1675800"/>
          </a:xfrm>
          <a:prstGeom prst="rect">
            <a:avLst/>
          </a:prstGeom>
          <a:noFill/>
          <a:ln>
            <a:noFill/>
          </a:ln>
        </p:spPr>
      </p:sp>
      <p:sp>
        <p:nvSpPr>
          <p:cNvPr id="9308" name="Google Shape;9308;p252"/>
          <p:cNvSpPr>
            <a:spLocks noGrp="1"/>
          </p:cNvSpPr>
          <p:nvPr>
            <p:ph type="pic" idx="5"/>
          </p:nvPr>
        </p:nvSpPr>
        <p:spPr>
          <a:xfrm>
            <a:off x="2682544" y="2136"/>
            <a:ext cx="1749300" cy="1393200"/>
          </a:xfrm>
          <a:prstGeom prst="rect">
            <a:avLst/>
          </a:prstGeom>
          <a:noFill/>
          <a:ln>
            <a:noFill/>
          </a:ln>
        </p:spPr>
      </p:sp>
      <p:sp>
        <p:nvSpPr>
          <p:cNvPr id="9309" name="Google Shape;9309;p252"/>
          <p:cNvSpPr>
            <a:spLocks noGrp="1"/>
          </p:cNvSpPr>
          <p:nvPr>
            <p:ph type="pic" idx="6"/>
          </p:nvPr>
        </p:nvSpPr>
        <p:spPr>
          <a:xfrm>
            <a:off x="4490588" y="2136"/>
            <a:ext cx="1519500" cy="1393200"/>
          </a:xfrm>
          <a:prstGeom prst="rect">
            <a:avLst/>
          </a:prstGeom>
          <a:noFill/>
          <a:ln>
            <a:noFill/>
          </a:ln>
        </p:spPr>
      </p:sp>
      <p:sp>
        <p:nvSpPr>
          <p:cNvPr id="9310" name="Google Shape;9310;p252"/>
          <p:cNvSpPr>
            <a:spLocks noGrp="1"/>
          </p:cNvSpPr>
          <p:nvPr>
            <p:ph type="pic" idx="7"/>
          </p:nvPr>
        </p:nvSpPr>
        <p:spPr>
          <a:xfrm>
            <a:off x="2682550" y="3186300"/>
            <a:ext cx="6461400" cy="1957200"/>
          </a:xfrm>
          <a:prstGeom prst="rect">
            <a:avLst/>
          </a:prstGeom>
          <a:noFill/>
          <a:ln>
            <a:noFill/>
          </a:ln>
        </p:spPr>
      </p:sp>
      <p:sp>
        <p:nvSpPr>
          <p:cNvPr id="9311" name="Google Shape;9311;p252"/>
          <p:cNvSpPr>
            <a:spLocks noGrp="1"/>
          </p:cNvSpPr>
          <p:nvPr>
            <p:ph type="pic" idx="8"/>
          </p:nvPr>
        </p:nvSpPr>
        <p:spPr>
          <a:xfrm>
            <a:off x="6068831" y="2136"/>
            <a:ext cx="1560600" cy="3131700"/>
          </a:xfrm>
          <a:prstGeom prst="rect">
            <a:avLst/>
          </a:prstGeom>
          <a:noFill/>
          <a:ln>
            <a:noFill/>
          </a:ln>
        </p:spPr>
      </p:sp>
      <p:sp>
        <p:nvSpPr>
          <p:cNvPr id="9312" name="Google Shape;9312;p252"/>
          <p:cNvSpPr>
            <a:spLocks noGrp="1"/>
          </p:cNvSpPr>
          <p:nvPr>
            <p:ph type="pic" idx="9"/>
          </p:nvPr>
        </p:nvSpPr>
        <p:spPr>
          <a:xfrm>
            <a:off x="7688175" y="2136"/>
            <a:ext cx="1455900" cy="31317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**READ ME — Find more branded templates and tools for your use">
  <p:cSld name="CUSTOM_18_2">
    <p:spTree>
      <p:nvGrpSpPr>
        <p:cNvPr id="1" name="Shape 4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94" name="Google Shape;4694;p136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rgbClr val="19191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95" name="Google Shape;4695;p136"/>
          <p:cNvSpPr txBox="1"/>
          <p:nvPr/>
        </p:nvSpPr>
        <p:spPr>
          <a:xfrm>
            <a:off x="2270850" y="0"/>
            <a:ext cx="6753300" cy="514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5200" b="1"/>
              <a:t>Find more branded templates created for your use:</a:t>
            </a:r>
            <a:endParaRPr sz="5200" b="1"/>
          </a:p>
          <a:p>
            <a:pPr marL="0" lvl="0" indent="0" algn="l" rtl="0">
              <a:lnSpc>
                <a:spcPct val="80000"/>
              </a:lnSpc>
              <a:spcBef>
                <a:spcPts val="1500"/>
              </a:spcBef>
              <a:spcAft>
                <a:spcPts val="1500"/>
              </a:spcAft>
              <a:buNone/>
            </a:pPr>
            <a:r>
              <a:rPr lang="en" sz="5200" b="1">
                <a:solidFill>
                  <a:schemeClr val="dk1"/>
                </a:solidFill>
                <a:highlight>
                  <a:schemeClr val="accent1"/>
                </a:highlight>
              </a:rPr>
              <a:t>https://brandguide.</a:t>
            </a:r>
            <a:br>
              <a:rPr lang="en" sz="5200" b="1">
                <a:solidFill>
                  <a:schemeClr val="dk1"/>
                </a:solidFill>
                <a:highlight>
                  <a:schemeClr val="accent1"/>
                </a:highlight>
              </a:rPr>
            </a:br>
            <a:r>
              <a:rPr lang="en" sz="5200" b="1">
                <a:solidFill>
                  <a:schemeClr val="dk1"/>
                </a:solidFill>
                <a:highlight>
                  <a:schemeClr val="accent1"/>
                </a:highlight>
              </a:rPr>
              <a:t>asu.edu/tools/</a:t>
            </a:r>
            <a:br>
              <a:rPr lang="en" sz="5200" b="1">
                <a:solidFill>
                  <a:schemeClr val="dk1"/>
                </a:solidFill>
                <a:highlight>
                  <a:schemeClr val="accent1"/>
                </a:highlight>
              </a:rPr>
            </a:br>
            <a:r>
              <a:rPr lang="en" sz="5200" b="1">
                <a:solidFill>
                  <a:schemeClr val="dk1"/>
                </a:solidFill>
                <a:highlight>
                  <a:schemeClr val="accent1"/>
                </a:highlight>
              </a:rPr>
              <a:t>templates-libraries </a:t>
            </a:r>
            <a:endParaRPr sz="5200" b="1">
              <a:solidFill>
                <a:schemeClr val="dk1"/>
              </a:solidFill>
              <a:highlight>
                <a:schemeClr val="accent1"/>
              </a:highlight>
            </a:endParaRPr>
          </a:p>
        </p:txBody>
      </p:sp>
    </p:spTree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zz-Not intended for use. Included so the full ASU color palette is available for your use in the color picker.">
  <p:cSld name="CUSTOM_30">
    <p:spTree>
      <p:nvGrpSpPr>
        <p:cNvPr id="1" name="Shape 93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4" name="Google Shape;9314;p253"/>
          <p:cNvSpPr txBox="1"/>
          <p:nvPr/>
        </p:nvSpPr>
        <p:spPr>
          <a:xfrm>
            <a:off x="424925" y="239700"/>
            <a:ext cx="8294400" cy="63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None/>
            </a:pPr>
            <a:r>
              <a:rPr lang="en" sz="3200" b="1">
                <a:solidFill>
                  <a:srgbClr val="191919"/>
                </a:solidFill>
              </a:rPr>
              <a:t>ASU color palette</a:t>
            </a:r>
            <a:br>
              <a:rPr lang="en" sz="3200" b="1">
                <a:solidFill>
                  <a:srgbClr val="191919"/>
                </a:solidFill>
              </a:rPr>
            </a:br>
            <a:r>
              <a:rPr lang="en" b="1">
                <a:solidFill>
                  <a:schemeClr val="lt1"/>
                </a:solidFill>
                <a:highlight>
                  <a:schemeClr val="dk1"/>
                </a:highlight>
              </a:rPr>
              <a:t>Not intended for use: This slide ensures the expanded ASU color palette is in your color picker.</a:t>
            </a:r>
            <a:r>
              <a:rPr lang="en" sz="1300" b="1">
                <a:solidFill>
                  <a:schemeClr val="lt1"/>
                </a:solidFill>
                <a:highlight>
                  <a:schemeClr val="dk1"/>
                </a:highlight>
              </a:rPr>
              <a:t> </a:t>
            </a:r>
            <a:endParaRPr sz="1300" b="1">
              <a:solidFill>
                <a:schemeClr val="lt1"/>
              </a:solidFill>
              <a:highlight>
                <a:schemeClr val="dk1"/>
              </a:highlight>
            </a:endParaRPr>
          </a:p>
        </p:txBody>
      </p:sp>
      <p:graphicFrame>
        <p:nvGraphicFramePr>
          <p:cNvPr id="9315" name="Google Shape;9315;p253"/>
          <p:cNvGraphicFramePr/>
          <p:nvPr/>
        </p:nvGraphicFramePr>
        <p:xfrm>
          <a:off x="419007" y="1003232"/>
          <a:ext cx="3000000" cy="3000000"/>
        </p:xfrm>
        <a:graphic>
          <a:graphicData uri="http://schemas.openxmlformats.org/drawingml/2006/table">
            <a:tbl>
              <a:tblPr>
                <a:noFill/>
                <a:tableStyleId>{0E19A8DE-4749-4C2D-B10C-64FB1BA16FB4}</a:tableStyleId>
              </a:tblPr>
              <a:tblGrid>
                <a:gridCol w="9873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11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711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5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86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711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711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711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711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711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801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 b="1"/>
                        <a:t>Primary colors</a:t>
                      </a:r>
                      <a:r>
                        <a:rPr lang="en" sz="800"/>
                        <a:t>. These should be your first color choices and used more prominently than secondary colors</a:t>
                      </a:r>
                      <a:endParaRPr sz="800" u="none" strike="noStrike" cap="none"/>
                    </a:p>
                  </a:txBody>
                  <a:tcPr marL="0" marR="91425" marT="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C62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C1D4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91919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8E8E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24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500" b="1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ASU Gold</a:t>
                      </a:r>
                      <a:endParaRPr sz="700" b="1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#FFC627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ASU Maroon</a:t>
                      </a:r>
                      <a:r>
                        <a:rPr lang="en" sz="700">
                          <a:solidFill>
                            <a:srgbClr val="191919"/>
                          </a:solidFill>
                        </a:rPr>
                        <a:t> </a:t>
                      </a:r>
                      <a:br>
                        <a:rPr lang="en" sz="700">
                          <a:solidFill>
                            <a:srgbClr val="191919"/>
                          </a:solidFill>
                        </a:rPr>
                      </a:b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#8C1D40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ASU Black</a:t>
                      </a:r>
                      <a:r>
                        <a:rPr lang="en" sz="700">
                          <a:solidFill>
                            <a:srgbClr val="191919"/>
                          </a:solidFill>
                        </a:rPr>
                        <a:t> </a:t>
                      </a:r>
                      <a:br>
                        <a:rPr lang="en" sz="700">
                          <a:solidFill>
                            <a:srgbClr val="191919"/>
                          </a:solidFill>
                        </a:rPr>
                      </a:b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#000000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ASU White</a:t>
                      </a:r>
                      <a:r>
                        <a:rPr lang="en" sz="700">
                          <a:solidFill>
                            <a:srgbClr val="191919"/>
                          </a:solidFill>
                        </a:rPr>
                        <a:t> </a:t>
                      </a:r>
                      <a:br>
                        <a:rPr lang="en" sz="700">
                          <a:solidFill>
                            <a:srgbClr val="191919"/>
                          </a:solidFill>
                        </a:rPr>
                      </a:b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#FFFFFF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2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600" b="1"/>
                        <a:t>Secondary colors</a:t>
                      </a:r>
                      <a:r>
                        <a:rPr lang="en" sz="600"/>
                        <a:t>. Use as accents. Only use in addition to primary. May not to be used without primary brand colors. </a:t>
                      </a:r>
                      <a:endParaRPr sz="600" u="none" strike="noStrike" cap="none"/>
                    </a:p>
                  </a:txBody>
                  <a:tcPr marL="0" marR="91425" marT="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F674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4AB7C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7497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79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500" b="1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ASU </a:t>
                      </a:r>
                      <a:r>
                        <a:rPr lang="en" sz="700" b="1" u="none" strike="noStrike" cap="none">
                          <a:solidFill>
                            <a:srgbClr val="191919"/>
                          </a:solidFill>
                        </a:rPr>
                        <a:t>Gree</a:t>
                      </a: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n</a:t>
                      </a: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 #78BE20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ASU </a:t>
                      </a:r>
                      <a:r>
                        <a:rPr lang="en" sz="700" b="1" u="none" strike="noStrike" cap="none">
                          <a:solidFill>
                            <a:srgbClr val="191919"/>
                          </a:solidFill>
                        </a:rPr>
                        <a:t>Blue</a:t>
                      </a:r>
                      <a:endParaRPr sz="700" b="1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#00A3E0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ASU </a:t>
                      </a:r>
                      <a:r>
                        <a:rPr lang="en" sz="700" b="1" u="none" strike="noStrike" cap="none">
                          <a:solidFill>
                            <a:srgbClr val="191919"/>
                          </a:solidFill>
                        </a:rPr>
                        <a:t>Orange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#FF7F32</a:t>
                      </a: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ASU Copper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#AF674B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ASU Turquoise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#4AB7C4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ASU Pink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#E74973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ASU Gray</a:t>
                      </a:r>
                      <a:endParaRPr sz="700" b="1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#747474</a:t>
                      </a:r>
                      <a:endParaRPr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46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500" b="1"/>
                        <a:t>ASU Grayscale. </a:t>
                      </a:r>
                      <a:r>
                        <a:rPr lang="en" sz="500"/>
                        <a:t>For text, line and fill colors. ASU Gray is a part of this scale.</a:t>
                      </a:r>
                      <a:endParaRPr sz="500"/>
                    </a:p>
                  </a:txBody>
                  <a:tcPr marL="0" marR="91425" marT="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9191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9191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48484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74747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0D0D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AFAFA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FAF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FAFAFA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AFAFA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AFAFA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76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600" b="1"/>
                    </a:p>
                  </a:txBody>
                  <a:tcPr marL="0" marR="91425" marT="91425" marB="91425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 b="1"/>
                        <a:t>ASU Black</a:t>
                      </a:r>
                      <a:endParaRPr sz="700" b="1"/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/>
                        <a:t>#000000</a:t>
                      </a: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Gray</a:t>
                      </a:r>
                      <a:r>
                        <a:rPr lang="en" sz="700" b="1" u="none" strike="noStrike" cap="none">
                          <a:solidFill>
                            <a:srgbClr val="191919"/>
                          </a:solidFill>
                        </a:rPr>
                        <a:t> 1</a:t>
                      </a:r>
                      <a:endParaRPr sz="700" b="1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#191919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Gray</a:t>
                      </a:r>
                      <a:r>
                        <a:rPr lang="en" sz="700" b="1" u="none" strike="noStrike" cap="none">
                          <a:solidFill>
                            <a:srgbClr val="191919"/>
                          </a:solidFill>
                        </a:rPr>
                        <a:t> 2</a:t>
                      </a:r>
                      <a:endParaRPr sz="700" b="1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#484848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ASU Gray</a:t>
                      </a:r>
                      <a:endParaRPr sz="700" b="1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#747474</a:t>
                      </a:r>
                      <a:b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</a:b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(</a:t>
                      </a:r>
                      <a:r>
                        <a:rPr lang="en" sz="700">
                          <a:solidFill>
                            <a:srgbClr val="191919"/>
                          </a:solidFill>
                        </a:rPr>
                        <a:t>Gray 3)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Gray</a:t>
                      </a:r>
                      <a:r>
                        <a:rPr lang="en" sz="700" b="1" u="none" strike="noStrike" cap="none">
                          <a:solidFill>
                            <a:srgbClr val="191919"/>
                          </a:solidFill>
                        </a:rPr>
                        <a:t> 4</a:t>
                      </a:r>
                      <a:endParaRPr sz="700" b="1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#BFBFBF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Gray</a:t>
                      </a:r>
                      <a:r>
                        <a:rPr lang="en" sz="700" b="1" u="none" strike="noStrike" cap="none">
                          <a:solidFill>
                            <a:srgbClr val="191919"/>
                          </a:solidFill>
                        </a:rPr>
                        <a:t> 5</a:t>
                      </a:r>
                      <a:endParaRPr sz="700" b="1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#D0D0D0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Gray</a:t>
                      </a:r>
                      <a:r>
                        <a:rPr lang="en" sz="700" b="1" u="none" strike="noStrike" cap="none">
                          <a:solidFill>
                            <a:srgbClr val="191919"/>
                          </a:solidFill>
                        </a:rPr>
                        <a:t> 6</a:t>
                      </a:r>
                      <a:endParaRPr sz="700" b="1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#E8E8E8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Gray</a:t>
                      </a:r>
                      <a:r>
                        <a:rPr lang="en" sz="700" b="1" u="none" strike="noStrike" cap="none">
                          <a:solidFill>
                            <a:srgbClr val="191919"/>
                          </a:solidFill>
                        </a:rPr>
                        <a:t> </a:t>
                      </a: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7</a:t>
                      </a: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 #FAFAFA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ASU White</a:t>
                      </a:r>
                      <a:r>
                        <a:rPr lang="en" sz="700">
                          <a:solidFill>
                            <a:srgbClr val="191919"/>
                          </a:solidFill>
                        </a:rPr>
                        <a:t> #FFFFFF</a:t>
                      </a: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AFAFA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8100">
                <a:tc rowSpan="2"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500" b="1"/>
                        <a:t>Color tints.</a:t>
                      </a:r>
                      <a:r>
                        <a:rPr lang="en" sz="500"/>
                        <a:t> Brand palette tint variations for use in data visualizations and spreadsheets</a:t>
                      </a:r>
                      <a:endParaRPr sz="500"/>
                    </a:p>
                  </a:txBody>
                  <a:tcPr marL="0" marR="91425" marT="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1C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FC9C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9F5D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6F0F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EAD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BD9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2ED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9D1D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6172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/>
                        <a:t>25% ASU Gold</a:t>
                      </a:r>
                      <a:endParaRPr sz="700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/>
                        <a:t>#FFF1C9</a:t>
                      </a:r>
                      <a:endParaRPr sz="700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/>
                        <a:t>25% ASU Maroon</a:t>
                      </a:r>
                      <a:endParaRPr sz="700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/>
                        <a:t>#DFC9CF</a:t>
                      </a: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25% ASU Green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#E9F5DB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/>
                        <a:t>25% ASU Blue</a:t>
                      </a:r>
                      <a:endParaRPr sz="700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/>
                        <a:t>#D6F0FA</a:t>
                      </a: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25% ASU Orange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#FFEADE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25% ASU Copper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#EBD9D2</a:t>
                      </a:r>
                      <a:endParaRPr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25% ASU Turquoise 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#D2EDF0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25% ASU Pink 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#F9D1DC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600">
                        <a:solidFill>
                          <a:srgbClr val="191919"/>
                        </a:solidFill>
                      </a:endParaRPr>
                    </a:p>
                  </a:txBody>
                  <a:tcPr marL="91425" marR="91425" marT="91425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9316" name="Google Shape;9316;p253"/>
          <p:cNvGraphicFramePr/>
          <p:nvPr/>
        </p:nvGraphicFramePr>
        <p:xfrm>
          <a:off x="5969457" y="4075635"/>
          <a:ext cx="3000000" cy="3000000"/>
        </p:xfrm>
        <a:graphic>
          <a:graphicData uri="http://schemas.openxmlformats.org/drawingml/2006/table">
            <a:tbl>
              <a:tblPr>
                <a:noFill/>
                <a:tableStyleId>{0E19A8DE-4749-4C2D-B10C-64FB1BA16FB4}</a:tableStyleId>
              </a:tblPr>
              <a:tblGrid>
                <a:gridCol w="20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23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981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700" u="none" strike="noStrike" cap="none"/>
                    </a:p>
                  </a:txBody>
                  <a:tcPr marL="0" marR="0" marT="0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6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600" b="1">
                          <a:solidFill>
                            <a:srgbClr val="191919"/>
                          </a:solidFill>
                        </a:rPr>
                        <a:t>Error Red</a:t>
                      </a:r>
                      <a:endParaRPr sz="600" b="1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600">
                          <a:solidFill>
                            <a:srgbClr val="191919"/>
                          </a:solidFill>
                        </a:rPr>
                        <a:t>#CC2F2F </a:t>
                      </a:r>
                      <a:br>
                        <a:rPr lang="en" sz="600">
                          <a:solidFill>
                            <a:srgbClr val="191919"/>
                          </a:solidFill>
                        </a:rPr>
                      </a:br>
                      <a:endParaRPr sz="600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600" b="1">
                          <a:solidFill>
                            <a:srgbClr val="191919"/>
                          </a:solidFill>
                        </a:rPr>
                        <a:t>For digital use only</a:t>
                      </a:r>
                      <a:r>
                        <a:rPr lang="en" sz="600">
                          <a:solidFill>
                            <a:srgbClr val="191919"/>
                          </a:solidFill>
                        </a:rPr>
                        <a:t> to indicate system errors, issues or negative number values.</a:t>
                      </a:r>
                      <a:endParaRPr sz="700"/>
                    </a:p>
                  </a:txBody>
                  <a:tcPr marL="45700" marR="0" marT="0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23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600">
                        <a:solidFill>
                          <a:srgbClr val="191919"/>
                        </a:solidFill>
                      </a:endParaRPr>
                    </a:p>
                  </a:txBody>
                  <a:tcPr marL="0" marR="0" marT="0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</p:spTree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 Headline with 3 column">
  <p:cSld name="1_Title only_1">
    <p:spTree>
      <p:nvGrpSpPr>
        <p:cNvPr id="1" name="Shape 9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" name="Google Shape;9318;p254"/>
          <p:cNvSpPr txBox="1">
            <a:spLocks noGrp="1"/>
          </p:cNvSpPr>
          <p:nvPr>
            <p:ph type="body" idx="1"/>
          </p:nvPr>
        </p:nvSpPr>
        <p:spPr>
          <a:xfrm>
            <a:off x="6215500" y="1163025"/>
            <a:ext cx="2403600" cy="32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marR="0" lvl="0" indent="-2286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2286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2286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2286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2286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2286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2286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2286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2286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9319" name="Google Shape;9319;p254"/>
          <p:cNvSpPr txBox="1">
            <a:spLocks noGrp="1"/>
          </p:cNvSpPr>
          <p:nvPr>
            <p:ph type="body" idx="2"/>
          </p:nvPr>
        </p:nvSpPr>
        <p:spPr>
          <a:xfrm>
            <a:off x="3274550" y="1184665"/>
            <a:ext cx="2403600" cy="32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marR="0" lvl="0" indent="-2286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2286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2286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2286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2286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2286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2286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2286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2286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9320" name="Google Shape;9320;p254"/>
          <p:cNvSpPr txBox="1">
            <a:spLocks noGrp="1"/>
          </p:cNvSpPr>
          <p:nvPr>
            <p:ph type="body" idx="3"/>
          </p:nvPr>
        </p:nvSpPr>
        <p:spPr>
          <a:xfrm>
            <a:off x="405375" y="1204825"/>
            <a:ext cx="2403600" cy="32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marR="0" lvl="0" indent="-2286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2286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2286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2286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2286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2286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2286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2286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2286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9321" name="Google Shape;9321;p254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sz="3000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sz="3000" b="1">
                <a:solidFill>
                  <a:schemeClr val="dk1"/>
                </a:solidFill>
              </a:defRPr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sz="3000" b="1">
                <a:solidFill>
                  <a:schemeClr val="dk1"/>
                </a:solidFill>
              </a:defRPr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sz="3000" b="1">
                <a:solidFill>
                  <a:schemeClr val="dk1"/>
                </a:solidFill>
              </a:defRPr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sz="3000" b="1">
                <a:solidFill>
                  <a:schemeClr val="dk1"/>
                </a:solidFill>
              </a:defRPr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sz="3000" b="1">
                <a:solidFill>
                  <a:schemeClr val="dk1"/>
                </a:solidFill>
              </a:defRPr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sz="3000" b="1">
                <a:solidFill>
                  <a:schemeClr val="dk1"/>
                </a:solidFill>
              </a:defRPr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sz="3000" b="1">
                <a:solidFill>
                  <a:schemeClr val="dk1"/>
                </a:solidFill>
              </a:defRPr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sz="30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*Presentation title slide options divider &gt;&gt;&gt; choose from following templates →">
  <p:cSld name="CUSTOM_21">
    <p:bg>
      <p:bgPr>
        <a:solidFill>
          <a:schemeClr val="lt2"/>
        </a:solidFill>
        <a:effectLst/>
      </p:bgPr>
    </p:bg>
    <p:spTree>
      <p:nvGrpSpPr>
        <p:cNvPr id="1" name="Shape 4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97" name="Google Shape;4697;p137"/>
          <p:cNvSpPr txBox="1"/>
          <p:nvPr/>
        </p:nvSpPr>
        <p:spPr>
          <a:xfrm>
            <a:off x="2411725" y="1065053"/>
            <a:ext cx="6288300" cy="299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b="1">
                <a:solidFill>
                  <a:srgbClr val="FFFFFF"/>
                </a:solidFill>
                <a:highlight>
                  <a:srgbClr val="191919"/>
                </a:highlight>
              </a:rPr>
              <a:t>Presentation title slide options</a:t>
            </a:r>
            <a:endParaRPr sz="7200" b="1">
              <a:solidFill>
                <a:srgbClr val="FFFFFF"/>
              </a:solidFill>
              <a:highlight>
                <a:srgbClr val="191919"/>
              </a:highlight>
            </a:endParaRPr>
          </a:p>
        </p:txBody>
      </p:sp>
      <p:sp>
        <p:nvSpPr>
          <p:cNvPr id="4698" name="Google Shape;4698;p137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rgbClr val="19191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*Presentation title slide with subtitle">
  <p:cSld name="CUSTOM_20">
    <p:spTree>
      <p:nvGrpSpPr>
        <p:cNvPr id="1" name="Shape 46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0" name="Google Shape;4700;p138"/>
          <p:cNvSpPr txBox="1">
            <a:spLocks noGrp="1"/>
          </p:cNvSpPr>
          <p:nvPr>
            <p:ph type="ctrTitle"/>
          </p:nvPr>
        </p:nvSpPr>
        <p:spPr>
          <a:xfrm>
            <a:off x="420625" y="1254825"/>
            <a:ext cx="8411700" cy="2869800"/>
          </a:xfrm>
          <a:prstGeom prst="rect">
            <a:avLst/>
          </a:prstGeom>
        </p:spPr>
        <p:txBody>
          <a:bodyPr spcFirstLastPara="1" wrap="square" lIns="0" tIns="0" rIns="0" bIns="0" anchor="b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 rtl="0">
              <a:spcBef>
                <a:spcPts val="800"/>
              </a:spcBef>
              <a:spcAft>
                <a:spcPts val="80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4701" name="Google Shape;4701;p138"/>
          <p:cNvSpPr txBox="1">
            <a:spLocks noGrp="1"/>
          </p:cNvSpPr>
          <p:nvPr>
            <p:ph type="subTitle" idx="1"/>
          </p:nvPr>
        </p:nvSpPr>
        <p:spPr>
          <a:xfrm>
            <a:off x="420600" y="4227350"/>
            <a:ext cx="8411700" cy="6006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pic>
        <p:nvPicPr>
          <p:cNvPr id="4702" name="Google Shape;4702;p138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l="3993" t="13045" r="2039" b="14158"/>
          <a:stretch/>
        </p:blipFill>
        <p:spPr>
          <a:xfrm>
            <a:off x="320050" y="184550"/>
            <a:ext cx="3767325" cy="810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*Presentation title slide with preheader">
  <p:cSld name="CUSTOM_19">
    <p:spTree>
      <p:nvGrpSpPr>
        <p:cNvPr id="1" name="Shape 47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4" name="Google Shape;4704;p139"/>
          <p:cNvSpPr txBox="1">
            <a:spLocks noGrp="1"/>
          </p:cNvSpPr>
          <p:nvPr>
            <p:ph type="ctrTitle"/>
          </p:nvPr>
        </p:nvSpPr>
        <p:spPr>
          <a:xfrm>
            <a:off x="420625" y="1150944"/>
            <a:ext cx="8411700" cy="8100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 rtl="0">
              <a:spcBef>
                <a:spcPts val="800"/>
              </a:spcBef>
              <a:spcAft>
                <a:spcPts val="80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4705" name="Google Shape;4705;p139"/>
          <p:cNvSpPr txBox="1">
            <a:spLocks noGrp="1"/>
          </p:cNvSpPr>
          <p:nvPr>
            <p:ph type="subTitle" idx="1"/>
          </p:nvPr>
        </p:nvSpPr>
        <p:spPr>
          <a:xfrm>
            <a:off x="420625" y="886975"/>
            <a:ext cx="8411700" cy="2571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>
                <a:highlight>
                  <a:schemeClr val="accent1"/>
                </a:highlight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pic>
        <p:nvPicPr>
          <p:cNvPr id="4706" name="Google Shape;4706;p139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l="3993" t="13045" r="2039" b="14158"/>
          <a:stretch/>
        </p:blipFill>
        <p:spPr>
          <a:xfrm>
            <a:off x="310823" y="4137962"/>
            <a:ext cx="3767325" cy="810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*Presentation title slide with photo background">
  <p:cSld name="CUSTOM_18_1">
    <p:spTree>
      <p:nvGrpSpPr>
        <p:cNvPr id="1" name="Shape 4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8" name="Google Shape;4708;p140"/>
          <p:cNvSpPr>
            <a:spLocks noGrp="1"/>
          </p:cNvSpPr>
          <p:nvPr>
            <p:ph type="pic" idx="2"/>
          </p:nvPr>
        </p:nvSpPr>
        <p:spPr>
          <a:xfrm>
            <a:off x="0" y="-9225"/>
            <a:ext cx="9144000" cy="3893700"/>
          </a:xfrm>
          <a:prstGeom prst="rect">
            <a:avLst/>
          </a:prstGeom>
          <a:noFill/>
          <a:ln>
            <a:noFill/>
          </a:ln>
        </p:spPr>
      </p:sp>
      <p:sp>
        <p:nvSpPr>
          <p:cNvPr id="4709" name="Google Shape;4709;p140"/>
          <p:cNvSpPr txBox="1">
            <a:spLocks noGrp="1"/>
          </p:cNvSpPr>
          <p:nvPr>
            <p:ph type="ctrTitle"/>
          </p:nvPr>
        </p:nvSpPr>
        <p:spPr>
          <a:xfrm>
            <a:off x="420625" y="994550"/>
            <a:ext cx="8411700" cy="2318100"/>
          </a:xfrm>
          <a:prstGeom prst="rect">
            <a:avLst/>
          </a:prstGeom>
        </p:spPr>
        <p:txBody>
          <a:bodyPr spcFirstLastPara="1" wrap="square" lIns="0" tIns="0" rIns="0" bIns="0" anchor="b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highlight>
                  <a:schemeClr val="l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 rtl="0">
              <a:spcBef>
                <a:spcPts val="800"/>
              </a:spcBef>
              <a:spcAft>
                <a:spcPts val="80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4710" name="Google Shape;4710;p140"/>
          <p:cNvSpPr txBox="1">
            <a:spLocks noGrp="1"/>
          </p:cNvSpPr>
          <p:nvPr>
            <p:ph type="body" idx="1"/>
          </p:nvPr>
        </p:nvSpPr>
        <p:spPr>
          <a:xfrm>
            <a:off x="4197100" y="4253675"/>
            <a:ext cx="4608300" cy="5745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  <a:defRPr sz="1200" b="1">
                <a:solidFill>
                  <a:schemeClr val="dk1"/>
                </a:solidFill>
              </a:defRPr>
            </a:lvl1pPr>
            <a:lvl2pPr marL="914400" lvl="1" indent="-3048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Char char="○"/>
              <a:defRPr sz="1200" b="1">
                <a:solidFill>
                  <a:schemeClr val="dk1"/>
                </a:solidFill>
              </a:defRPr>
            </a:lvl2pPr>
            <a:lvl3pPr marL="1371600" lvl="2" indent="-3048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Char char="■"/>
              <a:defRPr sz="1200" b="1">
                <a:solidFill>
                  <a:schemeClr val="dk1"/>
                </a:solidFill>
              </a:defRPr>
            </a:lvl3pPr>
            <a:lvl4pPr marL="1828800" lvl="3" indent="-3048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  <a:defRPr sz="1200" b="1">
                <a:solidFill>
                  <a:schemeClr val="dk1"/>
                </a:solidFill>
              </a:defRPr>
            </a:lvl4pPr>
            <a:lvl5pPr marL="2286000" lvl="4" indent="-3048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Char char="○"/>
              <a:defRPr sz="1200" b="1">
                <a:solidFill>
                  <a:schemeClr val="dk1"/>
                </a:solidFill>
              </a:defRPr>
            </a:lvl5pPr>
            <a:lvl6pPr marL="2743200" lvl="5" indent="-3048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Char char="■"/>
              <a:defRPr sz="1200" b="1">
                <a:solidFill>
                  <a:schemeClr val="dk1"/>
                </a:solidFill>
              </a:defRPr>
            </a:lvl6pPr>
            <a:lvl7pPr marL="3200400" lvl="6" indent="-3048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  <a:defRPr sz="1200" b="1">
                <a:solidFill>
                  <a:schemeClr val="dk1"/>
                </a:solidFill>
              </a:defRPr>
            </a:lvl7pPr>
            <a:lvl8pPr marL="3657600" lvl="7" indent="-3048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Char char="○"/>
              <a:defRPr sz="1200" b="1">
                <a:solidFill>
                  <a:schemeClr val="dk1"/>
                </a:solidFill>
              </a:defRPr>
            </a:lvl8pPr>
            <a:lvl9pPr marL="4114800" lvl="8" indent="-304800" rtl="0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1200"/>
              <a:buChar char="■"/>
              <a:defRPr sz="12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pic>
        <p:nvPicPr>
          <p:cNvPr id="4711" name="Google Shape;4711;p140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l="3993" t="13045" r="2039" b="14158"/>
          <a:stretch/>
        </p:blipFill>
        <p:spPr>
          <a:xfrm>
            <a:off x="310823" y="4137962"/>
            <a:ext cx="3767325" cy="810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Agenda slide options divider &gt;&gt;&gt; choose from following templates →">
  <p:cSld name="CUSTOM_21_1">
    <p:bg>
      <p:bgPr>
        <a:solidFill>
          <a:schemeClr val="lt2"/>
        </a:solidFill>
        <a:effectLst/>
      </p:bgPr>
    </p:bg>
    <p:spTree>
      <p:nvGrpSpPr>
        <p:cNvPr id="1" name="Shape 4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3" name="Google Shape;4713;p141"/>
          <p:cNvSpPr txBox="1"/>
          <p:nvPr/>
        </p:nvSpPr>
        <p:spPr>
          <a:xfrm>
            <a:off x="2411725" y="1065053"/>
            <a:ext cx="6288300" cy="299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b="1">
                <a:solidFill>
                  <a:srgbClr val="FFFFFF"/>
                </a:solidFill>
                <a:highlight>
                  <a:srgbClr val="191919"/>
                </a:highlight>
              </a:rPr>
              <a:t>Agenda or schedule slide options</a:t>
            </a:r>
            <a:endParaRPr sz="7200" b="1">
              <a:solidFill>
                <a:srgbClr val="FFFFFF"/>
              </a:solidFill>
              <a:highlight>
                <a:srgbClr val="191919"/>
              </a:highlight>
            </a:endParaRPr>
          </a:p>
        </p:txBody>
      </p:sp>
      <p:sp>
        <p:nvSpPr>
          <p:cNvPr id="4714" name="Google Shape;4714;p141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rgbClr val="19191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Agenda — white">
  <p:cSld name="CUSTOM_20_1">
    <p:bg>
      <p:bgPr>
        <a:solidFill>
          <a:schemeClr val="lt1"/>
        </a:solidFill>
        <a:effectLst/>
      </p:bgPr>
    </p:bg>
    <p:spTree>
      <p:nvGrpSpPr>
        <p:cNvPr id="1" name="Shape 47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6" name="Google Shape;4716;p142"/>
          <p:cNvSpPr txBox="1">
            <a:spLocks noGrp="1"/>
          </p:cNvSpPr>
          <p:nvPr>
            <p:ph type="title"/>
          </p:nvPr>
        </p:nvSpPr>
        <p:spPr>
          <a:xfrm>
            <a:off x="320050" y="320050"/>
            <a:ext cx="3035700" cy="4508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cxnSp>
        <p:nvCxnSpPr>
          <p:cNvPr id="4717" name="Google Shape;4717;p142"/>
          <p:cNvCxnSpPr/>
          <p:nvPr/>
        </p:nvCxnSpPr>
        <p:spPr>
          <a:xfrm>
            <a:off x="3723680" y="1876175"/>
            <a:ext cx="0" cy="1380300"/>
          </a:xfrm>
          <a:prstGeom prst="straightConnector1">
            <a:avLst/>
          </a:prstGeom>
          <a:noFill/>
          <a:ln w="28575" cap="flat" cmpd="sng">
            <a:solidFill>
              <a:srgbClr val="FFC627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718" name="Google Shape;4718;p142"/>
          <p:cNvSpPr txBox="1">
            <a:spLocks noGrp="1"/>
          </p:cNvSpPr>
          <p:nvPr>
            <p:ph type="body" idx="1"/>
          </p:nvPr>
        </p:nvSpPr>
        <p:spPr>
          <a:xfrm>
            <a:off x="4197100" y="322950"/>
            <a:ext cx="4608600" cy="4508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3"/>
          <p:cNvSpPr txBox="1">
            <a:spLocks noGrp="1"/>
          </p:cNvSpPr>
          <p:nvPr>
            <p:ph type="title"/>
          </p:nvPr>
        </p:nvSpPr>
        <p:spPr>
          <a:xfrm>
            <a:off x="311700" y="2150850"/>
            <a:ext cx="85206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5" name="Google Shape;15;p3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Agenda — black">
  <p:cSld name="CUSTOM_20_1_3">
    <p:bg>
      <p:bgPr>
        <a:solidFill>
          <a:schemeClr val="dk1"/>
        </a:solidFill>
        <a:effectLst/>
      </p:bgPr>
    </p:bg>
    <p:spTree>
      <p:nvGrpSpPr>
        <p:cNvPr id="1" name="Shape 47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0" name="Google Shape;4720;p143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2935200" cy="4508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721" name="Google Shape;4721;p143"/>
          <p:cNvSpPr txBox="1"/>
          <p:nvPr/>
        </p:nvSpPr>
        <p:spPr>
          <a:xfrm>
            <a:off x="3625600" y="1134525"/>
            <a:ext cx="1057200" cy="287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500"/>
              <a:buFont typeface="Arial"/>
              <a:buNone/>
            </a:pPr>
            <a:r>
              <a:rPr lang="en" sz="22500" b="0" i="0" u="none" strike="noStrike" cap="none">
                <a:solidFill>
                  <a:srgbClr val="FFC627"/>
                </a:solidFill>
                <a:latin typeface="Arial"/>
                <a:ea typeface="Arial"/>
                <a:cs typeface="Arial"/>
                <a:sym typeface="Arial"/>
              </a:rPr>
              <a:t>{</a:t>
            </a:r>
            <a:endParaRPr sz="1100" b="0" i="0" u="none" strike="noStrike" cap="none">
              <a:solidFill>
                <a:srgbClr val="FFC62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22" name="Google Shape;4722;p143"/>
          <p:cNvSpPr txBox="1">
            <a:spLocks noGrp="1"/>
          </p:cNvSpPr>
          <p:nvPr>
            <p:ph type="subTitle" idx="1"/>
          </p:nvPr>
        </p:nvSpPr>
        <p:spPr>
          <a:xfrm>
            <a:off x="4937750" y="319950"/>
            <a:ext cx="3867900" cy="4508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1pPr>
            <a:lvl2pPr lvl="1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2pPr>
            <a:lvl3pPr lvl="2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3pPr>
            <a:lvl4pPr lvl="3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4pPr>
            <a:lvl5pPr lvl="4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5pPr>
            <a:lvl6pPr lvl="5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6pPr>
            <a:lvl7pPr lvl="6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7pPr>
            <a:lvl8pPr lvl="7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8pPr>
            <a:lvl9pPr lvl="8" rtl="0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slide options divider  &gt;&gt;&gt; choose from following templates →">
  <p:cSld name="CUSTOM_20_1_1">
    <p:bg>
      <p:bgPr>
        <a:solidFill>
          <a:schemeClr val="lt2"/>
        </a:solidFill>
        <a:effectLst/>
      </p:bgPr>
    </p:bg>
    <p:spTree>
      <p:nvGrpSpPr>
        <p:cNvPr id="1" name="Shape 47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4" name="Google Shape;4724;p144"/>
          <p:cNvSpPr txBox="1"/>
          <p:nvPr/>
        </p:nvSpPr>
        <p:spPr>
          <a:xfrm>
            <a:off x="2411725" y="1579270"/>
            <a:ext cx="6288300" cy="199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b="1">
                <a:solidFill>
                  <a:srgbClr val="FFFFFF"/>
                </a:solidFill>
                <a:highlight>
                  <a:srgbClr val="191919"/>
                </a:highlight>
              </a:rPr>
              <a:t>Section intro slide options</a:t>
            </a:r>
            <a:endParaRPr sz="7200" b="1">
              <a:solidFill>
                <a:srgbClr val="FFFFFF"/>
              </a:solidFill>
              <a:highlight>
                <a:srgbClr val="191919"/>
              </a:highlight>
            </a:endParaRPr>
          </a:p>
        </p:txBody>
      </p:sp>
      <p:sp>
        <p:nvSpPr>
          <p:cNvPr id="4725" name="Google Shape;4725;p144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rgbClr val="19191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black">
  <p:cSld name="CUSTOM_19_1_1">
    <p:bg>
      <p:bgPr>
        <a:solidFill>
          <a:schemeClr val="dk1"/>
        </a:solidFill>
        <a:effectLst/>
      </p:bgPr>
    </p:bg>
    <p:spTree>
      <p:nvGrpSpPr>
        <p:cNvPr id="1" name="Shape 4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27" name="Google Shape;4727;p145"/>
          <p:cNvPicPr preferRelativeResize="0"/>
          <p:nvPr/>
        </p:nvPicPr>
        <p:blipFill rotWithShape="1">
          <a:blip r:embed="rId2">
            <a:alphaModFix/>
          </a:blip>
          <a:srcRect l="7060" t="13180" r="5884" b="8919"/>
          <a:stretch/>
        </p:blipFill>
        <p:spPr>
          <a:xfrm>
            <a:off x="7964425" y="4428975"/>
            <a:ext cx="930449" cy="489050"/>
          </a:xfrm>
          <a:prstGeom prst="rect">
            <a:avLst/>
          </a:prstGeom>
          <a:noFill/>
          <a:ln>
            <a:noFill/>
          </a:ln>
        </p:spPr>
      </p:pic>
      <p:sp>
        <p:nvSpPr>
          <p:cNvPr id="4728" name="Google Shape;4728;p145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700" cy="4508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gold">
  <p:cSld name="CUSTOM_20_1_2">
    <p:bg>
      <p:bgPr>
        <a:solidFill>
          <a:schemeClr val="accent1"/>
        </a:solidFill>
        <a:effectLst/>
      </p:bgPr>
    </p:bg>
    <p:spTree>
      <p:nvGrpSpPr>
        <p:cNvPr id="1" name="Shape 4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0" name="Google Shape;4730;p146"/>
          <p:cNvSpPr txBox="1">
            <a:spLocks noGrp="1"/>
          </p:cNvSpPr>
          <p:nvPr>
            <p:ph type="title"/>
          </p:nvPr>
        </p:nvSpPr>
        <p:spPr>
          <a:xfrm>
            <a:off x="573025" y="472450"/>
            <a:ext cx="8411700" cy="4508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pic>
        <p:nvPicPr>
          <p:cNvPr id="4731" name="Google Shape;4731;p146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l="3729" t="13552" r="59274" b="16227"/>
          <a:stretch/>
        </p:blipFill>
        <p:spPr>
          <a:xfrm>
            <a:off x="8116825" y="4576775"/>
            <a:ext cx="867900" cy="4572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maroon">
  <p:cSld name="CUSTOM_19_1_2">
    <p:bg>
      <p:bgPr>
        <a:solidFill>
          <a:schemeClr val="accent2"/>
        </a:solidFill>
        <a:effectLst/>
      </p:bgPr>
    </p:bg>
    <p:spTree>
      <p:nvGrpSpPr>
        <p:cNvPr id="1" name="Shape 47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33" name="Google Shape;4733;p147"/>
          <p:cNvPicPr preferRelativeResize="0"/>
          <p:nvPr/>
        </p:nvPicPr>
        <p:blipFill rotWithShape="1">
          <a:blip r:embed="rId2">
            <a:alphaModFix/>
          </a:blip>
          <a:srcRect l="7060" t="13180" r="5884" b="8919"/>
          <a:stretch/>
        </p:blipFill>
        <p:spPr>
          <a:xfrm>
            <a:off x="7964425" y="4428975"/>
            <a:ext cx="930449" cy="489050"/>
          </a:xfrm>
          <a:prstGeom prst="rect">
            <a:avLst/>
          </a:prstGeom>
          <a:noFill/>
          <a:ln>
            <a:noFill/>
          </a:ln>
        </p:spPr>
      </p:pic>
      <p:sp>
        <p:nvSpPr>
          <p:cNvPr id="4734" name="Google Shape;4734;p147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700" cy="4508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with preheader — white">
  <p:cSld name="CUSTOM_20_1_1_1">
    <p:spTree>
      <p:nvGrpSpPr>
        <p:cNvPr id="1" name="Shape 4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6" name="Google Shape;4736;p148"/>
          <p:cNvSpPr txBox="1">
            <a:spLocks noGrp="1"/>
          </p:cNvSpPr>
          <p:nvPr>
            <p:ph type="title"/>
          </p:nvPr>
        </p:nvSpPr>
        <p:spPr>
          <a:xfrm>
            <a:off x="420625" y="1144075"/>
            <a:ext cx="8385000" cy="3684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4737" name="Google Shape;4737;p148"/>
          <p:cNvSpPr txBox="1">
            <a:spLocks noGrp="1"/>
          </p:cNvSpPr>
          <p:nvPr>
            <p:ph type="subTitle" idx="1"/>
          </p:nvPr>
        </p:nvSpPr>
        <p:spPr>
          <a:xfrm>
            <a:off x="420625" y="886975"/>
            <a:ext cx="8411700" cy="2571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>
                <a:highlight>
                  <a:schemeClr val="accent1"/>
                </a:highlight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with preheader — black">
  <p:cSld name="CUSTOM_19_1_1_1">
    <p:bg>
      <p:bgPr>
        <a:solidFill>
          <a:schemeClr val="dk1"/>
        </a:solidFill>
        <a:effectLst/>
      </p:bgPr>
    </p:bg>
    <p:spTree>
      <p:nvGrpSpPr>
        <p:cNvPr id="1" name="Shape 4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9" name="Google Shape;4739;p149"/>
          <p:cNvSpPr txBox="1">
            <a:spLocks noGrp="1"/>
          </p:cNvSpPr>
          <p:nvPr>
            <p:ph type="title"/>
          </p:nvPr>
        </p:nvSpPr>
        <p:spPr>
          <a:xfrm>
            <a:off x="420625" y="1144075"/>
            <a:ext cx="8385000" cy="3684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4740" name="Google Shape;4740;p149"/>
          <p:cNvSpPr txBox="1">
            <a:spLocks noGrp="1"/>
          </p:cNvSpPr>
          <p:nvPr>
            <p:ph type="subTitle" idx="1"/>
          </p:nvPr>
        </p:nvSpPr>
        <p:spPr>
          <a:xfrm>
            <a:off x="420625" y="886975"/>
            <a:ext cx="8411700" cy="2571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>
                <a:highlight>
                  <a:schemeClr val="accent1"/>
                </a:highlight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with preheader — gold">
  <p:cSld name="CUSTOM_20_1_1_1_1">
    <p:bg>
      <p:bgPr>
        <a:solidFill>
          <a:schemeClr val="accent1"/>
        </a:solidFill>
        <a:effectLst/>
      </p:bgPr>
    </p:bg>
    <p:spTree>
      <p:nvGrpSpPr>
        <p:cNvPr id="1" name="Shape 4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2" name="Google Shape;4742;p150"/>
          <p:cNvSpPr txBox="1">
            <a:spLocks noGrp="1"/>
          </p:cNvSpPr>
          <p:nvPr>
            <p:ph type="title"/>
          </p:nvPr>
        </p:nvSpPr>
        <p:spPr>
          <a:xfrm>
            <a:off x="420625" y="1144075"/>
            <a:ext cx="8385000" cy="3684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4743" name="Google Shape;4743;p150"/>
          <p:cNvSpPr txBox="1">
            <a:spLocks noGrp="1"/>
          </p:cNvSpPr>
          <p:nvPr>
            <p:ph type="subTitle" idx="1"/>
          </p:nvPr>
        </p:nvSpPr>
        <p:spPr>
          <a:xfrm>
            <a:off x="420625" y="886975"/>
            <a:ext cx="8411700" cy="2571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>
                <a:highlight>
                  <a:schemeClr val="lt1"/>
                </a:highlight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with preheader — maroon">
  <p:cSld name="CUSTOM_19_1_1_1_1">
    <p:bg>
      <p:bgPr>
        <a:solidFill>
          <a:schemeClr val="accent2"/>
        </a:solidFill>
        <a:effectLst/>
      </p:bgPr>
    </p:bg>
    <p:spTree>
      <p:nvGrpSpPr>
        <p:cNvPr id="1" name="Shape 4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5" name="Google Shape;4745;p151"/>
          <p:cNvSpPr txBox="1">
            <a:spLocks noGrp="1"/>
          </p:cNvSpPr>
          <p:nvPr>
            <p:ph type="title"/>
          </p:nvPr>
        </p:nvSpPr>
        <p:spPr>
          <a:xfrm>
            <a:off x="420625" y="1144075"/>
            <a:ext cx="8385000" cy="3684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4746" name="Google Shape;4746;p151"/>
          <p:cNvSpPr txBox="1">
            <a:spLocks noGrp="1"/>
          </p:cNvSpPr>
          <p:nvPr>
            <p:ph type="subTitle" idx="1"/>
          </p:nvPr>
        </p:nvSpPr>
        <p:spPr>
          <a:xfrm>
            <a:off x="420625" y="886975"/>
            <a:ext cx="8411700" cy="2571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>
                <a:highlight>
                  <a:schemeClr val="lt1"/>
                </a:highlight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, pattern background — white">
  <p:cSld name="CUSTOM_22">
    <p:spTree>
      <p:nvGrpSpPr>
        <p:cNvPr id="1" name="Shape 4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48" name="Google Shape;4748;p1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1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4749" name="Google Shape;4749;p152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385000" cy="4508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>
                <a:highlight>
                  <a:schemeClr val="accent1"/>
                </a:highlight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4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" name="Google Shape;18;p4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9" name="Google Shape;19;p4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, pattern background — black">
  <p:cSld name="CUSTOM_23">
    <p:spTree>
      <p:nvGrpSpPr>
        <p:cNvPr id="1" name="Shape 4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51" name="Google Shape;4751;p153"/>
          <p:cNvPicPr preferRelativeResize="0"/>
          <p:nvPr/>
        </p:nvPicPr>
        <p:blipFill rotWithShape="1">
          <a:blip r:embed="rId2">
            <a:alphaModFix/>
          </a:blip>
          <a:srcRect l="19" r="19"/>
          <a:stretch/>
        </p:blipFill>
        <p:spPr>
          <a:xfrm>
            <a:off x="0" y="-2225"/>
            <a:ext cx="9144003" cy="5150128"/>
          </a:xfrm>
          <a:prstGeom prst="rect">
            <a:avLst/>
          </a:prstGeom>
          <a:noFill/>
          <a:ln>
            <a:noFill/>
          </a:ln>
        </p:spPr>
      </p:pic>
      <p:sp>
        <p:nvSpPr>
          <p:cNvPr id="4752" name="Google Shape;4752;p153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385000" cy="4508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>
                <a:highlight>
                  <a:schemeClr val="accent1"/>
                </a:highlight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photo background">
  <p:cSld name="CUSTOM_22_1">
    <p:spTree>
      <p:nvGrpSpPr>
        <p:cNvPr id="1" name="Shape 4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54" name="Google Shape;4754;p154"/>
          <p:cNvSpPr>
            <a:spLocks noGrp="1"/>
          </p:cNvSpPr>
          <p:nvPr>
            <p:ph type="pic" idx="2"/>
          </p:nvPr>
        </p:nvSpPr>
        <p:spPr>
          <a:xfrm>
            <a:off x="100" y="-9225"/>
            <a:ext cx="9144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4755" name="Google Shape;4755;p154"/>
          <p:cNvSpPr txBox="1">
            <a:spLocks noGrp="1"/>
          </p:cNvSpPr>
          <p:nvPr>
            <p:ph type="title"/>
          </p:nvPr>
        </p:nvSpPr>
        <p:spPr>
          <a:xfrm>
            <a:off x="420625" y="3091050"/>
            <a:ext cx="8385000" cy="7935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0" tIns="0" rIns="0" bIns="0" anchor="ctr" anchorCtr="0">
            <a:sp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/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with subtitle and text">
  <p:cSld name="CUSTOM_23_1">
    <p:spTree>
      <p:nvGrpSpPr>
        <p:cNvPr id="1" name="Shape 47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57" name="Google Shape;4757;p155"/>
          <p:cNvSpPr/>
          <p:nvPr/>
        </p:nvSpPr>
        <p:spPr>
          <a:xfrm>
            <a:off x="4572000" y="-125"/>
            <a:ext cx="4572000" cy="5143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58" name="Google Shape;4758;p155"/>
          <p:cNvSpPr txBox="1">
            <a:spLocks noGrp="1"/>
          </p:cNvSpPr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>
              <a:spcBef>
                <a:spcPts val="80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>
              <a:spcBef>
                <a:spcPts val="80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>
              <a:spcBef>
                <a:spcPts val="80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>
              <a:spcBef>
                <a:spcPts val="80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>
              <a:spcBef>
                <a:spcPts val="80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>
              <a:spcBef>
                <a:spcPts val="80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>
              <a:spcBef>
                <a:spcPts val="800"/>
              </a:spcBef>
              <a:spcAft>
                <a:spcPts val="80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4759" name="Google Shape;4759;p155"/>
          <p:cNvSpPr txBox="1">
            <a:spLocks noGrp="1"/>
          </p:cNvSpPr>
          <p:nvPr>
            <p:ph type="subTitle" idx="1"/>
          </p:nvPr>
        </p:nvSpPr>
        <p:spPr>
          <a:xfrm>
            <a:off x="265500" y="2715475"/>
            <a:ext cx="4045200" cy="132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4760" name="Google Shape;4760;p155"/>
          <p:cNvSpPr txBox="1">
            <a:spLocks noGrp="1"/>
          </p:cNvSpPr>
          <p:nvPr>
            <p:ph type="body" idx="2"/>
          </p:nvPr>
        </p:nvSpPr>
        <p:spPr>
          <a:xfrm>
            <a:off x="4939500" y="724075"/>
            <a:ext cx="3837000" cy="3695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black">
  <p:cSld name="CUSTOM_22_1_1">
    <p:spTree>
      <p:nvGrpSpPr>
        <p:cNvPr id="1" name="Shape 4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62" name="Google Shape;4762;p156"/>
          <p:cNvSpPr/>
          <p:nvPr/>
        </p:nvSpPr>
        <p:spPr>
          <a:xfrm>
            <a:off x="0" y="1803750"/>
            <a:ext cx="9144000" cy="1543200"/>
          </a:xfrm>
          <a:prstGeom prst="rect">
            <a:avLst/>
          </a:prstGeom>
          <a:solidFill>
            <a:srgbClr val="191919"/>
          </a:solidFill>
          <a:ln>
            <a:noFill/>
          </a:ln>
        </p:spPr>
        <p:txBody>
          <a:bodyPr spcFirstLastPara="1" wrap="square" lIns="121900" tIns="60925" rIns="121900" bIns="609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700"/>
              <a:buFont typeface="Arial"/>
              <a:buNone/>
            </a:pPr>
            <a:endParaRPr sz="3700" b="1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763" name="Google Shape;4763;p156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  <p:sp>
        <p:nvSpPr>
          <p:cNvPr id="4764" name="Google Shape;4764;p156"/>
          <p:cNvSpPr txBox="1">
            <a:spLocks noGrp="1"/>
          </p:cNvSpPr>
          <p:nvPr>
            <p:ph type="title"/>
          </p:nvPr>
        </p:nvSpPr>
        <p:spPr>
          <a:xfrm>
            <a:off x="436325" y="1816500"/>
            <a:ext cx="8362800" cy="1530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2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gold">
  <p:cSld name="CUSTOM_23_1_1">
    <p:spTree>
      <p:nvGrpSpPr>
        <p:cNvPr id="1" name="Shape 47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66" name="Google Shape;4766;p157"/>
          <p:cNvSpPr/>
          <p:nvPr/>
        </p:nvSpPr>
        <p:spPr>
          <a:xfrm>
            <a:off x="0" y="1803750"/>
            <a:ext cx="9144000" cy="1543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60925" rIns="121900" bIns="609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700"/>
              <a:buFont typeface="Arial"/>
              <a:buNone/>
            </a:pPr>
            <a:endParaRPr sz="3700" b="1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767" name="Google Shape;4767;p157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  <p:sp>
        <p:nvSpPr>
          <p:cNvPr id="4768" name="Google Shape;4768;p157"/>
          <p:cNvSpPr txBox="1">
            <a:spLocks noGrp="1"/>
          </p:cNvSpPr>
          <p:nvPr>
            <p:ph type="title"/>
          </p:nvPr>
        </p:nvSpPr>
        <p:spPr>
          <a:xfrm>
            <a:off x="436325" y="1816625"/>
            <a:ext cx="8362800" cy="1530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maroon">
  <p:cSld name="CUSTOM_22_1_1_1">
    <p:spTree>
      <p:nvGrpSpPr>
        <p:cNvPr id="1" name="Shape 4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0" name="Google Shape;4770;p158"/>
          <p:cNvSpPr/>
          <p:nvPr/>
        </p:nvSpPr>
        <p:spPr>
          <a:xfrm>
            <a:off x="0" y="1803750"/>
            <a:ext cx="9144000" cy="1543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900" tIns="60925" rIns="121900" bIns="609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700"/>
              <a:buFont typeface="Arial"/>
              <a:buNone/>
            </a:pPr>
            <a:endParaRPr sz="3700" b="1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771" name="Google Shape;4771;p158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  <p:sp>
        <p:nvSpPr>
          <p:cNvPr id="4772" name="Google Shape;4772;p158"/>
          <p:cNvSpPr txBox="1">
            <a:spLocks noGrp="1"/>
          </p:cNvSpPr>
          <p:nvPr>
            <p:ph type="title"/>
          </p:nvPr>
        </p:nvSpPr>
        <p:spPr>
          <a:xfrm>
            <a:off x="436325" y="1816550"/>
            <a:ext cx="8362800" cy="1530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slide options divider &gt;&gt;&gt; choose from following templates →">
  <p:cSld name="CUSTOM_23_1_1_2">
    <p:bg>
      <p:bgPr>
        <a:solidFill>
          <a:schemeClr val="lt2"/>
        </a:solidFill>
        <a:effectLst/>
      </p:bgPr>
    </p:bg>
    <p:spTree>
      <p:nvGrpSpPr>
        <p:cNvPr id="1" name="Shape 47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4" name="Google Shape;4774;p159"/>
          <p:cNvSpPr txBox="1"/>
          <p:nvPr/>
        </p:nvSpPr>
        <p:spPr>
          <a:xfrm>
            <a:off x="2411725" y="1598453"/>
            <a:ext cx="6288300" cy="199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b="1">
                <a:solidFill>
                  <a:srgbClr val="FFFFFF"/>
                </a:solidFill>
                <a:highlight>
                  <a:srgbClr val="191919"/>
                </a:highlight>
              </a:rPr>
              <a:t>Title and text slide options</a:t>
            </a:r>
            <a:endParaRPr sz="7200" b="1">
              <a:solidFill>
                <a:srgbClr val="191919"/>
              </a:solidFill>
            </a:endParaRPr>
          </a:p>
        </p:txBody>
      </p:sp>
      <p:sp>
        <p:nvSpPr>
          <p:cNvPr id="4775" name="Google Shape;4775;p159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rgbClr val="19191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— white">
  <p:cSld name="CUSTOM_22_1_1_1_1">
    <p:spTree>
      <p:nvGrpSpPr>
        <p:cNvPr id="1" name="Shape 4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7" name="Google Shape;4777;p160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36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778" name="Google Shape;4778;p160"/>
          <p:cNvSpPr txBox="1">
            <a:spLocks noGrp="1"/>
          </p:cNvSpPr>
          <p:nvPr>
            <p:ph type="body" idx="1"/>
          </p:nvPr>
        </p:nvSpPr>
        <p:spPr>
          <a:xfrm>
            <a:off x="420900" y="994550"/>
            <a:ext cx="8384700" cy="3833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— black">
  <p:cSld name="CUSTOM_23_1_1_1_1">
    <p:bg>
      <p:bgPr>
        <a:solidFill>
          <a:schemeClr val="dk1"/>
        </a:solidFill>
        <a:effectLst/>
      </p:bgPr>
    </p:bg>
    <p:spTree>
      <p:nvGrpSpPr>
        <p:cNvPr id="1" name="Shape 4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80" name="Google Shape;4780;p161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781" name="Google Shape;4781;p161"/>
          <p:cNvSpPr txBox="1">
            <a:spLocks noGrp="1"/>
          </p:cNvSpPr>
          <p:nvPr>
            <p:ph type="body" idx="1"/>
          </p:nvPr>
        </p:nvSpPr>
        <p:spPr>
          <a:xfrm>
            <a:off x="420900" y="994550"/>
            <a:ext cx="8384700" cy="3833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with subtitle — white">
  <p:cSld name="CUSTOM_22_1_1_1_1_1">
    <p:spTree>
      <p:nvGrpSpPr>
        <p:cNvPr id="1" name="Shape 4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83" name="Google Shape;4783;p162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36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784" name="Google Shape;4784;p162"/>
          <p:cNvSpPr txBox="1">
            <a:spLocks noGrp="1"/>
          </p:cNvSpPr>
          <p:nvPr>
            <p:ph type="body" idx="1"/>
          </p:nvPr>
        </p:nvSpPr>
        <p:spPr>
          <a:xfrm>
            <a:off x="420900" y="1125700"/>
            <a:ext cx="8384700" cy="37023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>
            <a:endParaRPr/>
          </a:p>
        </p:txBody>
      </p:sp>
      <p:sp>
        <p:nvSpPr>
          <p:cNvPr id="4785" name="Google Shape;4785;p162"/>
          <p:cNvSpPr txBox="1">
            <a:spLocks noGrp="1"/>
          </p:cNvSpPr>
          <p:nvPr>
            <p:ph type="subTitle" idx="2"/>
          </p:nvPr>
        </p:nvSpPr>
        <p:spPr>
          <a:xfrm>
            <a:off x="424450" y="756623"/>
            <a:ext cx="8384700" cy="2286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21;p5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2" name="Google Shape;22;p5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39999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" name="Google Shape;23;p5"/>
          <p:cNvSpPr txBox="1">
            <a:spLocks noGrp="1"/>
          </p:cNvSpPr>
          <p:nvPr>
            <p:ph type="body" idx="2"/>
          </p:nvPr>
        </p:nvSpPr>
        <p:spPr>
          <a:xfrm>
            <a:off x="4832400" y="1152475"/>
            <a:ext cx="39999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4" name="Google Shape;24;p5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1 column — white">
  <p:cSld name="CUSTOM_23_1_1_1_1_1">
    <p:spTree>
      <p:nvGrpSpPr>
        <p:cNvPr id="1" name="Shape 47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87" name="Google Shape;4787;p163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3666900" cy="5670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788" name="Google Shape;4788;p163"/>
          <p:cNvSpPr txBox="1">
            <a:spLocks noGrp="1"/>
          </p:cNvSpPr>
          <p:nvPr>
            <p:ph type="body" idx="1"/>
          </p:nvPr>
        </p:nvSpPr>
        <p:spPr>
          <a:xfrm>
            <a:off x="420900" y="1356375"/>
            <a:ext cx="4105500" cy="3471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1 column — gold">
  <p:cSld name="CUSTOM_23_1_1_1_1_2">
    <p:spTree>
      <p:nvGrpSpPr>
        <p:cNvPr id="1" name="Shape 47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0" name="Google Shape;4790;p164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3776400" cy="4508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791" name="Google Shape;4791;p164"/>
          <p:cNvSpPr/>
          <p:nvPr/>
        </p:nvSpPr>
        <p:spPr>
          <a:xfrm>
            <a:off x="4572000" y="-50"/>
            <a:ext cx="45720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92" name="Google Shape;4792;p164"/>
          <p:cNvSpPr txBox="1">
            <a:spLocks noGrp="1"/>
          </p:cNvSpPr>
          <p:nvPr>
            <p:ph type="body" idx="1"/>
          </p:nvPr>
        </p:nvSpPr>
        <p:spPr>
          <a:xfrm>
            <a:off x="4937750" y="320050"/>
            <a:ext cx="3776400" cy="4508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1 column — black">
  <p:cSld name="CUSTOM_23_1_1_2_1_1">
    <p:spTree>
      <p:nvGrpSpPr>
        <p:cNvPr id="1" name="Shape 47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4" name="Google Shape;4794;p165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3776400" cy="4508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795" name="Google Shape;4795;p165"/>
          <p:cNvSpPr/>
          <p:nvPr/>
        </p:nvSpPr>
        <p:spPr>
          <a:xfrm>
            <a:off x="4572000" y="-50"/>
            <a:ext cx="4572000" cy="51435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96" name="Google Shape;4796;p165"/>
          <p:cNvSpPr txBox="1">
            <a:spLocks noGrp="1"/>
          </p:cNvSpPr>
          <p:nvPr>
            <p:ph type="body" idx="1"/>
          </p:nvPr>
        </p:nvSpPr>
        <p:spPr>
          <a:xfrm>
            <a:off x="4937750" y="320050"/>
            <a:ext cx="3776400" cy="4508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with subtitle, 2 column — white">
  <p:cSld name="CUSTOM_22_1_1_1_1_1_1">
    <p:spTree>
      <p:nvGrpSpPr>
        <p:cNvPr id="1" name="Shape 4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8" name="Google Shape;4798;p166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799" name="Google Shape;4799;p166"/>
          <p:cNvSpPr txBox="1">
            <a:spLocks noGrp="1"/>
          </p:cNvSpPr>
          <p:nvPr>
            <p:ph type="body" idx="1"/>
          </p:nvPr>
        </p:nvSpPr>
        <p:spPr>
          <a:xfrm>
            <a:off x="420625" y="1152475"/>
            <a:ext cx="4105500" cy="34164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4800" name="Google Shape;4800;p166"/>
          <p:cNvSpPr txBox="1">
            <a:spLocks noGrp="1"/>
          </p:cNvSpPr>
          <p:nvPr>
            <p:ph type="body" idx="2"/>
          </p:nvPr>
        </p:nvSpPr>
        <p:spPr>
          <a:xfrm>
            <a:off x="4617725" y="1152475"/>
            <a:ext cx="4188000" cy="34164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4801" name="Google Shape;4801;p166"/>
          <p:cNvSpPr txBox="1">
            <a:spLocks noGrp="1"/>
          </p:cNvSpPr>
          <p:nvPr>
            <p:ph type="subTitle" idx="3"/>
          </p:nvPr>
        </p:nvSpPr>
        <p:spPr>
          <a:xfrm>
            <a:off x="424450" y="756623"/>
            <a:ext cx="8384700" cy="2286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with divider, 2 column — white">
  <p:cSld name="CUSTOM_23_1_1_1_1_2_1">
    <p:spTree>
      <p:nvGrpSpPr>
        <p:cNvPr id="1" name="Shape 48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3" name="Google Shape;4803;p167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804" name="Google Shape;4804;p167"/>
          <p:cNvSpPr txBox="1">
            <a:spLocks noGrp="1"/>
          </p:cNvSpPr>
          <p:nvPr>
            <p:ph type="body" idx="1"/>
          </p:nvPr>
        </p:nvSpPr>
        <p:spPr>
          <a:xfrm>
            <a:off x="420625" y="994550"/>
            <a:ext cx="4105500" cy="38334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4805" name="Google Shape;4805;p167"/>
          <p:cNvSpPr txBox="1">
            <a:spLocks noGrp="1"/>
          </p:cNvSpPr>
          <p:nvPr>
            <p:ph type="body" idx="2"/>
          </p:nvPr>
        </p:nvSpPr>
        <p:spPr>
          <a:xfrm>
            <a:off x="4617725" y="994550"/>
            <a:ext cx="4188000" cy="38334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cxnSp>
        <p:nvCxnSpPr>
          <p:cNvPr id="4806" name="Google Shape;4806;p167"/>
          <p:cNvCxnSpPr/>
          <p:nvPr/>
        </p:nvCxnSpPr>
        <p:spPr>
          <a:xfrm>
            <a:off x="4576623" y="1245696"/>
            <a:ext cx="0" cy="33009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2 column, pattern — black">
  <p:cSld name="CUSTOM_23_1_1_2_1_1_1">
    <p:spTree>
      <p:nvGrpSpPr>
        <p:cNvPr id="1" name="Shape 4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8" name="Google Shape;4808;p168"/>
          <p:cNvSpPr/>
          <p:nvPr/>
        </p:nvSpPr>
        <p:spPr>
          <a:xfrm>
            <a:off x="-25" y="0"/>
            <a:ext cx="9144000" cy="51435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09" name="Google Shape;4809;p168"/>
          <p:cNvGrpSpPr/>
          <p:nvPr/>
        </p:nvGrpSpPr>
        <p:grpSpPr>
          <a:xfrm>
            <a:off x="4835313" y="-2210885"/>
            <a:ext cx="7143750" cy="4509800"/>
            <a:chOff x="238125" y="602600"/>
            <a:chExt cx="7143750" cy="4509800"/>
          </a:xfrm>
        </p:grpSpPr>
        <p:sp>
          <p:nvSpPr>
            <p:cNvPr id="4810" name="Google Shape;4810;p168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168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168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168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168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168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168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168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168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168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168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168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168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168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168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168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168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168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168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168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168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168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168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168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168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168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168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168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168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168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168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168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168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168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168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168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168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168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168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168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168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168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168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168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168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168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168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168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168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168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168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168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168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168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168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168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168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168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168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168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168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168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168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168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168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168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168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168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168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168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168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168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168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168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168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168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168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168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168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168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168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168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168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168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168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168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168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168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168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168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168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168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168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168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168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168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168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168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168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168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168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168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168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168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168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168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168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168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168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168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168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168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168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168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168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168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168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168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168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168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168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168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168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168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168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168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168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168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168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168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168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168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168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168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168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168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168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168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168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168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168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168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168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168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168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168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168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168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168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168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168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168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168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168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168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168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168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168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168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168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168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168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168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168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168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168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168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168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168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168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168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168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168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168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168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168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168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168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168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168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168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168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168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168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168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168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168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168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168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168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168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168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168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168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168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168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168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168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168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168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168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168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168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168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168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168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168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168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168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168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168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168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168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168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168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168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168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168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168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168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168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168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168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168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168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168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168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168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168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168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168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168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168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168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168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168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168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168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168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168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168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168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168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168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168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168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168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168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168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168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168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168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168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168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168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168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168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168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168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168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168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168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168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168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168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168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168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168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168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168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168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168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168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168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168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168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168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168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168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168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168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168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168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168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168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168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168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168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168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168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168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168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168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168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168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168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168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168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168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168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168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168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168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168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168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168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168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168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168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168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168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168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168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168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168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168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168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168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168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168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168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168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168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168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168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168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168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168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168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168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168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168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168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168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168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168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168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168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168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168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168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168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168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168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168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168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168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168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168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168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168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168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168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168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168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168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168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168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168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168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168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168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168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168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168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168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168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168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168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168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168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168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168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168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168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168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168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168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168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168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168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168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168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168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168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168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168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168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168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168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168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168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168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168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168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168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168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168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168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168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168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168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168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168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168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168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168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168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168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168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168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168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168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168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168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168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168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168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168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168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168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168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168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168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168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168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168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168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168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168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168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168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168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168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168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168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168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168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168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168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168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168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168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168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168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168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168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168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168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168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168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168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168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168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168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168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168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168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168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168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168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168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168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168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168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168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168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168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168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168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168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168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168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168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84" name="Google Shape;5284;p168"/>
          <p:cNvGrpSpPr/>
          <p:nvPr/>
        </p:nvGrpSpPr>
        <p:grpSpPr>
          <a:xfrm>
            <a:off x="-4743450" y="1969175"/>
            <a:ext cx="7143750" cy="4509800"/>
            <a:chOff x="238125" y="602600"/>
            <a:chExt cx="7143750" cy="4509800"/>
          </a:xfrm>
        </p:grpSpPr>
        <p:sp>
          <p:nvSpPr>
            <p:cNvPr id="5285" name="Google Shape;5285;p168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168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168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168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168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168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168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168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168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168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168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168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168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168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168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168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168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168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168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168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168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168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168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168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168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168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168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168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168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168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168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168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168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168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168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168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168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168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168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168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168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168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168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168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168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168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168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168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168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168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168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168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168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168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168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168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168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168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168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168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168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168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168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168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168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168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168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168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168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168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168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168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168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168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168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168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168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168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168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168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168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168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168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168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168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168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168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168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168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168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168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168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168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168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168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168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168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168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168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168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168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168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168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168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168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168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168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168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168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168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168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168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168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168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168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168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168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168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168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168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168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168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168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168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168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168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168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168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168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168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168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168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168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168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168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168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168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168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168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168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168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168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168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168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168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168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168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168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168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168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168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168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168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168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168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168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168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168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168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168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168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168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168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168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168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168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168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168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168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168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168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168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168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168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168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168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168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168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168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168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168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168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168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168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168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168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168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168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168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168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168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168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168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168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168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168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168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168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168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168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168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168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168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168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168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168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168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168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168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168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168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168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168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168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168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168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168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168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168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168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168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168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168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168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168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168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168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168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168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168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168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168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168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168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168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168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168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168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168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168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168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168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168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168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168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168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168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168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168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168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168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168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168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168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168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168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168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168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168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168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168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168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168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168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168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168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168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168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168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168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168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168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168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168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168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168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168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168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168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168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168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168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168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168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168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168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168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168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168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168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168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168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168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168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168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168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168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168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168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168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168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168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168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168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168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168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168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168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168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168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168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168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168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168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168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168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168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168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168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168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168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168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168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168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168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168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168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168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168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168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168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168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168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168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168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168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168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168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168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168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168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168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168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168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168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168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168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168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168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168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168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168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168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168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168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168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168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168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168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168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168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168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168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168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168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168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168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168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168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168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168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168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168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168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168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168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168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168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168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168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168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168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168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168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168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168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168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168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168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168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168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168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168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168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168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168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168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168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168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168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168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168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168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168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168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168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168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168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168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168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168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168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168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168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168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168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168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168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168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168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168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168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168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168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168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168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168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168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168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168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168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168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168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168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168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168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168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168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168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168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168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168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168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168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168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168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168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168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168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168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168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168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168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168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168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168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168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168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168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168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168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168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168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168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168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168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168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168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168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168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168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168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168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168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59" name="Google Shape;5759;p168"/>
          <p:cNvSpPr/>
          <p:nvPr/>
        </p:nvSpPr>
        <p:spPr>
          <a:xfrm>
            <a:off x="2243500" y="-3263275"/>
            <a:ext cx="99486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60" name="Google Shape;5760;p168"/>
          <p:cNvSpPr/>
          <p:nvPr/>
        </p:nvSpPr>
        <p:spPr>
          <a:xfrm>
            <a:off x="9144000" y="-1294225"/>
            <a:ext cx="9948600" cy="71739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61" name="Google Shape;5761;p168"/>
          <p:cNvSpPr/>
          <p:nvPr/>
        </p:nvSpPr>
        <p:spPr>
          <a:xfrm>
            <a:off x="-5113275" y="5143500"/>
            <a:ext cx="99486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62" name="Google Shape;5762;p168"/>
          <p:cNvSpPr/>
          <p:nvPr/>
        </p:nvSpPr>
        <p:spPr>
          <a:xfrm>
            <a:off x="-5113275" y="-815825"/>
            <a:ext cx="5113200" cy="62775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63" name="Google Shape;5763;p168"/>
          <p:cNvSpPr txBox="1">
            <a:spLocks noGrp="1"/>
          </p:cNvSpPr>
          <p:nvPr>
            <p:ph type="title"/>
          </p:nvPr>
        </p:nvSpPr>
        <p:spPr>
          <a:xfrm>
            <a:off x="420700" y="315899"/>
            <a:ext cx="8376300" cy="57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 b="1" i="0" u="none" strike="noStrike" cap="none">
                <a:solidFill>
                  <a:schemeClr val="dk1"/>
                </a:solidFill>
                <a:highlight>
                  <a:schemeClr val="accent1"/>
                </a:highlight>
              </a:defRPr>
            </a:lvl1pPr>
            <a:lvl2pPr marR="0" lvl="1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 b="1" i="0" u="none" strike="noStrike" cap="none">
                <a:solidFill>
                  <a:schemeClr val="dk1"/>
                </a:solidFill>
              </a:defRPr>
            </a:lvl2pPr>
            <a:lvl3pPr marR="0" lvl="2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 b="1" i="0" u="none" strike="noStrike" cap="none">
                <a:solidFill>
                  <a:schemeClr val="dk1"/>
                </a:solidFill>
              </a:defRPr>
            </a:lvl3pPr>
            <a:lvl4pPr marR="0" lvl="3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 b="1" i="0" u="none" strike="noStrike" cap="none">
                <a:solidFill>
                  <a:schemeClr val="dk1"/>
                </a:solidFill>
              </a:defRPr>
            </a:lvl4pPr>
            <a:lvl5pPr marR="0" lvl="4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 b="1" i="0" u="none" strike="noStrike" cap="none">
                <a:solidFill>
                  <a:schemeClr val="dk1"/>
                </a:solidFill>
              </a:defRPr>
            </a:lvl5pPr>
            <a:lvl6pPr marR="0" lvl="5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 b="1" i="0" u="none" strike="noStrike" cap="none">
                <a:solidFill>
                  <a:schemeClr val="dk1"/>
                </a:solidFill>
              </a:defRPr>
            </a:lvl6pPr>
            <a:lvl7pPr marR="0" lvl="6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 b="1" i="0" u="none" strike="noStrike" cap="none">
                <a:solidFill>
                  <a:schemeClr val="dk1"/>
                </a:solidFill>
              </a:defRPr>
            </a:lvl7pPr>
            <a:lvl8pPr marR="0" lvl="7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 b="1" i="0" u="none" strike="noStrike" cap="none">
                <a:solidFill>
                  <a:schemeClr val="dk1"/>
                </a:solidFill>
              </a:defRPr>
            </a:lvl8pPr>
            <a:lvl9pPr marR="0" lvl="8" algn="l" rtl="0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3000"/>
              <a:buNone/>
              <a:defRPr sz="3000" b="1" i="0" u="none" strike="noStrike" cap="none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764" name="Google Shape;5764;p168"/>
          <p:cNvSpPr txBox="1">
            <a:spLocks noGrp="1"/>
          </p:cNvSpPr>
          <p:nvPr>
            <p:ph type="body" idx="1"/>
          </p:nvPr>
        </p:nvSpPr>
        <p:spPr>
          <a:xfrm>
            <a:off x="424925" y="994550"/>
            <a:ext cx="4098600" cy="38328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0" tIns="0" rIns="91425" bIns="0" anchor="t" anchorCtr="0">
            <a:normAutofit/>
          </a:bodyPr>
          <a:lstStyle>
            <a:lvl1pPr marL="457200" marR="0" lvl="0" indent="-2286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1pPr>
            <a:lvl2pPr marL="914400" marR="0" lvl="1" indent="-228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2pPr>
            <a:lvl3pPr marL="1371600" marR="0" lvl="2" indent="-228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3pPr>
            <a:lvl4pPr marL="1828800" marR="0" lvl="3" indent="-228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4pPr>
            <a:lvl5pPr marL="2286000" marR="0" lvl="4" indent="-228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5pPr>
            <a:lvl6pPr marL="2743200" marR="0" lvl="5" indent="-228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6pPr>
            <a:lvl7pPr marL="3200400" marR="0" lvl="6" indent="-228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7pPr>
            <a:lvl8pPr marL="3657600" marR="0" lvl="7" indent="-228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8pPr>
            <a:lvl9pPr marL="4114800" marR="0" lvl="8" indent="-228600" algn="l" rtl="0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5765" name="Google Shape;5765;p168"/>
          <p:cNvSpPr txBox="1">
            <a:spLocks noGrp="1"/>
          </p:cNvSpPr>
          <p:nvPr>
            <p:ph type="body" idx="2"/>
          </p:nvPr>
        </p:nvSpPr>
        <p:spPr>
          <a:xfrm>
            <a:off x="4620525" y="994550"/>
            <a:ext cx="4098600" cy="38328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182875" tIns="0" rIns="0" bIns="0" anchor="t" anchorCtr="0">
            <a:normAutofit/>
          </a:bodyPr>
          <a:lstStyle>
            <a:lvl1pPr marL="457200" marR="0" lvl="0" indent="-3556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i="0" u="none" strike="noStrike" cap="none">
                <a:solidFill>
                  <a:schemeClr val="lt1"/>
                </a:solidFill>
              </a:defRPr>
            </a:lvl1pPr>
            <a:lvl2pPr marL="914400" marR="0" lvl="1" indent="-355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i="0" u="none" strike="noStrike" cap="none">
                <a:solidFill>
                  <a:schemeClr val="lt1"/>
                </a:solidFill>
              </a:defRPr>
            </a:lvl2pPr>
            <a:lvl3pPr marL="1371600" marR="0" lvl="2" indent="-355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i="0" u="none" strike="noStrike" cap="none">
                <a:solidFill>
                  <a:schemeClr val="lt1"/>
                </a:solidFill>
              </a:defRPr>
            </a:lvl3pPr>
            <a:lvl4pPr marL="1828800" marR="0" lvl="3" indent="-355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i="0" u="none" strike="noStrike" cap="none">
                <a:solidFill>
                  <a:schemeClr val="lt1"/>
                </a:solidFill>
              </a:defRPr>
            </a:lvl4pPr>
            <a:lvl5pPr marL="2286000" marR="0" lvl="4" indent="-355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i="0" u="none" strike="noStrike" cap="none">
                <a:solidFill>
                  <a:schemeClr val="lt1"/>
                </a:solidFill>
              </a:defRPr>
            </a:lvl5pPr>
            <a:lvl6pPr marL="2743200" marR="0" lvl="5" indent="-355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i="0" u="none" strike="noStrike" cap="none">
                <a:solidFill>
                  <a:schemeClr val="lt1"/>
                </a:solidFill>
              </a:defRPr>
            </a:lvl6pPr>
            <a:lvl7pPr marL="3200400" marR="0" lvl="6" indent="-355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i="0" u="none" strike="noStrike" cap="none">
                <a:solidFill>
                  <a:schemeClr val="lt1"/>
                </a:solidFill>
              </a:defRPr>
            </a:lvl7pPr>
            <a:lvl8pPr marL="3657600" marR="0" lvl="7" indent="-355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i="0" u="none" strike="noStrike" cap="none">
                <a:solidFill>
                  <a:schemeClr val="lt1"/>
                </a:solidFill>
              </a:defRPr>
            </a:lvl8pPr>
            <a:lvl9pPr marL="4114800" marR="0" lvl="8" indent="-355600" algn="l" rtl="0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2000"/>
              <a:buChar char="■"/>
              <a:defRPr i="0" u="none" strike="noStrike" cap="none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with subtitle, 2 column — gold image">
  <p:cSld name="CUSTOM_22_1_1_1_1_1_1_1">
    <p:spTree>
      <p:nvGrpSpPr>
        <p:cNvPr id="1" name="Shape 5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67" name="Google Shape;5767;p169"/>
          <p:cNvPicPr preferRelativeResize="0"/>
          <p:nvPr/>
        </p:nvPicPr>
        <p:blipFill rotWithShape="1">
          <a:blip r:embed="rId2">
            <a:alphaModFix/>
          </a:blip>
          <a:srcRect r="1088"/>
          <a:stretch/>
        </p:blipFill>
        <p:spPr>
          <a:xfrm>
            <a:off x="0" y="0"/>
            <a:ext cx="9144003" cy="5199601"/>
          </a:xfrm>
          <a:prstGeom prst="rect">
            <a:avLst/>
          </a:prstGeom>
          <a:noFill/>
          <a:ln>
            <a:noFill/>
          </a:ln>
        </p:spPr>
      </p:pic>
      <p:sp>
        <p:nvSpPr>
          <p:cNvPr id="5768" name="Google Shape;5768;p169"/>
          <p:cNvSpPr txBox="1">
            <a:spLocks noGrp="1"/>
          </p:cNvSpPr>
          <p:nvPr>
            <p:ph type="body" idx="1"/>
          </p:nvPr>
        </p:nvSpPr>
        <p:spPr>
          <a:xfrm>
            <a:off x="433675" y="1301025"/>
            <a:ext cx="4092600" cy="24546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5769" name="Google Shape;5769;p169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770" name="Google Shape;5770;p169"/>
          <p:cNvSpPr txBox="1">
            <a:spLocks noGrp="1"/>
          </p:cNvSpPr>
          <p:nvPr>
            <p:ph type="subTitle" idx="2"/>
          </p:nvPr>
        </p:nvSpPr>
        <p:spPr>
          <a:xfrm>
            <a:off x="424450" y="756623"/>
            <a:ext cx="8384700" cy="2286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5771" name="Google Shape;5771;p169"/>
          <p:cNvSpPr txBox="1">
            <a:spLocks noGrp="1"/>
          </p:cNvSpPr>
          <p:nvPr>
            <p:ph type="body" idx="3"/>
          </p:nvPr>
        </p:nvSpPr>
        <p:spPr>
          <a:xfrm>
            <a:off x="4617725" y="1301025"/>
            <a:ext cx="4092600" cy="24546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3 column, pattern — white">
  <p:cSld name="CUSTOM_23_1_1_1_1_1_1_2_3">
    <p:spTree>
      <p:nvGrpSpPr>
        <p:cNvPr id="1" name="Shape 5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73" name="Google Shape;5773;p170"/>
          <p:cNvPicPr preferRelativeResize="0"/>
          <p:nvPr/>
        </p:nvPicPr>
        <p:blipFill rotWithShape="1">
          <a:blip r:embed="rId2">
            <a:alphaModFix/>
          </a:blip>
          <a:srcRect r="67703"/>
          <a:stretch/>
        </p:blipFill>
        <p:spPr>
          <a:xfrm>
            <a:off x="0" y="0"/>
            <a:ext cx="2953224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5774" name="Google Shape;5774;p170"/>
          <p:cNvSpPr txBox="1">
            <a:spLocks noGrp="1"/>
          </p:cNvSpPr>
          <p:nvPr>
            <p:ph type="body" idx="1"/>
          </p:nvPr>
        </p:nvSpPr>
        <p:spPr>
          <a:xfrm>
            <a:off x="3355850" y="323850"/>
            <a:ext cx="2515200" cy="45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286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marL="914400" lvl="1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2pPr>
            <a:lvl3pPr marL="1371600" lvl="2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3pPr>
            <a:lvl4pPr marL="1828800" lvl="3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4pPr>
            <a:lvl5pPr marL="2286000" lvl="4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5pPr>
            <a:lvl6pPr marL="2743200" lvl="5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6pPr>
            <a:lvl7pPr marL="3200400" lvl="6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7pPr>
            <a:lvl8pPr marL="3657600" lvl="7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8pPr>
            <a:lvl9pPr marL="4114800" lvl="8" indent="-228600" algn="l" rtl="0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5775" name="Google Shape;5775;p170"/>
          <p:cNvSpPr txBox="1">
            <a:spLocks noGrp="1"/>
          </p:cNvSpPr>
          <p:nvPr>
            <p:ph type="body" idx="2"/>
          </p:nvPr>
        </p:nvSpPr>
        <p:spPr>
          <a:xfrm>
            <a:off x="6180650" y="323850"/>
            <a:ext cx="2515200" cy="45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286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marL="914400" lvl="1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2pPr>
            <a:lvl3pPr marL="1371600" lvl="2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3pPr>
            <a:lvl4pPr marL="1828800" lvl="3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4pPr>
            <a:lvl5pPr marL="2286000" lvl="4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5pPr>
            <a:lvl6pPr marL="2743200" lvl="5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6pPr>
            <a:lvl7pPr marL="3200400" lvl="6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7pPr>
            <a:lvl8pPr marL="3657600" lvl="7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8pPr>
            <a:lvl9pPr marL="4114800" lvl="8" indent="-228600" algn="l" rtl="0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5776" name="Google Shape;5776;p170"/>
          <p:cNvSpPr txBox="1">
            <a:spLocks noGrp="1"/>
          </p:cNvSpPr>
          <p:nvPr>
            <p:ph type="title"/>
          </p:nvPr>
        </p:nvSpPr>
        <p:spPr>
          <a:xfrm>
            <a:off x="323550" y="315900"/>
            <a:ext cx="2515200" cy="56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1">
                <a:solidFill>
                  <a:schemeClr val="dk1"/>
                </a:solidFill>
              </a:defRPr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1">
                <a:solidFill>
                  <a:schemeClr val="dk1"/>
                </a:solidFill>
              </a:defRPr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1">
                <a:solidFill>
                  <a:schemeClr val="dk1"/>
                </a:solidFill>
              </a:defRPr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1">
                <a:solidFill>
                  <a:schemeClr val="dk1"/>
                </a:solidFill>
              </a:defRPr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1">
                <a:solidFill>
                  <a:schemeClr val="dk1"/>
                </a:solidFill>
              </a:defRPr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1">
                <a:solidFill>
                  <a:schemeClr val="dk1"/>
                </a:solidFill>
              </a:defRPr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1">
                <a:solidFill>
                  <a:schemeClr val="dk1"/>
                </a:solidFill>
              </a:defRPr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2 column with divider — white">
  <p:cSld name="CUSTOM_23_1_1_2_1_1_1_1_2">
    <p:spTree>
      <p:nvGrpSpPr>
        <p:cNvPr id="1" name="Shape 5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78" name="Google Shape;5778;p171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779" name="Google Shape;5779;p171"/>
          <p:cNvSpPr txBox="1">
            <a:spLocks noGrp="1"/>
          </p:cNvSpPr>
          <p:nvPr>
            <p:ph type="body" idx="1"/>
          </p:nvPr>
        </p:nvSpPr>
        <p:spPr>
          <a:xfrm>
            <a:off x="420625" y="1000075"/>
            <a:ext cx="4105500" cy="23466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5780" name="Google Shape;5780;p171"/>
          <p:cNvSpPr txBox="1">
            <a:spLocks noGrp="1"/>
          </p:cNvSpPr>
          <p:nvPr>
            <p:ph type="body" idx="2"/>
          </p:nvPr>
        </p:nvSpPr>
        <p:spPr>
          <a:xfrm>
            <a:off x="4617725" y="1000075"/>
            <a:ext cx="4188000" cy="23466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cxnSp>
        <p:nvCxnSpPr>
          <p:cNvPr id="5781" name="Google Shape;5781;p171"/>
          <p:cNvCxnSpPr/>
          <p:nvPr/>
        </p:nvCxnSpPr>
        <p:spPr>
          <a:xfrm>
            <a:off x="4576623" y="1153791"/>
            <a:ext cx="0" cy="20205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5782" name="Google Shape;5782;p171"/>
          <p:cNvSpPr txBox="1">
            <a:spLocks noGrp="1"/>
          </p:cNvSpPr>
          <p:nvPr>
            <p:ph type="body" idx="3"/>
          </p:nvPr>
        </p:nvSpPr>
        <p:spPr>
          <a:xfrm>
            <a:off x="420625" y="3561650"/>
            <a:ext cx="8384700" cy="1266300"/>
          </a:xfrm>
          <a:prstGeom prst="rect">
            <a:avLst/>
          </a:prstGeom>
          <a:solidFill>
            <a:schemeClr val="lt2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with subtitle, 3 column — white">
  <p:cSld name="CUSTOM_23_1_1_1_1_1_1_1">
    <p:spTree>
      <p:nvGrpSpPr>
        <p:cNvPr id="1" name="Shape 5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4" name="Google Shape;5784;p172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785" name="Google Shape;5785;p172"/>
          <p:cNvSpPr txBox="1">
            <a:spLocks noGrp="1"/>
          </p:cNvSpPr>
          <p:nvPr>
            <p:ph type="subTitle" idx="1"/>
          </p:nvPr>
        </p:nvSpPr>
        <p:spPr>
          <a:xfrm>
            <a:off x="424450" y="756623"/>
            <a:ext cx="8384700" cy="2286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5786" name="Google Shape;5786;p172"/>
          <p:cNvSpPr txBox="1">
            <a:spLocks noGrp="1"/>
          </p:cNvSpPr>
          <p:nvPr>
            <p:ph type="body" idx="2"/>
          </p:nvPr>
        </p:nvSpPr>
        <p:spPr>
          <a:xfrm>
            <a:off x="420625" y="1237902"/>
            <a:ext cx="2718000" cy="35994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5787" name="Google Shape;5787;p172"/>
          <p:cNvSpPr txBox="1">
            <a:spLocks noGrp="1"/>
          </p:cNvSpPr>
          <p:nvPr>
            <p:ph type="body" idx="3"/>
          </p:nvPr>
        </p:nvSpPr>
        <p:spPr>
          <a:xfrm>
            <a:off x="3355850" y="1237902"/>
            <a:ext cx="2718000" cy="3599400"/>
          </a:xfrm>
          <a:prstGeom prst="rect">
            <a:avLst/>
          </a:prstGeom>
        </p:spPr>
        <p:txBody>
          <a:bodyPr spcFirstLastPara="1" wrap="square" lIns="182875" tIns="0" rIns="91425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5788" name="Google Shape;5788;p172"/>
          <p:cNvSpPr txBox="1">
            <a:spLocks noGrp="1"/>
          </p:cNvSpPr>
          <p:nvPr>
            <p:ph type="body" idx="4"/>
          </p:nvPr>
        </p:nvSpPr>
        <p:spPr>
          <a:xfrm>
            <a:off x="6291075" y="1237902"/>
            <a:ext cx="2514300" cy="35994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6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7" name="Google Shape;27;p6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3 column with dividers — white">
  <p:cSld name="CUSTOM_22_1_1_1_1_1_1_2">
    <p:spTree>
      <p:nvGrpSpPr>
        <p:cNvPr id="1" name="Shape 57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90" name="Google Shape;5790;p173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791" name="Google Shape;5791;p173"/>
          <p:cNvSpPr txBox="1">
            <a:spLocks noGrp="1"/>
          </p:cNvSpPr>
          <p:nvPr>
            <p:ph type="body" idx="1"/>
          </p:nvPr>
        </p:nvSpPr>
        <p:spPr>
          <a:xfrm>
            <a:off x="420625" y="1009300"/>
            <a:ext cx="2718000" cy="38187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5792" name="Google Shape;5792;p173"/>
          <p:cNvSpPr txBox="1">
            <a:spLocks noGrp="1"/>
          </p:cNvSpPr>
          <p:nvPr>
            <p:ph type="body" idx="2"/>
          </p:nvPr>
        </p:nvSpPr>
        <p:spPr>
          <a:xfrm>
            <a:off x="3355850" y="1009300"/>
            <a:ext cx="2718000" cy="3818700"/>
          </a:xfrm>
          <a:prstGeom prst="rect">
            <a:avLst/>
          </a:prstGeom>
        </p:spPr>
        <p:txBody>
          <a:bodyPr spcFirstLastPara="1" wrap="square" lIns="182875" tIns="0" rIns="91425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cxnSp>
        <p:nvCxnSpPr>
          <p:cNvPr id="5793" name="Google Shape;5793;p173"/>
          <p:cNvCxnSpPr/>
          <p:nvPr/>
        </p:nvCxnSpPr>
        <p:spPr>
          <a:xfrm>
            <a:off x="6244938" y="1189524"/>
            <a:ext cx="0" cy="33579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5794" name="Google Shape;5794;p173"/>
          <p:cNvSpPr txBox="1">
            <a:spLocks noGrp="1"/>
          </p:cNvSpPr>
          <p:nvPr>
            <p:ph type="body" idx="3"/>
          </p:nvPr>
        </p:nvSpPr>
        <p:spPr>
          <a:xfrm>
            <a:off x="6291075" y="1009300"/>
            <a:ext cx="2514300" cy="38187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cxnSp>
        <p:nvCxnSpPr>
          <p:cNvPr id="5795" name="Google Shape;5795;p173"/>
          <p:cNvCxnSpPr/>
          <p:nvPr/>
        </p:nvCxnSpPr>
        <p:spPr>
          <a:xfrm>
            <a:off x="3306263" y="1189524"/>
            <a:ext cx="0" cy="33579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3 column, pattern — black and white">
  <p:cSld name="CUSTOM_23_1_1_1_1_2_1_1_2">
    <p:spTree>
      <p:nvGrpSpPr>
        <p:cNvPr id="1" name="Shape 57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97" name="Google Shape;5797;p174"/>
          <p:cNvGrpSpPr/>
          <p:nvPr/>
        </p:nvGrpSpPr>
        <p:grpSpPr>
          <a:xfrm>
            <a:off x="-3955242" y="2101698"/>
            <a:ext cx="6994446" cy="4415545"/>
            <a:chOff x="238125" y="602600"/>
            <a:chExt cx="7143750" cy="4509800"/>
          </a:xfrm>
        </p:grpSpPr>
        <p:sp>
          <p:nvSpPr>
            <p:cNvPr id="5798" name="Google Shape;5798;p174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174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174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174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174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174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174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174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174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174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174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174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174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174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174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174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174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174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174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174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174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174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174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174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174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174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174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174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174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174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174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174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174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174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174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174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174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174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174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174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174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174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174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174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174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174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174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174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174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174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174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174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174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174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174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174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174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174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174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174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174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174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174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174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174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174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174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174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174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174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174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174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174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174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174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174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174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174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174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174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174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174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174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174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174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174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174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174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174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174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174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174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174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174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174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174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174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174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174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174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174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174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174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174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174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174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174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174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174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174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174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174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174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174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174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174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174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174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174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174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174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174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174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174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174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174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174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174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174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174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174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174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174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174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174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174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174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174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174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174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174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174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174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174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174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174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174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174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174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174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174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174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174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174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174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174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174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174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174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174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174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174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174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174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174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174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174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174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174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174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174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174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174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174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174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174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174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174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174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174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174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174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174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174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174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174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174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174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174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174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174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174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174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174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174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174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174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174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174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174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174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174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174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174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174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174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174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174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174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174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174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174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174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174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174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174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174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174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174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174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174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174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174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174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174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174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174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174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174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174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174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174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174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174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174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174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174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174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174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174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174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174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174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174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174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174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174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174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174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174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174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174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174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174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174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174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174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174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174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174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174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174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174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174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174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174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174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174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174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174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174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174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174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174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174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174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174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174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174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174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174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174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174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174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174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174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174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174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174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174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174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174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174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174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174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174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174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174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174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174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174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174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174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174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174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174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174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174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174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174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174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174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174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174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174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174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174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174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174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174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174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174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174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174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174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174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174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174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174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174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174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174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174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174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174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174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174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174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174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174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174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174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174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174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174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174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174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174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174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174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174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174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174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174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174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174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174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174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174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174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174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174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174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174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174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174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174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174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174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174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174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174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174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174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174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174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174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174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174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174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174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174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174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174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174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174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174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174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174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174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174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174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174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174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174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174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174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174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174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174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174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174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174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174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174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174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174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174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174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174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174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174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174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174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174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174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174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174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174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174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174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174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174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174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174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174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174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174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174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174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174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174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174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174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174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174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174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174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174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174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174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174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174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174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174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174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174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174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174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174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174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174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174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174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174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174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174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174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174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174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174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174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174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174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174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174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174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174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174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174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174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174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174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174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72" name="Google Shape;6272;p174"/>
          <p:cNvGrpSpPr/>
          <p:nvPr/>
        </p:nvGrpSpPr>
        <p:grpSpPr>
          <a:xfrm>
            <a:off x="5397752" y="-924485"/>
            <a:ext cx="4818459" cy="3041860"/>
            <a:chOff x="238125" y="602600"/>
            <a:chExt cx="7143750" cy="4509800"/>
          </a:xfrm>
        </p:grpSpPr>
        <p:sp>
          <p:nvSpPr>
            <p:cNvPr id="6273" name="Google Shape;6273;p174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174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174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174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174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174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174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174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174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174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174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174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174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174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174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174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174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174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174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174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174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174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174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174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174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174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174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174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174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174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174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174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174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174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174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174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174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174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174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174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174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174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174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174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174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174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174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174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174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174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174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174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174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174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174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174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174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174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174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174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174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174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174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174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174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174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174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174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174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174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174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174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174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174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174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174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174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174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174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174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174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174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174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174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174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174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174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174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174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174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174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174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174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174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174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174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174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174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174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174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174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174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174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174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174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174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174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174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174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174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174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174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174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174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174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174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174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174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174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174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174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174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174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174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174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174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174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174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174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174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174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174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174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174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174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174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174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174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174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174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174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174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174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174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174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174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174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174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174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174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174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174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174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174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174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174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174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174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174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174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174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174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174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174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174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174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174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174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174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174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174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174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174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174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174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174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174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174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174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174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174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174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174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174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174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174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174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174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174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174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174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174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174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174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174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174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174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174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174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174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174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174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174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174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174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174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174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174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174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174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174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174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174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174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174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174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174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174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174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174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174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174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174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174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174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174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174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174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174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174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174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174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174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174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174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174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174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174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174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174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174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174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174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174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174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174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174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174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174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174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174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174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174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174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174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174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174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174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174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174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174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174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174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174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174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174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174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174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174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174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174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174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174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174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174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174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174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174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174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174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174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174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174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174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174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174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174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174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174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174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174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174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174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174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174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174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174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174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174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174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174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174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174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174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174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174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174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174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174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174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174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174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174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174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174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174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174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174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174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174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174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174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174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174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174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174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174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174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174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174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174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174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174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174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174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174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174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174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174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174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174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174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174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174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174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174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174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174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174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174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174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174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174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174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174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174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174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174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174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174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174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174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174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174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174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174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174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174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174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174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174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174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174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174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174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174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174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174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174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174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174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174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174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174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174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174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174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174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174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174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174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174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174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174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174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174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174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174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174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174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174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174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174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174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174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174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174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174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174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174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174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174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174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174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174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174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174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174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174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174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174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174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174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174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174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174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174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174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174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174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174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174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174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174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174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174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174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174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174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174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174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174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174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174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174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174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174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174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174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174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174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174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174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174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174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174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174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174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174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174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174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174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174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174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174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174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174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174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174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174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174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174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174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174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47" name="Google Shape;6747;p174"/>
          <p:cNvSpPr txBox="1">
            <a:spLocks noGrp="1"/>
          </p:cNvSpPr>
          <p:nvPr>
            <p:ph type="body" idx="1"/>
          </p:nvPr>
        </p:nvSpPr>
        <p:spPr>
          <a:xfrm>
            <a:off x="6305375" y="884250"/>
            <a:ext cx="2500200" cy="3990900"/>
          </a:xfrm>
          <a:prstGeom prst="rect">
            <a:avLst/>
          </a:prstGeom>
          <a:solidFill>
            <a:schemeClr val="dk1"/>
          </a:solidFill>
        </p:spPr>
        <p:txBody>
          <a:bodyPr spcFirstLastPara="1" wrap="square" lIns="182875" tIns="91425" rIns="91425" bIns="91425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1pPr>
            <a:lvl2pPr marL="914400" lvl="1" indent="-355600" rtl="0"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2pPr>
            <a:lvl3pPr marL="1371600" lvl="2" indent="-355600" rtl="0">
              <a:spcBef>
                <a:spcPts val="400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3pPr>
            <a:lvl4pPr marL="1828800" lvl="3" indent="-355600" rtl="0">
              <a:spcBef>
                <a:spcPts val="40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4pPr>
            <a:lvl5pPr marL="2286000" lvl="4" indent="-355600" rtl="0"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5pPr>
            <a:lvl6pPr marL="2743200" lvl="5" indent="-355600" rtl="0">
              <a:spcBef>
                <a:spcPts val="400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6pPr>
            <a:lvl7pPr marL="3200400" lvl="6" indent="-355600" rtl="0">
              <a:spcBef>
                <a:spcPts val="40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7pPr>
            <a:lvl8pPr marL="3657600" lvl="7" indent="-355600" rtl="0"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8pPr>
            <a:lvl9pPr marL="4114800" lvl="8" indent="-355600" rtl="0">
              <a:spcBef>
                <a:spcPts val="400"/>
              </a:spcBef>
              <a:spcAft>
                <a:spcPts val="40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6748" name="Google Shape;6748;p174"/>
          <p:cNvSpPr txBox="1">
            <a:spLocks noGrp="1"/>
          </p:cNvSpPr>
          <p:nvPr>
            <p:ph type="body" idx="2"/>
          </p:nvPr>
        </p:nvSpPr>
        <p:spPr>
          <a:xfrm>
            <a:off x="3367550" y="882800"/>
            <a:ext cx="2829300" cy="4017600"/>
          </a:xfrm>
          <a:prstGeom prst="rect">
            <a:avLst/>
          </a:prstGeom>
          <a:solidFill>
            <a:schemeClr val="dk1"/>
          </a:solidFill>
        </p:spPr>
        <p:txBody>
          <a:bodyPr spcFirstLastPara="1" wrap="square" lIns="182875" tIns="91425" rIns="91425" bIns="91425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1pPr>
            <a:lvl2pPr marL="914400" lvl="1" indent="-355600" rtl="0"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2pPr>
            <a:lvl3pPr marL="1371600" lvl="2" indent="-355600" rtl="0">
              <a:spcBef>
                <a:spcPts val="400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3pPr>
            <a:lvl4pPr marL="1828800" lvl="3" indent="-355600" rtl="0">
              <a:spcBef>
                <a:spcPts val="40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4pPr>
            <a:lvl5pPr marL="2286000" lvl="4" indent="-355600" rtl="0"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5pPr>
            <a:lvl6pPr marL="2743200" lvl="5" indent="-355600" rtl="0">
              <a:spcBef>
                <a:spcPts val="400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6pPr>
            <a:lvl7pPr marL="3200400" lvl="6" indent="-355600" rtl="0">
              <a:spcBef>
                <a:spcPts val="40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7pPr>
            <a:lvl8pPr marL="3657600" lvl="7" indent="-355600" rtl="0"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8pPr>
            <a:lvl9pPr marL="4114800" lvl="8" indent="-355600" rtl="0">
              <a:spcBef>
                <a:spcPts val="400"/>
              </a:spcBef>
              <a:spcAft>
                <a:spcPts val="40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6749" name="Google Shape;6749;p174"/>
          <p:cNvSpPr txBox="1">
            <a:spLocks noGrp="1"/>
          </p:cNvSpPr>
          <p:nvPr>
            <p:ph type="body" idx="3"/>
          </p:nvPr>
        </p:nvSpPr>
        <p:spPr>
          <a:xfrm>
            <a:off x="424100" y="882800"/>
            <a:ext cx="2816700" cy="4041000"/>
          </a:xfrm>
          <a:prstGeom prst="rect">
            <a:avLst/>
          </a:prstGeom>
          <a:solidFill>
            <a:schemeClr val="dk1"/>
          </a:solidFill>
        </p:spPr>
        <p:txBody>
          <a:bodyPr spcFirstLastPara="1" wrap="square" lIns="182875" tIns="91425" rIns="91425" bIns="91425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1pPr>
            <a:lvl2pPr marL="914400" lvl="1" indent="-355600" rtl="0"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2pPr>
            <a:lvl3pPr marL="1371600" lvl="2" indent="-355600" rtl="0">
              <a:spcBef>
                <a:spcPts val="400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3pPr>
            <a:lvl4pPr marL="1828800" lvl="3" indent="-355600" rtl="0">
              <a:spcBef>
                <a:spcPts val="40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4pPr>
            <a:lvl5pPr marL="2286000" lvl="4" indent="-355600" rtl="0"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5pPr>
            <a:lvl6pPr marL="2743200" lvl="5" indent="-355600" rtl="0">
              <a:spcBef>
                <a:spcPts val="400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6pPr>
            <a:lvl7pPr marL="3200400" lvl="6" indent="-355600" rtl="0">
              <a:spcBef>
                <a:spcPts val="40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7pPr>
            <a:lvl8pPr marL="3657600" lvl="7" indent="-355600" rtl="0"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8pPr>
            <a:lvl9pPr marL="4114800" lvl="8" indent="-355600" rtl="0">
              <a:spcBef>
                <a:spcPts val="400"/>
              </a:spcBef>
              <a:spcAft>
                <a:spcPts val="40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6750" name="Google Shape;6750;p174"/>
          <p:cNvSpPr txBox="1">
            <a:spLocks noGrp="1"/>
          </p:cNvSpPr>
          <p:nvPr>
            <p:ph type="title"/>
          </p:nvPr>
        </p:nvSpPr>
        <p:spPr>
          <a:xfrm>
            <a:off x="424100" y="310100"/>
            <a:ext cx="8295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51" name="Google Shape;6751;p174"/>
          <p:cNvSpPr/>
          <p:nvPr/>
        </p:nvSpPr>
        <p:spPr>
          <a:xfrm>
            <a:off x="2243500" y="-3263275"/>
            <a:ext cx="99486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52" name="Google Shape;6752;p174"/>
          <p:cNvSpPr/>
          <p:nvPr/>
        </p:nvSpPr>
        <p:spPr>
          <a:xfrm>
            <a:off x="9144000" y="-1294225"/>
            <a:ext cx="9948600" cy="71739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53" name="Google Shape;6753;p174"/>
          <p:cNvSpPr/>
          <p:nvPr/>
        </p:nvSpPr>
        <p:spPr>
          <a:xfrm>
            <a:off x="-5113275" y="5143500"/>
            <a:ext cx="99486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54" name="Google Shape;6754;p174"/>
          <p:cNvSpPr/>
          <p:nvPr/>
        </p:nvSpPr>
        <p:spPr>
          <a:xfrm>
            <a:off x="-5113275" y="-815825"/>
            <a:ext cx="5113200" cy="62775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with subtitle, 4 column — white">
  <p:cSld name="CUSTOM_22_1_1_1_1_1_1_1_1">
    <p:spTree>
      <p:nvGrpSpPr>
        <p:cNvPr id="1" name="Shape 67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6" name="Google Shape;6756;p175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57" name="Google Shape;6757;p175"/>
          <p:cNvSpPr txBox="1">
            <a:spLocks noGrp="1"/>
          </p:cNvSpPr>
          <p:nvPr>
            <p:ph type="subTitle" idx="1"/>
          </p:nvPr>
        </p:nvSpPr>
        <p:spPr>
          <a:xfrm>
            <a:off x="424450" y="756623"/>
            <a:ext cx="8384700" cy="2286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6758" name="Google Shape;6758;p175"/>
          <p:cNvSpPr txBox="1">
            <a:spLocks noGrp="1"/>
          </p:cNvSpPr>
          <p:nvPr>
            <p:ph type="body" idx="2"/>
          </p:nvPr>
        </p:nvSpPr>
        <p:spPr>
          <a:xfrm>
            <a:off x="420625" y="1152475"/>
            <a:ext cx="1993500" cy="36756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6759" name="Google Shape;6759;p175"/>
          <p:cNvSpPr txBox="1">
            <a:spLocks noGrp="1"/>
          </p:cNvSpPr>
          <p:nvPr>
            <p:ph type="body" idx="3"/>
          </p:nvPr>
        </p:nvSpPr>
        <p:spPr>
          <a:xfrm>
            <a:off x="2498575" y="1152475"/>
            <a:ext cx="2032500" cy="3675600"/>
          </a:xfrm>
          <a:prstGeom prst="rect">
            <a:avLst/>
          </a:prstGeom>
        </p:spPr>
        <p:txBody>
          <a:bodyPr spcFirstLastPara="1" wrap="square" lIns="182875" tIns="0" rIns="91425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6760" name="Google Shape;6760;p175"/>
          <p:cNvSpPr txBox="1">
            <a:spLocks noGrp="1"/>
          </p:cNvSpPr>
          <p:nvPr>
            <p:ph type="body" idx="4"/>
          </p:nvPr>
        </p:nvSpPr>
        <p:spPr>
          <a:xfrm>
            <a:off x="4692750" y="1152475"/>
            <a:ext cx="1993500" cy="3675600"/>
          </a:xfrm>
          <a:prstGeom prst="rect">
            <a:avLst/>
          </a:prstGeom>
        </p:spPr>
        <p:txBody>
          <a:bodyPr spcFirstLastPara="1" wrap="square" lIns="182875" tIns="0" rIns="91425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6761" name="Google Shape;6761;p175"/>
          <p:cNvSpPr txBox="1">
            <a:spLocks noGrp="1"/>
          </p:cNvSpPr>
          <p:nvPr>
            <p:ph type="body" idx="5"/>
          </p:nvPr>
        </p:nvSpPr>
        <p:spPr>
          <a:xfrm>
            <a:off x="6770690" y="1152475"/>
            <a:ext cx="2073300" cy="36756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4 column with dividers — white">
  <p:cSld name="CUSTOM_23_1_1_1_1_1_1_1_1">
    <p:spTree>
      <p:nvGrpSpPr>
        <p:cNvPr id="1" name="Shape 67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63" name="Google Shape;6763;p176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64" name="Google Shape;6764;p176"/>
          <p:cNvSpPr txBox="1">
            <a:spLocks noGrp="1"/>
          </p:cNvSpPr>
          <p:nvPr>
            <p:ph type="body" idx="1"/>
          </p:nvPr>
        </p:nvSpPr>
        <p:spPr>
          <a:xfrm>
            <a:off x="420625" y="994550"/>
            <a:ext cx="1993500" cy="38334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6765" name="Google Shape;6765;p176"/>
          <p:cNvSpPr txBox="1">
            <a:spLocks noGrp="1"/>
          </p:cNvSpPr>
          <p:nvPr>
            <p:ph type="body" idx="2"/>
          </p:nvPr>
        </p:nvSpPr>
        <p:spPr>
          <a:xfrm>
            <a:off x="2498577" y="994550"/>
            <a:ext cx="2032500" cy="3833400"/>
          </a:xfrm>
          <a:prstGeom prst="rect">
            <a:avLst/>
          </a:prstGeom>
        </p:spPr>
        <p:txBody>
          <a:bodyPr spcFirstLastPara="1" wrap="square" lIns="182875" tIns="0" rIns="91425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cxnSp>
        <p:nvCxnSpPr>
          <p:cNvPr id="6766" name="Google Shape;6766;p176"/>
          <p:cNvCxnSpPr/>
          <p:nvPr/>
        </p:nvCxnSpPr>
        <p:spPr>
          <a:xfrm>
            <a:off x="2478218" y="1245696"/>
            <a:ext cx="0" cy="33009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767" name="Google Shape;6767;p176"/>
          <p:cNvCxnSpPr/>
          <p:nvPr/>
        </p:nvCxnSpPr>
        <p:spPr>
          <a:xfrm>
            <a:off x="4621048" y="1245696"/>
            <a:ext cx="0" cy="33009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6768" name="Google Shape;6768;p176"/>
          <p:cNvSpPr txBox="1">
            <a:spLocks noGrp="1"/>
          </p:cNvSpPr>
          <p:nvPr>
            <p:ph type="body" idx="3"/>
          </p:nvPr>
        </p:nvSpPr>
        <p:spPr>
          <a:xfrm>
            <a:off x="4692755" y="994550"/>
            <a:ext cx="1993500" cy="3833400"/>
          </a:xfrm>
          <a:prstGeom prst="rect">
            <a:avLst/>
          </a:prstGeom>
        </p:spPr>
        <p:txBody>
          <a:bodyPr spcFirstLastPara="1" wrap="square" lIns="182875" tIns="0" rIns="91425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6769" name="Google Shape;6769;p176"/>
          <p:cNvSpPr txBox="1">
            <a:spLocks noGrp="1"/>
          </p:cNvSpPr>
          <p:nvPr>
            <p:ph type="body" idx="4"/>
          </p:nvPr>
        </p:nvSpPr>
        <p:spPr>
          <a:xfrm>
            <a:off x="6770698" y="994550"/>
            <a:ext cx="2073300" cy="38334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cxnSp>
        <p:nvCxnSpPr>
          <p:cNvPr id="6770" name="Google Shape;6770;p176"/>
          <p:cNvCxnSpPr/>
          <p:nvPr/>
        </p:nvCxnSpPr>
        <p:spPr>
          <a:xfrm>
            <a:off x="6750348" y="1245696"/>
            <a:ext cx="0" cy="33009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2x2 with dividers — white">
  <p:cSld name="CUSTOM_23_1_1_1_1_1_1_2_2">
    <p:spTree>
      <p:nvGrpSpPr>
        <p:cNvPr id="1" name="Shape 67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2" name="Google Shape;6772;p177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73" name="Google Shape;6773;p177"/>
          <p:cNvSpPr txBox="1">
            <a:spLocks noGrp="1"/>
          </p:cNvSpPr>
          <p:nvPr>
            <p:ph type="body" idx="1"/>
          </p:nvPr>
        </p:nvSpPr>
        <p:spPr>
          <a:xfrm>
            <a:off x="420625" y="994550"/>
            <a:ext cx="4105500" cy="18066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6774" name="Google Shape;6774;p177"/>
          <p:cNvSpPr txBox="1">
            <a:spLocks noGrp="1"/>
          </p:cNvSpPr>
          <p:nvPr>
            <p:ph type="body" idx="2"/>
          </p:nvPr>
        </p:nvSpPr>
        <p:spPr>
          <a:xfrm>
            <a:off x="4617725" y="994550"/>
            <a:ext cx="4188000" cy="18066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cxnSp>
        <p:nvCxnSpPr>
          <p:cNvPr id="6775" name="Google Shape;6775;p177"/>
          <p:cNvCxnSpPr/>
          <p:nvPr/>
        </p:nvCxnSpPr>
        <p:spPr>
          <a:xfrm>
            <a:off x="4576623" y="1112895"/>
            <a:ext cx="0" cy="15558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6776" name="Google Shape;6776;p177"/>
          <p:cNvSpPr txBox="1">
            <a:spLocks noGrp="1"/>
          </p:cNvSpPr>
          <p:nvPr>
            <p:ph type="body" idx="3"/>
          </p:nvPr>
        </p:nvSpPr>
        <p:spPr>
          <a:xfrm>
            <a:off x="420625" y="3021326"/>
            <a:ext cx="4105500" cy="18066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6777" name="Google Shape;6777;p177"/>
          <p:cNvSpPr txBox="1">
            <a:spLocks noGrp="1"/>
          </p:cNvSpPr>
          <p:nvPr>
            <p:ph type="body" idx="4"/>
          </p:nvPr>
        </p:nvSpPr>
        <p:spPr>
          <a:xfrm>
            <a:off x="4617725" y="3021326"/>
            <a:ext cx="4188000" cy="18066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cxnSp>
        <p:nvCxnSpPr>
          <p:cNvPr id="6778" name="Google Shape;6778;p177"/>
          <p:cNvCxnSpPr/>
          <p:nvPr/>
        </p:nvCxnSpPr>
        <p:spPr>
          <a:xfrm>
            <a:off x="4576623" y="3139672"/>
            <a:ext cx="0" cy="15558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 and image layout options divider &gt;&gt;&gt; choose from following templates →">
  <p:cSld name="CUSTOM_22_1_1_1_1_1_1_2_1">
    <p:bg>
      <p:bgPr>
        <a:solidFill>
          <a:schemeClr val="lt2"/>
        </a:solidFill>
        <a:effectLst/>
      </p:bgPr>
    </p:bg>
    <p:spTree>
      <p:nvGrpSpPr>
        <p:cNvPr id="1" name="Shape 6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80" name="Google Shape;6780;p178"/>
          <p:cNvSpPr txBox="1"/>
          <p:nvPr/>
        </p:nvSpPr>
        <p:spPr>
          <a:xfrm>
            <a:off x="2411725" y="1065053"/>
            <a:ext cx="6288300" cy="299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b="1">
                <a:solidFill>
                  <a:srgbClr val="FFFFFF"/>
                </a:solidFill>
                <a:highlight>
                  <a:schemeClr val="dk1"/>
                </a:highlight>
              </a:rPr>
              <a:t>Title, text and image layout options</a:t>
            </a:r>
            <a:endParaRPr sz="7200" b="1">
              <a:solidFill>
                <a:srgbClr val="FFFFFF"/>
              </a:solidFill>
              <a:highlight>
                <a:schemeClr val="dk1"/>
              </a:highlight>
            </a:endParaRPr>
          </a:p>
        </p:txBody>
      </p:sp>
      <p:sp>
        <p:nvSpPr>
          <p:cNvPr id="6781" name="Google Shape;6781;p178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1 column">
  <p:cSld name="CUSTOM_23_1_1_1_1_1_1_2_1">
    <p:spTree>
      <p:nvGrpSpPr>
        <p:cNvPr id="1" name="Shape 6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83" name="Google Shape;6783;p179"/>
          <p:cNvSpPr>
            <a:spLocks noGrp="1"/>
          </p:cNvSpPr>
          <p:nvPr>
            <p:ph type="pic" idx="2"/>
          </p:nvPr>
        </p:nvSpPr>
        <p:spPr>
          <a:xfrm>
            <a:off x="9225" y="-9225"/>
            <a:ext cx="9144000" cy="2429400"/>
          </a:xfrm>
          <a:prstGeom prst="rect">
            <a:avLst/>
          </a:prstGeom>
          <a:noFill/>
          <a:ln>
            <a:noFill/>
          </a:ln>
        </p:spPr>
      </p:sp>
      <p:pic>
        <p:nvPicPr>
          <p:cNvPr id="6784" name="Google Shape;6784;p179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  <p:sp>
        <p:nvSpPr>
          <p:cNvPr id="6785" name="Google Shape;6785;p179"/>
          <p:cNvSpPr txBox="1">
            <a:spLocks noGrp="1"/>
          </p:cNvSpPr>
          <p:nvPr>
            <p:ph type="title"/>
          </p:nvPr>
        </p:nvSpPr>
        <p:spPr>
          <a:xfrm>
            <a:off x="1384050" y="1725450"/>
            <a:ext cx="6412800" cy="31026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82875" tIns="228600" rIns="228600" bIns="2286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86" name="Google Shape;6786;p179"/>
          <p:cNvSpPr txBox="1">
            <a:spLocks noGrp="1"/>
          </p:cNvSpPr>
          <p:nvPr>
            <p:ph type="body" idx="1"/>
          </p:nvPr>
        </p:nvSpPr>
        <p:spPr>
          <a:xfrm>
            <a:off x="1572775" y="2482075"/>
            <a:ext cx="5971200" cy="2346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left">
  <p:cSld name="CUSTOM_23_1_1_1_1_2_1_1_1">
    <p:spTree>
      <p:nvGrpSpPr>
        <p:cNvPr id="1" name="Shape 67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88" name="Google Shape;6788;p180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4206300" cy="567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89" name="Google Shape;6789;p180"/>
          <p:cNvSpPr txBox="1">
            <a:spLocks noGrp="1"/>
          </p:cNvSpPr>
          <p:nvPr>
            <p:ph type="body" idx="1"/>
          </p:nvPr>
        </p:nvSpPr>
        <p:spPr>
          <a:xfrm>
            <a:off x="420900" y="1356375"/>
            <a:ext cx="3776100" cy="3471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6790" name="Google Shape;6790;p180"/>
          <p:cNvSpPr>
            <a:spLocks noGrp="1"/>
          </p:cNvSpPr>
          <p:nvPr>
            <p:ph type="pic" idx="2"/>
          </p:nvPr>
        </p:nvSpPr>
        <p:spPr>
          <a:xfrm>
            <a:off x="5038350" y="0"/>
            <a:ext cx="4105800" cy="51435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">
  <p:cSld name="CUSTOM_23_1_1_2_1_1_1_1_1">
    <p:spTree>
      <p:nvGrpSpPr>
        <p:cNvPr id="1" name="Shape 67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92" name="Google Shape;6792;p181"/>
          <p:cNvSpPr txBox="1">
            <a:spLocks noGrp="1"/>
          </p:cNvSpPr>
          <p:nvPr>
            <p:ph type="title"/>
          </p:nvPr>
        </p:nvSpPr>
        <p:spPr>
          <a:xfrm>
            <a:off x="5038350" y="320050"/>
            <a:ext cx="3767400" cy="567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6793" name="Google Shape;6793;p181"/>
          <p:cNvSpPr>
            <a:spLocks noGrp="1"/>
          </p:cNvSpPr>
          <p:nvPr>
            <p:ph type="pic" idx="2"/>
          </p:nvPr>
        </p:nvSpPr>
        <p:spPr>
          <a:xfrm>
            <a:off x="0" y="0"/>
            <a:ext cx="4572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6794" name="Google Shape;6794;p181"/>
          <p:cNvSpPr txBox="1">
            <a:spLocks noGrp="1"/>
          </p:cNvSpPr>
          <p:nvPr>
            <p:ph type="body" idx="1"/>
          </p:nvPr>
        </p:nvSpPr>
        <p:spPr>
          <a:xfrm>
            <a:off x="5038275" y="1420950"/>
            <a:ext cx="3767400" cy="3407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left — gold">
  <p:cSld name="CUSTOM_22_1_1_1_1_1_1_1_1_1">
    <p:spTree>
      <p:nvGrpSpPr>
        <p:cNvPr id="1" name="Shape 67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96" name="Google Shape;6796;p182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3776400" cy="944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6797" name="Google Shape;6797;p182"/>
          <p:cNvSpPr/>
          <p:nvPr/>
        </p:nvSpPr>
        <p:spPr>
          <a:xfrm>
            <a:off x="4572000" y="-50"/>
            <a:ext cx="45720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98" name="Google Shape;6798;p182"/>
          <p:cNvSpPr txBox="1">
            <a:spLocks noGrp="1"/>
          </p:cNvSpPr>
          <p:nvPr>
            <p:ph type="body" idx="1"/>
          </p:nvPr>
        </p:nvSpPr>
        <p:spPr>
          <a:xfrm>
            <a:off x="420900" y="1356375"/>
            <a:ext cx="3776400" cy="3471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6799" name="Google Shape;6799;p182"/>
          <p:cNvSpPr>
            <a:spLocks noGrp="1"/>
          </p:cNvSpPr>
          <p:nvPr>
            <p:ph type="pic" idx="2"/>
          </p:nvPr>
        </p:nvSpPr>
        <p:spPr>
          <a:xfrm>
            <a:off x="5038350" y="484924"/>
            <a:ext cx="3767100" cy="41601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Google Shape;29;p7"/>
          <p:cNvSpPr txBox="1">
            <a:spLocks noGrp="1"/>
          </p:cNvSpPr>
          <p:nvPr>
            <p:ph type="title"/>
          </p:nvPr>
        </p:nvSpPr>
        <p:spPr>
          <a:xfrm>
            <a:off x="311700" y="555600"/>
            <a:ext cx="2808000" cy="75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0" name="Google Shape;30;p7"/>
          <p:cNvSpPr txBox="1">
            <a:spLocks noGrp="1"/>
          </p:cNvSpPr>
          <p:nvPr>
            <p:ph type="body" idx="1"/>
          </p:nvPr>
        </p:nvSpPr>
        <p:spPr>
          <a:xfrm>
            <a:off x="311700" y="1389600"/>
            <a:ext cx="2808000" cy="317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31" name="Google Shape;31;p7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 — gold">
  <p:cSld name="CUSTOM_23_1_1_1_1_1_1_1_1_1">
    <p:spTree>
      <p:nvGrpSpPr>
        <p:cNvPr id="1" name="Shape 6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1" name="Google Shape;6801;p183"/>
          <p:cNvSpPr txBox="1">
            <a:spLocks noGrp="1"/>
          </p:cNvSpPr>
          <p:nvPr>
            <p:ph type="title"/>
          </p:nvPr>
        </p:nvSpPr>
        <p:spPr>
          <a:xfrm>
            <a:off x="5038350" y="886975"/>
            <a:ext cx="3776400" cy="654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6802" name="Google Shape;6802;p183"/>
          <p:cNvSpPr/>
          <p:nvPr/>
        </p:nvSpPr>
        <p:spPr>
          <a:xfrm>
            <a:off x="0" y="2350"/>
            <a:ext cx="45264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03" name="Google Shape;6803;p183"/>
          <p:cNvSpPr txBox="1">
            <a:spLocks noGrp="1"/>
          </p:cNvSpPr>
          <p:nvPr>
            <p:ph type="body" idx="1"/>
          </p:nvPr>
        </p:nvSpPr>
        <p:spPr>
          <a:xfrm>
            <a:off x="5029250" y="1679325"/>
            <a:ext cx="3776400" cy="3148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800"/>
              </a:spcBef>
              <a:spcAft>
                <a:spcPts val="8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6804" name="Google Shape;6804;p183"/>
          <p:cNvSpPr>
            <a:spLocks noGrp="1"/>
          </p:cNvSpPr>
          <p:nvPr>
            <p:ph type="pic" idx="2"/>
          </p:nvPr>
        </p:nvSpPr>
        <p:spPr>
          <a:xfrm>
            <a:off x="420625" y="724025"/>
            <a:ext cx="3666900" cy="3921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 — gold">
  <p:cSld name="CUSTOM_23_1_1_1_1_1_1_1_1_2">
    <p:spTree>
      <p:nvGrpSpPr>
        <p:cNvPr id="1" name="Shape 6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6" name="Google Shape;6806;p184"/>
          <p:cNvSpPr/>
          <p:nvPr/>
        </p:nvSpPr>
        <p:spPr>
          <a:xfrm>
            <a:off x="3776475" y="-2275"/>
            <a:ext cx="51552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07" name="Google Shape;6807;p184"/>
          <p:cNvSpPr txBox="1">
            <a:spLocks noGrp="1"/>
          </p:cNvSpPr>
          <p:nvPr>
            <p:ph type="title"/>
          </p:nvPr>
        </p:nvSpPr>
        <p:spPr>
          <a:xfrm>
            <a:off x="4617725" y="619075"/>
            <a:ext cx="4078200" cy="654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6808" name="Google Shape;6808;p184"/>
          <p:cNvSpPr txBox="1">
            <a:spLocks noGrp="1"/>
          </p:cNvSpPr>
          <p:nvPr>
            <p:ph type="body" idx="1"/>
          </p:nvPr>
        </p:nvSpPr>
        <p:spPr>
          <a:xfrm>
            <a:off x="4608650" y="1420975"/>
            <a:ext cx="4078200" cy="3407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6809" name="Google Shape;6809;p184"/>
          <p:cNvSpPr>
            <a:spLocks noGrp="1"/>
          </p:cNvSpPr>
          <p:nvPr>
            <p:ph type="pic" idx="2"/>
          </p:nvPr>
        </p:nvSpPr>
        <p:spPr>
          <a:xfrm>
            <a:off x="420625" y="724025"/>
            <a:ext cx="2935200" cy="3921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for list or steps">
  <p:cSld name="CUSTOM_22_1_1_1_1_1_1_2_1_1">
    <p:spTree>
      <p:nvGrpSpPr>
        <p:cNvPr id="1" name="Shape 6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11" name="Google Shape;6811;p185"/>
          <p:cNvSpPr/>
          <p:nvPr/>
        </p:nvSpPr>
        <p:spPr>
          <a:xfrm>
            <a:off x="3776475" y="-2275"/>
            <a:ext cx="51552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12" name="Google Shape;6812;p185"/>
          <p:cNvSpPr txBox="1">
            <a:spLocks noGrp="1"/>
          </p:cNvSpPr>
          <p:nvPr>
            <p:ph type="title"/>
          </p:nvPr>
        </p:nvSpPr>
        <p:spPr>
          <a:xfrm>
            <a:off x="4617725" y="619075"/>
            <a:ext cx="4078200" cy="654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6813" name="Google Shape;6813;p185"/>
          <p:cNvSpPr txBox="1">
            <a:spLocks noGrp="1"/>
          </p:cNvSpPr>
          <p:nvPr>
            <p:ph type="body" idx="1"/>
          </p:nvPr>
        </p:nvSpPr>
        <p:spPr>
          <a:xfrm>
            <a:off x="4608650" y="1420975"/>
            <a:ext cx="4078200" cy="609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800"/>
              </a:spcBef>
              <a:spcAft>
                <a:spcPts val="8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6814" name="Google Shape;6814;p185"/>
          <p:cNvSpPr>
            <a:spLocks noGrp="1"/>
          </p:cNvSpPr>
          <p:nvPr>
            <p:ph type="pic" idx="2"/>
          </p:nvPr>
        </p:nvSpPr>
        <p:spPr>
          <a:xfrm>
            <a:off x="420625" y="724025"/>
            <a:ext cx="2935200" cy="3921600"/>
          </a:xfrm>
          <a:prstGeom prst="rect">
            <a:avLst/>
          </a:prstGeom>
          <a:noFill/>
          <a:ln>
            <a:noFill/>
          </a:ln>
        </p:spPr>
      </p:sp>
      <p:sp>
        <p:nvSpPr>
          <p:cNvPr id="6815" name="Google Shape;6815;p185"/>
          <p:cNvSpPr txBox="1">
            <a:spLocks noGrp="1"/>
          </p:cNvSpPr>
          <p:nvPr>
            <p:ph type="body" idx="3"/>
          </p:nvPr>
        </p:nvSpPr>
        <p:spPr>
          <a:xfrm>
            <a:off x="4617725" y="2124300"/>
            <a:ext cx="300000" cy="300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2794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 b="1"/>
            </a:lvl1pPr>
            <a:lvl2pPr marL="914400" lvl="1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2pPr>
            <a:lvl3pPr marL="1371600" lvl="2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sz="800" b="1"/>
            </a:lvl3pPr>
            <a:lvl4pPr marL="1828800" lvl="3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sz="800" b="1"/>
            </a:lvl4pPr>
            <a:lvl5pPr marL="2286000" lvl="4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5pPr>
            <a:lvl6pPr marL="2743200" lvl="5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sz="800" b="1"/>
            </a:lvl6pPr>
            <a:lvl7pPr marL="3200400" lvl="6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sz="800" b="1"/>
            </a:lvl7pPr>
            <a:lvl8pPr marL="3657600" lvl="7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8pPr>
            <a:lvl9pPr marL="4114800" lvl="8" indent="-279400" algn="ctr" rtl="0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800"/>
              <a:buChar char="■"/>
              <a:defRPr sz="800" b="1"/>
            </a:lvl9pPr>
          </a:lstStyle>
          <a:p>
            <a:endParaRPr/>
          </a:p>
        </p:txBody>
      </p:sp>
      <p:sp>
        <p:nvSpPr>
          <p:cNvPr id="6816" name="Google Shape;6816;p185"/>
          <p:cNvSpPr/>
          <p:nvPr/>
        </p:nvSpPr>
        <p:spPr>
          <a:xfrm>
            <a:off x="4617734" y="2127658"/>
            <a:ext cx="300000" cy="3000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>
              <a:solidFill>
                <a:srgbClr val="191919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17" name="Google Shape;6817;p185"/>
          <p:cNvSpPr txBox="1">
            <a:spLocks noGrp="1"/>
          </p:cNvSpPr>
          <p:nvPr>
            <p:ph type="subTitle" idx="4"/>
          </p:nvPr>
        </p:nvSpPr>
        <p:spPr>
          <a:xfrm>
            <a:off x="5084025" y="2147551"/>
            <a:ext cx="3621300" cy="13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6818" name="Google Shape;6818;p185"/>
          <p:cNvSpPr txBox="1">
            <a:spLocks noGrp="1"/>
          </p:cNvSpPr>
          <p:nvPr>
            <p:ph type="body" idx="5"/>
          </p:nvPr>
        </p:nvSpPr>
        <p:spPr>
          <a:xfrm>
            <a:off x="5093325" y="2368977"/>
            <a:ext cx="3602700" cy="13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  <p:sp>
        <p:nvSpPr>
          <p:cNvPr id="6819" name="Google Shape;6819;p185"/>
          <p:cNvSpPr txBox="1">
            <a:spLocks noGrp="1"/>
          </p:cNvSpPr>
          <p:nvPr>
            <p:ph type="body" idx="6"/>
          </p:nvPr>
        </p:nvSpPr>
        <p:spPr>
          <a:xfrm>
            <a:off x="4613025" y="2710375"/>
            <a:ext cx="300000" cy="300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2794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 b="1"/>
            </a:lvl1pPr>
            <a:lvl2pPr marL="914400" lvl="1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2pPr>
            <a:lvl3pPr marL="1371600" lvl="2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sz="800" b="1"/>
            </a:lvl3pPr>
            <a:lvl4pPr marL="1828800" lvl="3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sz="800" b="1"/>
            </a:lvl4pPr>
            <a:lvl5pPr marL="2286000" lvl="4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5pPr>
            <a:lvl6pPr marL="2743200" lvl="5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sz="800" b="1"/>
            </a:lvl6pPr>
            <a:lvl7pPr marL="3200400" lvl="6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sz="800" b="1"/>
            </a:lvl7pPr>
            <a:lvl8pPr marL="3657600" lvl="7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8pPr>
            <a:lvl9pPr marL="4114800" lvl="8" indent="-279400" algn="ctr" rtl="0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800"/>
              <a:buChar char="■"/>
              <a:defRPr sz="800" b="1"/>
            </a:lvl9pPr>
          </a:lstStyle>
          <a:p>
            <a:endParaRPr/>
          </a:p>
        </p:txBody>
      </p:sp>
      <p:sp>
        <p:nvSpPr>
          <p:cNvPr id="6820" name="Google Shape;6820;p185"/>
          <p:cNvSpPr/>
          <p:nvPr/>
        </p:nvSpPr>
        <p:spPr>
          <a:xfrm>
            <a:off x="4613034" y="2713733"/>
            <a:ext cx="300000" cy="3000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>
              <a:solidFill>
                <a:srgbClr val="191919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21" name="Google Shape;6821;p185"/>
          <p:cNvSpPr txBox="1">
            <a:spLocks noGrp="1"/>
          </p:cNvSpPr>
          <p:nvPr>
            <p:ph type="subTitle" idx="7"/>
          </p:nvPr>
        </p:nvSpPr>
        <p:spPr>
          <a:xfrm>
            <a:off x="5079325" y="2733626"/>
            <a:ext cx="3621300" cy="13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6822" name="Google Shape;6822;p185"/>
          <p:cNvSpPr txBox="1">
            <a:spLocks noGrp="1"/>
          </p:cNvSpPr>
          <p:nvPr>
            <p:ph type="body" idx="8"/>
          </p:nvPr>
        </p:nvSpPr>
        <p:spPr>
          <a:xfrm>
            <a:off x="5088625" y="2955052"/>
            <a:ext cx="3602700" cy="13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  <p:sp>
        <p:nvSpPr>
          <p:cNvPr id="6823" name="Google Shape;6823;p185"/>
          <p:cNvSpPr txBox="1">
            <a:spLocks noGrp="1"/>
          </p:cNvSpPr>
          <p:nvPr>
            <p:ph type="body" idx="9"/>
          </p:nvPr>
        </p:nvSpPr>
        <p:spPr>
          <a:xfrm>
            <a:off x="4613025" y="3282792"/>
            <a:ext cx="300000" cy="300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2794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 b="1"/>
            </a:lvl1pPr>
            <a:lvl2pPr marL="914400" lvl="1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2pPr>
            <a:lvl3pPr marL="1371600" lvl="2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sz="800" b="1"/>
            </a:lvl3pPr>
            <a:lvl4pPr marL="1828800" lvl="3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sz="800" b="1"/>
            </a:lvl4pPr>
            <a:lvl5pPr marL="2286000" lvl="4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5pPr>
            <a:lvl6pPr marL="2743200" lvl="5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sz="800" b="1"/>
            </a:lvl6pPr>
            <a:lvl7pPr marL="3200400" lvl="6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sz="800" b="1"/>
            </a:lvl7pPr>
            <a:lvl8pPr marL="3657600" lvl="7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8pPr>
            <a:lvl9pPr marL="4114800" lvl="8" indent="-279400" algn="ctr" rtl="0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800"/>
              <a:buChar char="■"/>
              <a:defRPr sz="800" b="1"/>
            </a:lvl9pPr>
          </a:lstStyle>
          <a:p>
            <a:endParaRPr/>
          </a:p>
        </p:txBody>
      </p:sp>
      <p:sp>
        <p:nvSpPr>
          <p:cNvPr id="6824" name="Google Shape;6824;p185"/>
          <p:cNvSpPr/>
          <p:nvPr/>
        </p:nvSpPr>
        <p:spPr>
          <a:xfrm>
            <a:off x="4613034" y="3286150"/>
            <a:ext cx="300000" cy="3000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>
              <a:solidFill>
                <a:srgbClr val="191919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25" name="Google Shape;6825;p185"/>
          <p:cNvSpPr txBox="1">
            <a:spLocks noGrp="1"/>
          </p:cNvSpPr>
          <p:nvPr>
            <p:ph type="subTitle" idx="13"/>
          </p:nvPr>
        </p:nvSpPr>
        <p:spPr>
          <a:xfrm>
            <a:off x="5079325" y="3306043"/>
            <a:ext cx="3621300" cy="13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6826" name="Google Shape;6826;p185"/>
          <p:cNvSpPr txBox="1">
            <a:spLocks noGrp="1"/>
          </p:cNvSpPr>
          <p:nvPr>
            <p:ph type="body" idx="14"/>
          </p:nvPr>
        </p:nvSpPr>
        <p:spPr>
          <a:xfrm>
            <a:off x="5088625" y="3555150"/>
            <a:ext cx="3602700" cy="13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  <p:sp>
        <p:nvSpPr>
          <p:cNvPr id="6827" name="Google Shape;6827;p185"/>
          <p:cNvSpPr txBox="1">
            <a:spLocks noGrp="1"/>
          </p:cNvSpPr>
          <p:nvPr>
            <p:ph type="body" idx="15"/>
          </p:nvPr>
        </p:nvSpPr>
        <p:spPr>
          <a:xfrm>
            <a:off x="4613025" y="3854852"/>
            <a:ext cx="300000" cy="300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2794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 b="1"/>
            </a:lvl1pPr>
            <a:lvl2pPr marL="914400" lvl="1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2pPr>
            <a:lvl3pPr marL="1371600" lvl="2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sz="800" b="1"/>
            </a:lvl3pPr>
            <a:lvl4pPr marL="1828800" lvl="3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sz="800" b="1"/>
            </a:lvl4pPr>
            <a:lvl5pPr marL="2286000" lvl="4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5pPr>
            <a:lvl6pPr marL="2743200" lvl="5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sz="800" b="1"/>
            </a:lvl6pPr>
            <a:lvl7pPr marL="3200400" lvl="6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sz="800" b="1"/>
            </a:lvl7pPr>
            <a:lvl8pPr marL="3657600" lvl="7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8pPr>
            <a:lvl9pPr marL="4114800" lvl="8" indent="-279400" algn="ctr" rtl="0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800"/>
              <a:buChar char="■"/>
              <a:defRPr sz="800" b="1"/>
            </a:lvl9pPr>
          </a:lstStyle>
          <a:p>
            <a:endParaRPr/>
          </a:p>
        </p:txBody>
      </p:sp>
      <p:sp>
        <p:nvSpPr>
          <p:cNvPr id="6828" name="Google Shape;6828;p185"/>
          <p:cNvSpPr/>
          <p:nvPr/>
        </p:nvSpPr>
        <p:spPr>
          <a:xfrm>
            <a:off x="4613034" y="3858210"/>
            <a:ext cx="300000" cy="3000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>
              <a:solidFill>
                <a:srgbClr val="191919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29" name="Google Shape;6829;p185"/>
          <p:cNvSpPr txBox="1">
            <a:spLocks noGrp="1"/>
          </p:cNvSpPr>
          <p:nvPr>
            <p:ph type="subTitle" idx="16"/>
          </p:nvPr>
        </p:nvSpPr>
        <p:spPr>
          <a:xfrm>
            <a:off x="5079325" y="3878103"/>
            <a:ext cx="3621300" cy="13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6830" name="Google Shape;6830;p185"/>
          <p:cNvSpPr txBox="1">
            <a:spLocks noGrp="1"/>
          </p:cNvSpPr>
          <p:nvPr>
            <p:ph type="body" idx="17"/>
          </p:nvPr>
        </p:nvSpPr>
        <p:spPr>
          <a:xfrm>
            <a:off x="5088625" y="4099529"/>
            <a:ext cx="3602700" cy="13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  <p:sp>
        <p:nvSpPr>
          <p:cNvPr id="6831" name="Google Shape;6831;p185"/>
          <p:cNvSpPr txBox="1">
            <a:spLocks noGrp="1"/>
          </p:cNvSpPr>
          <p:nvPr>
            <p:ph type="body" idx="18"/>
          </p:nvPr>
        </p:nvSpPr>
        <p:spPr>
          <a:xfrm>
            <a:off x="4613025" y="4471000"/>
            <a:ext cx="300000" cy="300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2794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 b="1"/>
            </a:lvl1pPr>
            <a:lvl2pPr marL="914400" lvl="1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2pPr>
            <a:lvl3pPr marL="1371600" lvl="2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sz="800" b="1"/>
            </a:lvl3pPr>
            <a:lvl4pPr marL="1828800" lvl="3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sz="800" b="1"/>
            </a:lvl4pPr>
            <a:lvl5pPr marL="2286000" lvl="4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5pPr>
            <a:lvl6pPr marL="2743200" lvl="5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sz="800" b="1"/>
            </a:lvl6pPr>
            <a:lvl7pPr marL="3200400" lvl="6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sz="800" b="1"/>
            </a:lvl7pPr>
            <a:lvl8pPr marL="3657600" lvl="7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8pPr>
            <a:lvl9pPr marL="4114800" lvl="8" indent="-279400" algn="ctr" rtl="0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800"/>
              <a:buChar char="■"/>
              <a:defRPr sz="800" b="1"/>
            </a:lvl9pPr>
          </a:lstStyle>
          <a:p>
            <a:endParaRPr/>
          </a:p>
        </p:txBody>
      </p:sp>
      <p:sp>
        <p:nvSpPr>
          <p:cNvPr id="6832" name="Google Shape;6832;p185"/>
          <p:cNvSpPr/>
          <p:nvPr/>
        </p:nvSpPr>
        <p:spPr>
          <a:xfrm>
            <a:off x="4613034" y="4465131"/>
            <a:ext cx="300000" cy="3000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>
              <a:solidFill>
                <a:srgbClr val="191919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33" name="Google Shape;6833;p185"/>
          <p:cNvSpPr txBox="1">
            <a:spLocks noGrp="1"/>
          </p:cNvSpPr>
          <p:nvPr>
            <p:ph type="subTitle" idx="19"/>
          </p:nvPr>
        </p:nvSpPr>
        <p:spPr>
          <a:xfrm>
            <a:off x="5079325" y="4485024"/>
            <a:ext cx="3621300" cy="13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6834" name="Google Shape;6834;p185"/>
          <p:cNvSpPr txBox="1">
            <a:spLocks noGrp="1"/>
          </p:cNvSpPr>
          <p:nvPr>
            <p:ph type="body" idx="20"/>
          </p:nvPr>
        </p:nvSpPr>
        <p:spPr>
          <a:xfrm>
            <a:off x="5088625" y="4706450"/>
            <a:ext cx="3602700" cy="13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">
  <p:cSld name="CUSTOM_23_1_1_1_1_1_1_2_1_1">
    <p:spTree>
      <p:nvGrpSpPr>
        <p:cNvPr id="1" name="Shape 68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36" name="Google Shape;6836;p186"/>
          <p:cNvSpPr txBox="1"/>
          <p:nvPr/>
        </p:nvSpPr>
        <p:spPr>
          <a:xfrm>
            <a:off x="0" y="0"/>
            <a:ext cx="4197000" cy="38661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37" name="Google Shape;6837;p186"/>
          <p:cNvSpPr txBox="1">
            <a:spLocks noGrp="1"/>
          </p:cNvSpPr>
          <p:nvPr>
            <p:ph type="title"/>
          </p:nvPr>
        </p:nvSpPr>
        <p:spPr>
          <a:xfrm>
            <a:off x="5063700" y="994550"/>
            <a:ext cx="3741900" cy="6453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38" name="Google Shape;6838;p186"/>
          <p:cNvSpPr txBox="1">
            <a:spLocks noGrp="1"/>
          </p:cNvSpPr>
          <p:nvPr>
            <p:ph type="body" idx="1"/>
          </p:nvPr>
        </p:nvSpPr>
        <p:spPr>
          <a:xfrm>
            <a:off x="5063700" y="1753150"/>
            <a:ext cx="3741900" cy="3075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6839" name="Google Shape;6839;p186"/>
          <p:cNvSpPr>
            <a:spLocks noGrp="1"/>
          </p:cNvSpPr>
          <p:nvPr>
            <p:ph type="pic" idx="2"/>
          </p:nvPr>
        </p:nvSpPr>
        <p:spPr>
          <a:xfrm>
            <a:off x="433675" y="322950"/>
            <a:ext cx="4091400" cy="37773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">
  <p:cSld name="CUSTOM_23_1_1_1_1_2_1_1_1_1">
    <p:spTree>
      <p:nvGrpSpPr>
        <p:cNvPr id="1" name="Shape 68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1" name="Google Shape;6841;p187"/>
          <p:cNvSpPr/>
          <p:nvPr/>
        </p:nvSpPr>
        <p:spPr>
          <a:xfrm>
            <a:off x="937452" y="791100"/>
            <a:ext cx="218700" cy="35613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42" name="Google Shape;6842;p187"/>
          <p:cNvSpPr/>
          <p:nvPr/>
        </p:nvSpPr>
        <p:spPr>
          <a:xfrm>
            <a:off x="1161900" y="-16800"/>
            <a:ext cx="4296000" cy="5160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43" name="Google Shape;6843;p187"/>
          <p:cNvSpPr txBox="1">
            <a:spLocks noGrp="1"/>
          </p:cNvSpPr>
          <p:nvPr>
            <p:ph type="title"/>
          </p:nvPr>
        </p:nvSpPr>
        <p:spPr>
          <a:xfrm>
            <a:off x="4523475" y="791100"/>
            <a:ext cx="4277700" cy="35613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28600" tIns="201150" rIns="228600" bIns="0" anchor="t" anchorCtr="0">
            <a:no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000"/>
              <a:buNone/>
              <a:defRPr/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6844" name="Google Shape;6844;p187"/>
          <p:cNvSpPr txBox="1">
            <a:spLocks noGrp="1"/>
          </p:cNvSpPr>
          <p:nvPr>
            <p:ph type="body" idx="1"/>
          </p:nvPr>
        </p:nvSpPr>
        <p:spPr>
          <a:xfrm>
            <a:off x="4523400" y="1776100"/>
            <a:ext cx="4277700" cy="25764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28600" tIns="45700" rIns="228600" bIns="91425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left">
  <p:cSld name="CUSTOM_23_1_1_2_1_1_1_1_1_1">
    <p:spTree>
      <p:nvGrpSpPr>
        <p:cNvPr id="1" name="Shape 68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6" name="Google Shape;6846;p188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47" name="Google Shape;6847;p188"/>
          <p:cNvSpPr/>
          <p:nvPr/>
        </p:nvSpPr>
        <p:spPr>
          <a:xfrm>
            <a:off x="4091100" y="625"/>
            <a:ext cx="4308000" cy="5143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48" name="Google Shape;6848;p188"/>
          <p:cNvSpPr txBox="1">
            <a:spLocks noGrp="1"/>
          </p:cNvSpPr>
          <p:nvPr>
            <p:ph type="title" idx="2"/>
          </p:nvPr>
        </p:nvSpPr>
        <p:spPr>
          <a:xfrm>
            <a:off x="845675" y="791050"/>
            <a:ext cx="4096500" cy="35613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28600" tIns="228600" rIns="228600" bIns="0" anchor="t" anchorCtr="0">
            <a:no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000"/>
              <a:buNone/>
              <a:defRPr/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6849" name="Google Shape;6849;p188"/>
          <p:cNvSpPr/>
          <p:nvPr/>
        </p:nvSpPr>
        <p:spPr>
          <a:xfrm>
            <a:off x="8392811" y="791100"/>
            <a:ext cx="218700" cy="35613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50" name="Google Shape;6850;p188"/>
          <p:cNvSpPr txBox="1">
            <a:spLocks noGrp="1"/>
          </p:cNvSpPr>
          <p:nvPr>
            <p:ph type="body" idx="1"/>
          </p:nvPr>
        </p:nvSpPr>
        <p:spPr>
          <a:xfrm>
            <a:off x="845675" y="1716875"/>
            <a:ext cx="4096500" cy="263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28600" tIns="45700" rIns="228600" bIns="91425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left">
  <p:cSld name="CUSTOM_22_1_1_1_1_1_1_1_1_1_1">
    <p:spTree>
      <p:nvGrpSpPr>
        <p:cNvPr id="1" name="Shape 68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52" name="Google Shape;6852;p189"/>
          <p:cNvSpPr/>
          <p:nvPr/>
        </p:nvSpPr>
        <p:spPr>
          <a:xfrm>
            <a:off x="7863850" y="-2275"/>
            <a:ext cx="12801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3" name="Google Shape;6853;p189"/>
          <p:cNvSpPr txBox="1">
            <a:spLocks noGrp="1"/>
          </p:cNvSpPr>
          <p:nvPr>
            <p:ph type="title"/>
          </p:nvPr>
        </p:nvSpPr>
        <p:spPr>
          <a:xfrm>
            <a:off x="426725" y="911400"/>
            <a:ext cx="3660600" cy="654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6854" name="Google Shape;6854;p189"/>
          <p:cNvSpPr txBox="1">
            <a:spLocks noGrp="1"/>
          </p:cNvSpPr>
          <p:nvPr>
            <p:ph type="body" idx="1"/>
          </p:nvPr>
        </p:nvSpPr>
        <p:spPr>
          <a:xfrm>
            <a:off x="417650" y="1672775"/>
            <a:ext cx="3669600" cy="2966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6855" name="Google Shape;6855;p189"/>
          <p:cNvSpPr>
            <a:spLocks noGrp="1"/>
          </p:cNvSpPr>
          <p:nvPr>
            <p:ph type="pic" idx="2"/>
          </p:nvPr>
        </p:nvSpPr>
        <p:spPr>
          <a:xfrm>
            <a:off x="5038350" y="530400"/>
            <a:ext cx="3767100" cy="41085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left, pattern">
  <p:cSld name="CUSTOM_23_1_1_1_1_1_1_1_1_1_1">
    <p:spTree>
      <p:nvGrpSpPr>
        <p:cNvPr id="1" name="Shape 68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857" name="Google Shape;6857;p190"/>
          <p:cNvPicPr preferRelativeResize="0"/>
          <p:nvPr/>
        </p:nvPicPr>
        <p:blipFill rotWithShape="1">
          <a:blip r:embed="rId2">
            <a:alphaModFix/>
          </a:blip>
          <a:srcRect l="56549" t="4415" r="-832"/>
          <a:stretch/>
        </p:blipFill>
        <p:spPr>
          <a:xfrm>
            <a:off x="5094675" y="319679"/>
            <a:ext cx="3819602" cy="4307700"/>
          </a:xfrm>
          <a:prstGeom prst="rect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</p:pic>
      <p:sp>
        <p:nvSpPr>
          <p:cNvPr id="6858" name="Google Shape;6858;p190"/>
          <p:cNvSpPr txBox="1">
            <a:spLocks noGrp="1"/>
          </p:cNvSpPr>
          <p:nvPr>
            <p:ph type="body" idx="1"/>
          </p:nvPr>
        </p:nvSpPr>
        <p:spPr>
          <a:xfrm>
            <a:off x="853600" y="1697775"/>
            <a:ext cx="3672600" cy="2929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6859" name="Google Shape;6859;p190"/>
          <p:cNvSpPr txBox="1">
            <a:spLocks noGrp="1"/>
          </p:cNvSpPr>
          <p:nvPr>
            <p:ph type="title"/>
          </p:nvPr>
        </p:nvSpPr>
        <p:spPr>
          <a:xfrm>
            <a:off x="853600" y="892525"/>
            <a:ext cx="3672600" cy="66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6860" name="Google Shape;6860;p190"/>
          <p:cNvSpPr>
            <a:spLocks noGrp="1"/>
          </p:cNvSpPr>
          <p:nvPr>
            <p:ph type="pic" idx="2"/>
          </p:nvPr>
        </p:nvSpPr>
        <p:spPr>
          <a:xfrm>
            <a:off x="5362575" y="561379"/>
            <a:ext cx="3781500" cy="38481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 — white">
  <p:cSld name="CUSTOM_23_1_1_1_1_1_1_1_1_1_2">
    <p:spTree>
      <p:nvGrpSpPr>
        <p:cNvPr id="1" name="Shape 6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2" name="Google Shape;6862;p191"/>
          <p:cNvSpPr>
            <a:spLocks noGrp="1"/>
          </p:cNvSpPr>
          <p:nvPr>
            <p:ph type="pic" idx="2"/>
          </p:nvPr>
        </p:nvSpPr>
        <p:spPr>
          <a:xfrm>
            <a:off x="1006875" y="990307"/>
            <a:ext cx="1984200" cy="2006100"/>
          </a:xfrm>
          <a:prstGeom prst="rect">
            <a:avLst/>
          </a:prstGeom>
          <a:noFill/>
          <a:ln>
            <a:noFill/>
          </a:ln>
        </p:spPr>
      </p:sp>
      <p:sp>
        <p:nvSpPr>
          <p:cNvPr id="6863" name="Google Shape;6863;p191"/>
          <p:cNvSpPr txBox="1">
            <a:spLocks noGrp="1"/>
          </p:cNvSpPr>
          <p:nvPr>
            <p:ph type="title"/>
          </p:nvPr>
        </p:nvSpPr>
        <p:spPr>
          <a:xfrm>
            <a:off x="3787925" y="1398275"/>
            <a:ext cx="50211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4400"/>
            </a:lvl1pPr>
            <a:lvl2pPr lvl="1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64" name="Google Shape;6864;p191"/>
          <p:cNvSpPr txBox="1">
            <a:spLocks noGrp="1"/>
          </p:cNvSpPr>
          <p:nvPr>
            <p:ph type="subTitle" idx="1"/>
          </p:nvPr>
        </p:nvSpPr>
        <p:spPr>
          <a:xfrm>
            <a:off x="3784450" y="990300"/>
            <a:ext cx="5021100" cy="32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>
                <a:highlight>
                  <a:schemeClr val="accent1"/>
                </a:highlight>
              </a:defRPr>
            </a:lvl1pPr>
            <a:lvl2pPr lvl="1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65" name="Google Shape;6865;p191"/>
          <p:cNvSpPr txBox="1">
            <a:spLocks noGrp="1"/>
          </p:cNvSpPr>
          <p:nvPr>
            <p:ph type="body" idx="3"/>
          </p:nvPr>
        </p:nvSpPr>
        <p:spPr>
          <a:xfrm>
            <a:off x="3784450" y="2756700"/>
            <a:ext cx="5021100" cy="207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286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1pPr>
            <a:lvl2pPr marL="914400" lvl="1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2pPr>
            <a:lvl3pPr marL="1371600" lvl="2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3pPr>
            <a:lvl4pPr marL="1828800" lvl="3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4pPr>
            <a:lvl5pPr marL="2286000" lvl="4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5pPr>
            <a:lvl6pPr marL="2743200" lvl="5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6pPr>
            <a:lvl7pPr marL="3200400" lvl="6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7pPr>
            <a:lvl8pPr marL="3657600" lvl="7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8pPr>
            <a:lvl9pPr marL="4114800" lvl="8" indent="-228600" algn="l" rtl="0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 — black">
  <p:cSld name="CUSTOM_23_1_1_1_1_1_1_1_1_2_1">
    <p:bg>
      <p:bgPr>
        <a:solidFill>
          <a:schemeClr val="dk1"/>
        </a:solidFill>
        <a:effectLst/>
      </p:bgPr>
    </p:bg>
    <p:spTree>
      <p:nvGrpSpPr>
        <p:cNvPr id="1" name="Shape 68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7" name="Google Shape;6867;p192"/>
          <p:cNvSpPr>
            <a:spLocks noGrp="1"/>
          </p:cNvSpPr>
          <p:nvPr>
            <p:ph type="pic" idx="2"/>
          </p:nvPr>
        </p:nvSpPr>
        <p:spPr>
          <a:xfrm>
            <a:off x="1006875" y="990307"/>
            <a:ext cx="1984200" cy="2006100"/>
          </a:xfrm>
          <a:prstGeom prst="rect">
            <a:avLst/>
          </a:prstGeom>
          <a:noFill/>
          <a:ln>
            <a:noFill/>
          </a:ln>
        </p:spPr>
      </p:sp>
      <p:sp>
        <p:nvSpPr>
          <p:cNvPr id="6868" name="Google Shape;6868;p192"/>
          <p:cNvSpPr txBox="1">
            <a:spLocks noGrp="1"/>
          </p:cNvSpPr>
          <p:nvPr>
            <p:ph type="title"/>
          </p:nvPr>
        </p:nvSpPr>
        <p:spPr>
          <a:xfrm>
            <a:off x="3787925" y="1398275"/>
            <a:ext cx="50211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None/>
              <a:defRPr sz="4400">
                <a:solidFill>
                  <a:schemeClr val="lt1"/>
                </a:solidFill>
              </a:defRPr>
            </a:lvl1pPr>
            <a:lvl2pPr lvl="1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69" name="Google Shape;6869;p192"/>
          <p:cNvSpPr txBox="1">
            <a:spLocks noGrp="1"/>
          </p:cNvSpPr>
          <p:nvPr>
            <p:ph type="subTitle" idx="1"/>
          </p:nvPr>
        </p:nvSpPr>
        <p:spPr>
          <a:xfrm>
            <a:off x="3784450" y="990300"/>
            <a:ext cx="5021100" cy="32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>
                <a:highlight>
                  <a:schemeClr val="accent1"/>
                </a:highlight>
              </a:defRPr>
            </a:lvl1pPr>
            <a:lvl2pPr lvl="1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70" name="Google Shape;6870;p192"/>
          <p:cNvSpPr txBox="1">
            <a:spLocks noGrp="1"/>
          </p:cNvSpPr>
          <p:nvPr>
            <p:ph type="body" idx="3"/>
          </p:nvPr>
        </p:nvSpPr>
        <p:spPr>
          <a:xfrm>
            <a:off x="3784450" y="2756700"/>
            <a:ext cx="5021100" cy="207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286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1pPr>
            <a:lvl2pPr marL="914400" lvl="1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2pPr>
            <a:lvl3pPr marL="1371600" lvl="2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3pPr>
            <a:lvl4pPr marL="1828800" lvl="3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4pPr>
            <a:lvl5pPr marL="2286000" lvl="4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5pPr>
            <a:lvl6pPr marL="2743200" lvl="5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6pPr>
            <a:lvl7pPr marL="3200400" lvl="6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7pPr>
            <a:lvl8pPr marL="3657600" lvl="7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8pPr>
            <a:lvl9pPr marL="4114800" lvl="8" indent="-228600" algn="l" rtl="0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8"/>
          <p:cNvSpPr txBox="1">
            <a:spLocks noGrp="1"/>
          </p:cNvSpPr>
          <p:nvPr>
            <p:ph type="title"/>
          </p:nvPr>
        </p:nvSpPr>
        <p:spPr>
          <a:xfrm>
            <a:off x="490250" y="450150"/>
            <a:ext cx="6367800" cy="40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34" name="Google Shape;34;p8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 background, right">
  <p:cSld name="CUSTOM_22_1_1_1_1_1_1_2_1_1_1">
    <p:spTree>
      <p:nvGrpSpPr>
        <p:cNvPr id="1" name="Shape 6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2" name="Google Shape;6872;p193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73" name="Google Shape;6873;p193"/>
          <p:cNvSpPr>
            <a:spLocks noGrp="1"/>
          </p:cNvSpPr>
          <p:nvPr>
            <p:ph type="pic" idx="2"/>
          </p:nvPr>
        </p:nvSpPr>
        <p:spPr>
          <a:xfrm>
            <a:off x="18450" y="-9225"/>
            <a:ext cx="9144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6874" name="Google Shape;6874;p193"/>
          <p:cNvSpPr txBox="1">
            <a:spLocks noGrp="1"/>
          </p:cNvSpPr>
          <p:nvPr>
            <p:ph type="title" idx="3"/>
          </p:nvPr>
        </p:nvSpPr>
        <p:spPr>
          <a:xfrm>
            <a:off x="5356075" y="326850"/>
            <a:ext cx="3347400" cy="4827600"/>
          </a:xfrm>
          <a:prstGeom prst="rect">
            <a:avLst/>
          </a:prstGeom>
          <a:solidFill>
            <a:srgbClr val="FFFFFF">
              <a:alpha val="91060"/>
            </a:srgbClr>
          </a:solidFill>
        </p:spPr>
        <p:txBody>
          <a:bodyPr spcFirstLastPara="1" wrap="square" lIns="137150" tIns="137150" rIns="137150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75" name="Google Shape;6875;p193"/>
          <p:cNvSpPr txBox="1">
            <a:spLocks noGrp="1"/>
          </p:cNvSpPr>
          <p:nvPr>
            <p:ph type="body" idx="1"/>
          </p:nvPr>
        </p:nvSpPr>
        <p:spPr>
          <a:xfrm>
            <a:off x="5458975" y="1273325"/>
            <a:ext cx="3054600" cy="3554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 background, left">
  <p:cSld name="CUSTOM_23_1_1_1_1_1_1_2_1_1_1">
    <p:spTree>
      <p:nvGrpSpPr>
        <p:cNvPr id="1" name="Shape 6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7" name="Google Shape;6877;p194"/>
          <p:cNvSpPr>
            <a:spLocks noGrp="1"/>
          </p:cNvSpPr>
          <p:nvPr>
            <p:ph type="pic" idx="2"/>
          </p:nvPr>
        </p:nvSpPr>
        <p:spPr>
          <a:xfrm>
            <a:off x="18450" y="-9225"/>
            <a:ext cx="9144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6878" name="Google Shape;6878;p194"/>
          <p:cNvSpPr txBox="1">
            <a:spLocks noGrp="1"/>
          </p:cNvSpPr>
          <p:nvPr>
            <p:ph type="title"/>
          </p:nvPr>
        </p:nvSpPr>
        <p:spPr>
          <a:xfrm>
            <a:off x="320050" y="315900"/>
            <a:ext cx="3333900" cy="4827600"/>
          </a:xfrm>
          <a:prstGeom prst="rect">
            <a:avLst/>
          </a:prstGeom>
          <a:solidFill>
            <a:srgbClr val="FFFFFF">
              <a:alpha val="91060"/>
            </a:srgbClr>
          </a:solidFill>
        </p:spPr>
        <p:txBody>
          <a:bodyPr spcFirstLastPara="1" wrap="square" lIns="137150" tIns="137150" rIns="137150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79" name="Google Shape;6879;p194"/>
          <p:cNvSpPr txBox="1">
            <a:spLocks noGrp="1"/>
          </p:cNvSpPr>
          <p:nvPr>
            <p:ph type="body" idx="1"/>
          </p:nvPr>
        </p:nvSpPr>
        <p:spPr>
          <a:xfrm>
            <a:off x="420625" y="1254875"/>
            <a:ext cx="3043500" cy="35733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 grid, left">
  <p:cSld name="CUSTOM_23_1_1_1_1_2_1_1_1_1_1">
    <p:spTree>
      <p:nvGrpSpPr>
        <p:cNvPr id="1" name="Shape 6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81" name="Google Shape;6881;p195"/>
          <p:cNvSpPr/>
          <p:nvPr/>
        </p:nvSpPr>
        <p:spPr>
          <a:xfrm>
            <a:off x="6611100" y="-2275"/>
            <a:ext cx="25329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82" name="Google Shape;6882;p195"/>
          <p:cNvSpPr txBox="1">
            <a:spLocks noGrp="1"/>
          </p:cNvSpPr>
          <p:nvPr>
            <p:ph type="title"/>
          </p:nvPr>
        </p:nvSpPr>
        <p:spPr>
          <a:xfrm>
            <a:off x="426725" y="881335"/>
            <a:ext cx="3660600" cy="654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6883" name="Google Shape;6883;p195"/>
          <p:cNvSpPr txBox="1">
            <a:spLocks noGrp="1"/>
          </p:cNvSpPr>
          <p:nvPr>
            <p:ph type="body" idx="1"/>
          </p:nvPr>
        </p:nvSpPr>
        <p:spPr>
          <a:xfrm>
            <a:off x="417650" y="1642701"/>
            <a:ext cx="3669600" cy="2996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6884" name="Google Shape;6884;p195"/>
          <p:cNvSpPr>
            <a:spLocks noGrp="1"/>
          </p:cNvSpPr>
          <p:nvPr>
            <p:ph type="pic" idx="2"/>
          </p:nvPr>
        </p:nvSpPr>
        <p:spPr>
          <a:xfrm>
            <a:off x="7452350" y="530400"/>
            <a:ext cx="1353000" cy="4108500"/>
          </a:xfrm>
          <a:prstGeom prst="rect">
            <a:avLst/>
          </a:prstGeom>
          <a:noFill/>
          <a:ln>
            <a:noFill/>
          </a:ln>
        </p:spPr>
      </p:sp>
      <p:sp>
        <p:nvSpPr>
          <p:cNvPr id="6885" name="Google Shape;6885;p195"/>
          <p:cNvSpPr>
            <a:spLocks noGrp="1"/>
          </p:cNvSpPr>
          <p:nvPr>
            <p:ph type="pic" idx="3"/>
          </p:nvPr>
        </p:nvSpPr>
        <p:spPr>
          <a:xfrm>
            <a:off x="4617725" y="530400"/>
            <a:ext cx="2782500" cy="1997700"/>
          </a:xfrm>
          <a:prstGeom prst="rect">
            <a:avLst/>
          </a:prstGeom>
          <a:noFill/>
          <a:ln>
            <a:noFill/>
          </a:ln>
        </p:spPr>
      </p:sp>
      <p:sp>
        <p:nvSpPr>
          <p:cNvPr id="6886" name="Google Shape;6886;p195"/>
          <p:cNvSpPr>
            <a:spLocks noGrp="1"/>
          </p:cNvSpPr>
          <p:nvPr>
            <p:ph type="pic" idx="4"/>
          </p:nvPr>
        </p:nvSpPr>
        <p:spPr>
          <a:xfrm>
            <a:off x="4617725" y="2599800"/>
            <a:ext cx="2782500" cy="20391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s, left">
  <p:cSld name="CUSTOM_23_1_1_2_1_1_1_1_1_1_1">
    <p:spTree>
      <p:nvGrpSpPr>
        <p:cNvPr id="1" name="Shape 6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888" name="Google Shape;6888;p19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-2225"/>
            <a:ext cx="9144003" cy="5147949"/>
          </a:xfrm>
          <a:prstGeom prst="rect">
            <a:avLst/>
          </a:prstGeom>
          <a:noFill/>
          <a:ln>
            <a:noFill/>
          </a:ln>
        </p:spPr>
      </p:pic>
      <p:sp>
        <p:nvSpPr>
          <p:cNvPr id="6889" name="Google Shape;6889;p196"/>
          <p:cNvSpPr/>
          <p:nvPr/>
        </p:nvSpPr>
        <p:spPr>
          <a:xfrm>
            <a:off x="320050" y="544400"/>
            <a:ext cx="7543800" cy="3801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90" name="Google Shape;6890;p196"/>
          <p:cNvSpPr txBox="1">
            <a:spLocks noGrp="1"/>
          </p:cNvSpPr>
          <p:nvPr>
            <p:ph type="title"/>
          </p:nvPr>
        </p:nvSpPr>
        <p:spPr>
          <a:xfrm>
            <a:off x="426725" y="1144150"/>
            <a:ext cx="2508600" cy="5409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6891" name="Google Shape;6891;p196"/>
          <p:cNvSpPr txBox="1">
            <a:spLocks noGrp="1"/>
          </p:cNvSpPr>
          <p:nvPr>
            <p:ph type="body" idx="1"/>
          </p:nvPr>
        </p:nvSpPr>
        <p:spPr>
          <a:xfrm>
            <a:off x="417650" y="1873100"/>
            <a:ext cx="2517600" cy="1942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6892" name="Google Shape;6892;p196"/>
          <p:cNvSpPr>
            <a:spLocks noGrp="1"/>
          </p:cNvSpPr>
          <p:nvPr>
            <p:ph type="pic" idx="2"/>
          </p:nvPr>
        </p:nvSpPr>
        <p:spPr>
          <a:xfrm>
            <a:off x="7675230" y="1144150"/>
            <a:ext cx="1472100" cy="2518800"/>
          </a:xfrm>
          <a:prstGeom prst="rect">
            <a:avLst/>
          </a:prstGeom>
          <a:noFill/>
          <a:ln>
            <a:noFill/>
          </a:ln>
        </p:spPr>
      </p:sp>
      <p:sp>
        <p:nvSpPr>
          <p:cNvPr id="6893" name="Google Shape;6893;p196"/>
          <p:cNvSpPr>
            <a:spLocks noGrp="1"/>
          </p:cNvSpPr>
          <p:nvPr>
            <p:ph type="pic" idx="3"/>
          </p:nvPr>
        </p:nvSpPr>
        <p:spPr>
          <a:xfrm>
            <a:off x="6201934" y="1144150"/>
            <a:ext cx="1472100" cy="2518800"/>
          </a:xfrm>
          <a:prstGeom prst="rect">
            <a:avLst/>
          </a:prstGeom>
          <a:noFill/>
          <a:ln>
            <a:noFill/>
          </a:ln>
        </p:spPr>
      </p:sp>
      <p:sp>
        <p:nvSpPr>
          <p:cNvPr id="6894" name="Google Shape;6894;p196"/>
          <p:cNvSpPr>
            <a:spLocks noGrp="1"/>
          </p:cNvSpPr>
          <p:nvPr>
            <p:ph type="pic" idx="4"/>
          </p:nvPr>
        </p:nvSpPr>
        <p:spPr>
          <a:xfrm>
            <a:off x="4728604" y="1144150"/>
            <a:ext cx="1472100" cy="2518800"/>
          </a:xfrm>
          <a:prstGeom prst="rect">
            <a:avLst/>
          </a:prstGeom>
          <a:noFill/>
          <a:ln>
            <a:noFill/>
          </a:ln>
        </p:spPr>
      </p:sp>
      <p:sp>
        <p:nvSpPr>
          <p:cNvPr id="6895" name="Google Shape;6895;p196"/>
          <p:cNvSpPr>
            <a:spLocks noGrp="1"/>
          </p:cNvSpPr>
          <p:nvPr>
            <p:ph type="pic" idx="5"/>
          </p:nvPr>
        </p:nvSpPr>
        <p:spPr>
          <a:xfrm>
            <a:off x="3255275" y="1144150"/>
            <a:ext cx="1472100" cy="25188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layout">
  <p:cSld name="CUSTOM_22_1_1_1_1_1_1_1_1_1_1_1">
    <p:spTree>
      <p:nvGrpSpPr>
        <p:cNvPr id="1" name="Shape 68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97" name="Google Shape;6897;p197"/>
          <p:cNvSpPr txBox="1">
            <a:spLocks noGrp="1"/>
          </p:cNvSpPr>
          <p:nvPr>
            <p:ph type="body" idx="1"/>
          </p:nvPr>
        </p:nvSpPr>
        <p:spPr>
          <a:xfrm>
            <a:off x="420625" y="1301025"/>
            <a:ext cx="3355800" cy="1260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800"/>
              </a:spcBef>
              <a:spcAft>
                <a:spcPts val="8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6898" name="Google Shape;6898;p197"/>
          <p:cNvSpPr txBox="1">
            <a:spLocks noGrp="1"/>
          </p:cNvSpPr>
          <p:nvPr>
            <p:ph type="title"/>
          </p:nvPr>
        </p:nvSpPr>
        <p:spPr>
          <a:xfrm>
            <a:off x="424925" y="511525"/>
            <a:ext cx="3355800" cy="372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6899" name="Google Shape;6899;p197"/>
          <p:cNvSpPr txBox="1"/>
          <p:nvPr/>
        </p:nvSpPr>
        <p:spPr>
          <a:xfrm>
            <a:off x="0" y="0"/>
            <a:ext cx="323700" cy="25617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00" name="Google Shape;6900;p197"/>
          <p:cNvSpPr>
            <a:spLocks noGrp="1"/>
          </p:cNvSpPr>
          <p:nvPr>
            <p:ph type="pic" idx="2"/>
          </p:nvPr>
        </p:nvSpPr>
        <p:spPr>
          <a:xfrm>
            <a:off x="4197100" y="-18450"/>
            <a:ext cx="4947000" cy="2587800"/>
          </a:xfrm>
          <a:prstGeom prst="rect">
            <a:avLst/>
          </a:prstGeom>
          <a:noFill/>
          <a:ln>
            <a:noFill/>
          </a:ln>
        </p:spPr>
      </p:sp>
      <p:sp>
        <p:nvSpPr>
          <p:cNvPr id="6901" name="Google Shape;6901;p197"/>
          <p:cNvSpPr txBox="1">
            <a:spLocks noGrp="1"/>
          </p:cNvSpPr>
          <p:nvPr>
            <p:ph type="subTitle" idx="3"/>
          </p:nvPr>
        </p:nvSpPr>
        <p:spPr>
          <a:xfrm>
            <a:off x="738175" y="2878525"/>
            <a:ext cx="1355700" cy="599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/>
            </a:lvl1pPr>
            <a:lvl2pPr lvl="1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6902" name="Google Shape;6902;p197"/>
          <p:cNvSpPr txBox="1">
            <a:spLocks noGrp="1"/>
          </p:cNvSpPr>
          <p:nvPr>
            <p:ph type="body" idx="4"/>
          </p:nvPr>
        </p:nvSpPr>
        <p:spPr>
          <a:xfrm>
            <a:off x="738175" y="3519658"/>
            <a:ext cx="1355700" cy="249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 rtl="0"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>
            <a:endParaRPr/>
          </a:p>
        </p:txBody>
      </p:sp>
      <p:sp>
        <p:nvSpPr>
          <p:cNvPr id="6903" name="Google Shape;6903;p197"/>
          <p:cNvSpPr txBox="1">
            <a:spLocks noGrp="1"/>
          </p:cNvSpPr>
          <p:nvPr>
            <p:ph type="body" idx="5"/>
          </p:nvPr>
        </p:nvSpPr>
        <p:spPr>
          <a:xfrm>
            <a:off x="738175" y="3884575"/>
            <a:ext cx="1355700" cy="94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279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  <p:sp>
        <p:nvSpPr>
          <p:cNvPr id="6904" name="Google Shape;6904;p197"/>
          <p:cNvSpPr txBox="1">
            <a:spLocks noGrp="1"/>
          </p:cNvSpPr>
          <p:nvPr>
            <p:ph type="subTitle" idx="6"/>
          </p:nvPr>
        </p:nvSpPr>
        <p:spPr>
          <a:xfrm>
            <a:off x="6611100" y="2878525"/>
            <a:ext cx="1355700" cy="599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/>
            </a:lvl1pPr>
            <a:lvl2pPr lvl="1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6905" name="Google Shape;6905;p197"/>
          <p:cNvSpPr txBox="1">
            <a:spLocks noGrp="1"/>
          </p:cNvSpPr>
          <p:nvPr>
            <p:ph type="body" idx="7"/>
          </p:nvPr>
        </p:nvSpPr>
        <p:spPr>
          <a:xfrm>
            <a:off x="6611100" y="3519658"/>
            <a:ext cx="1355700" cy="249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 rtl="0"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>
            <a:endParaRPr/>
          </a:p>
        </p:txBody>
      </p:sp>
      <p:sp>
        <p:nvSpPr>
          <p:cNvPr id="6906" name="Google Shape;6906;p197"/>
          <p:cNvSpPr txBox="1">
            <a:spLocks noGrp="1"/>
          </p:cNvSpPr>
          <p:nvPr>
            <p:ph type="body" idx="8"/>
          </p:nvPr>
        </p:nvSpPr>
        <p:spPr>
          <a:xfrm>
            <a:off x="6611100" y="3884575"/>
            <a:ext cx="1355700" cy="94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279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  <p:sp>
        <p:nvSpPr>
          <p:cNvPr id="6907" name="Google Shape;6907;p197"/>
          <p:cNvSpPr txBox="1">
            <a:spLocks noGrp="1"/>
          </p:cNvSpPr>
          <p:nvPr>
            <p:ph type="subTitle" idx="9"/>
          </p:nvPr>
        </p:nvSpPr>
        <p:spPr>
          <a:xfrm>
            <a:off x="3674613" y="2878525"/>
            <a:ext cx="1355700" cy="599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/>
            </a:lvl1pPr>
            <a:lvl2pPr lvl="1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6908" name="Google Shape;6908;p197"/>
          <p:cNvSpPr txBox="1">
            <a:spLocks noGrp="1"/>
          </p:cNvSpPr>
          <p:nvPr>
            <p:ph type="body" idx="13"/>
          </p:nvPr>
        </p:nvSpPr>
        <p:spPr>
          <a:xfrm>
            <a:off x="3674613" y="3519658"/>
            <a:ext cx="1355700" cy="249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3556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marL="1371600" lvl="2" indent="-3556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556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marL="2286000" lvl="4" indent="-3556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marL="2743200" lvl="5" indent="-3556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marL="3200400" lvl="6" indent="-3556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marL="3657600" lvl="7" indent="-3556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marL="4114800" lvl="8" indent="-355600" rtl="0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>
            <a:endParaRPr/>
          </a:p>
        </p:txBody>
      </p:sp>
      <p:sp>
        <p:nvSpPr>
          <p:cNvPr id="6909" name="Google Shape;6909;p197"/>
          <p:cNvSpPr txBox="1">
            <a:spLocks noGrp="1"/>
          </p:cNvSpPr>
          <p:nvPr>
            <p:ph type="body" idx="14"/>
          </p:nvPr>
        </p:nvSpPr>
        <p:spPr>
          <a:xfrm>
            <a:off x="3674613" y="3884575"/>
            <a:ext cx="1355700" cy="94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 rtl="0"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279400" rtl="0"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 rtl="0">
              <a:spcBef>
                <a:spcPts val="40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 rtl="0">
              <a:spcBef>
                <a:spcPts val="40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 rtl="0"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 rtl="0">
              <a:spcBef>
                <a:spcPts val="40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 rtl="0">
              <a:spcBef>
                <a:spcPts val="40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 rtl="0"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 rtl="0">
              <a:spcBef>
                <a:spcPts val="400"/>
              </a:spcBef>
              <a:spcAft>
                <a:spcPts val="40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 background, for facts or numbers">
  <p:cSld name="CUSTOM_23_1_1_1_1_1_1_1_1_1_1_1">
    <p:spTree>
      <p:nvGrpSpPr>
        <p:cNvPr id="1" name="Shape 69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11" name="Google Shape;6911;p198"/>
          <p:cNvSpPr>
            <a:spLocks noGrp="1"/>
          </p:cNvSpPr>
          <p:nvPr>
            <p:ph type="pic" idx="2"/>
          </p:nvPr>
        </p:nvSpPr>
        <p:spPr>
          <a:xfrm>
            <a:off x="18450" y="-9225"/>
            <a:ext cx="9144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6912" name="Google Shape;6912;p198"/>
          <p:cNvSpPr txBox="1">
            <a:spLocks noGrp="1"/>
          </p:cNvSpPr>
          <p:nvPr>
            <p:ph type="title"/>
          </p:nvPr>
        </p:nvSpPr>
        <p:spPr>
          <a:xfrm>
            <a:off x="0" y="-9225"/>
            <a:ext cx="9022200" cy="5152800"/>
          </a:xfrm>
          <a:prstGeom prst="rect">
            <a:avLst/>
          </a:prstGeom>
          <a:solidFill>
            <a:srgbClr val="191919">
              <a:alpha val="74300"/>
            </a:srgbClr>
          </a:solidFill>
        </p:spPr>
        <p:txBody>
          <a:bodyPr spcFirstLastPara="1" wrap="square" lIns="411475" tIns="320025" rIns="91425" bIns="18287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913" name="Google Shape;6913;p198"/>
          <p:cNvSpPr txBox="1">
            <a:spLocks noGrp="1"/>
          </p:cNvSpPr>
          <p:nvPr>
            <p:ph type="body" idx="1"/>
          </p:nvPr>
        </p:nvSpPr>
        <p:spPr>
          <a:xfrm>
            <a:off x="420625" y="1485525"/>
            <a:ext cx="3663000" cy="67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45720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sz="3600" b="1">
                <a:solidFill>
                  <a:schemeClr val="accent1"/>
                </a:solidFill>
              </a:defRPr>
            </a:lvl1pPr>
            <a:lvl2pPr marL="914400" lvl="1" indent="-4572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sz="3600" b="1">
                <a:solidFill>
                  <a:schemeClr val="accent1"/>
                </a:solidFill>
              </a:defRPr>
            </a:lvl2pPr>
            <a:lvl3pPr marL="1371600" lvl="2" indent="-4572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■"/>
              <a:defRPr sz="3600" b="1">
                <a:solidFill>
                  <a:schemeClr val="accent1"/>
                </a:solidFill>
              </a:defRPr>
            </a:lvl3pPr>
            <a:lvl4pPr marL="1828800" lvl="3" indent="-4572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sz="3600" b="1">
                <a:solidFill>
                  <a:schemeClr val="accent1"/>
                </a:solidFill>
              </a:defRPr>
            </a:lvl4pPr>
            <a:lvl5pPr marL="2286000" lvl="4" indent="-4572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sz="3600" b="1">
                <a:solidFill>
                  <a:schemeClr val="accent1"/>
                </a:solidFill>
              </a:defRPr>
            </a:lvl5pPr>
            <a:lvl6pPr marL="2743200" lvl="5" indent="-4572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■"/>
              <a:defRPr sz="3600" b="1">
                <a:solidFill>
                  <a:schemeClr val="accent1"/>
                </a:solidFill>
              </a:defRPr>
            </a:lvl6pPr>
            <a:lvl7pPr marL="3200400" lvl="6" indent="-4572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sz="3600" b="1">
                <a:solidFill>
                  <a:schemeClr val="accent1"/>
                </a:solidFill>
              </a:defRPr>
            </a:lvl7pPr>
            <a:lvl8pPr marL="3657600" lvl="7" indent="-4572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sz="3600" b="1">
                <a:solidFill>
                  <a:schemeClr val="accent1"/>
                </a:solidFill>
              </a:defRPr>
            </a:lvl8pPr>
            <a:lvl9pPr marL="4114800" lvl="8" indent="-457200" rtl="0">
              <a:spcBef>
                <a:spcPts val="800"/>
              </a:spcBef>
              <a:spcAft>
                <a:spcPts val="800"/>
              </a:spcAft>
              <a:buClr>
                <a:schemeClr val="accent1"/>
              </a:buClr>
              <a:buSzPts val="3600"/>
              <a:buChar char="■"/>
              <a:defRPr sz="36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914" name="Google Shape;6914;p198"/>
          <p:cNvSpPr txBox="1">
            <a:spLocks noGrp="1"/>
          </p:cNvSpPr>
          <p:nvPr>
            <p:ph type="body" idx="3"/>
          </p:nvPr>
        </p:nvSpPr>
        <p:spPr>
          <a:xfrm>
            <a:off x="420625" y="2235000"/>
            <a:ext cx="3663000" cy="334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6915" name="Google Shape;6915;p198"/>
          <p:cNvSpPr txBox="1">
            <a:spLocks noGrp="1"/>
          </p:cNvSpPr>
          <p:nvPr>
            <p:ph type="body" idx="4"/>
          </p:nvPr>
        </p:nvSpPr>
        <p:spPr>
          <a:xfrm>
            <a:off x="420625" y="3093125"/>
            <a:ext cx="3663000" cy="67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45720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sz="3600" b="1">
                <a:solidFill>
                  <a:schemeClr val="accent1"/>
                </a:solidFill>
              </a:defRPr>
            </a:lvl1pPr>
            <a:lvl2pPr marL="914400" lvl="1" indent="-4572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sz="3600" b="1">
                <a:solidFill>
                  <a:schemeClr val="accent1"/>
                </a:solidFill>
              </a:defRPr>
            </a:lvl2pPr>
            <a:lvl3pPr marL="1371600" lvl="2" indent="-4572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■"/>
              <a:defRPr sz="3600" b="1">
                <a:solidFill>
                  <a:schemeClr val="accent1"/>
                </a:solidFill>
              </a:defRPr>
            </a:lvl3pPr>
            <a:lvl4pPr marL="1828800" lvl="3" indent="-4572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sz="3600" b="1">
                <a:solidFill>
                  <a:schemeClr val="accent1"/>
                </a:solidFill>
              </a:defRPr>
            </a:lvl4pPr>
            <a:lvl5pPr marL="2286000" lvl="4" indent="-4572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sz="3600" b="1">
                <a:solidFill>
                  <a:schemeClr val="accent1"/>
                </a:solidFill>
              </a:defRPr>
            </a:lvl5pPr>
            <a:lvl6pPr marL="2743200" lvl="5" indent="-4572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■"/>
              <a:defRPr sz="3600" b="1">
                <a:solidFill>
                  <a:schemeClr val="accent1"/>
                </a:solidFill>
              </a:defRPr>
            </a:lvl6pPr>
            <a:lvl7pPr marL="3200400" lvl="6" indent="-4572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sz="3600" b="1">
                <a:solidFill>
                  <a:schemeClr val="accent1"/>
                </a:solidFill>
              </a:defRPr>
            </a:lvl7pPr>
            <a:lvl8pPr marL="3657600" lvl="7" indent="-4572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sz="3600" b="1">
                <a:solidFill>
                  <a:schemeClr val="accent1"/>
                </a:solidFill>
              </a:defRPr>
            </a:lvl8pPr>
            <a:lvl9pPr marL="4114800" lvl="8" indent="-457200" rtl="0">
              <a:spcBef>
                <a:spcPts val="800"/>
              </a:spcBef>
              <a:spcAft>
                <a:spcPts val="800"/>
              </a:spcAft>
              <a:buClr>
                <a:schemeClr val="accent1"/>
              </a:buClr>
              <a:buSzPts val="3600"/>
              <a:buChar char="■"/>
              <a:defRPr sz="36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916" name="Google Shape;6916;p198"/>
          <p:cNvSpPr txBox="1">
            <a:spLocks noGrp="1"/>
          </p:cNvSpPr>
          <p:nvPr>
            <p:ph type="body" idx="5"/>
          </p:nvPr>
        </p:nvSpPr>
        <p:spPr>
          <a:xfrm>
            <a:off x="420625" y="3842600"/>
            <a:ext cx="3663000" cy="334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with subtitle, photos, 4 column">
  <p:cSld name="CUSTOM_23_1_1_1_1_1_1_2_1_1_1_1">
    <p:spTree>
      <p:nvGrpSpPr>
        <p:cNvPr id="1" name="Shape 69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18" name="Google Shape;6918;p199"/>
          <p:cNvSpPr>
            <a:spLocks noGrp="1"/>
          </p:cNvSpPr>
          <p:nvPr>
            <p:ph type="pic" idx="2"/>
          </p:nvPr>
        </p:nvSpPr>
        <p:spPr>
          <a:xfrm>
            <a:off x="424902" y="1331576"/>
            <a:ext cx="1586700" cy="1586700"/>
          </a:xfrm>
          <a:prstGeom prst="ellipse">
            <a:avLst/>
          </a:prstGeom>
          <a:noFill/>
          <a:ln>
            <a:noFill/>
          </a:ln>
        </p:spPr>
      </p:sp>
      <p:sp>
        <p:nvSpPr>
          <p:cNvPr id="6919" name="Google Shape;6919;p199"/>
          <p:cNvSpPr txBox="1">
            <a:spLocks noGrp="1"/>
          </p:cNvSpPr>
          <p:nvPr>
            <p:ph type="title"/>
          </p:nvPr>
        </p:nvSpPr>
        <p:spPr>
          <a:xfrm>
            <a:off x="424925" y="315900"/>
            <a:ext cx="83730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920" name="Google Shape;6920;p199"/>
          <p:cNvSpPr txBox="1">
            <a:spLocks noGrp="1"/>
          </p:cNvSpPr>
          <p:nvPr>
            <p:ph type="subTitle" idx="1"/>
          </p:nvPr>
        </p:nvSpPr>
        <p:spPr>
          <a:xfrm>
            <a:off x="427950" y="756003"/>
            <a:ext cx="8373000" cy="2139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6921" name="Google Shape;6921;p199"/>
          <p:cNvSpPr txBox="1">
            <a:spLocks noGrp="1"/>
          </p:cNvSpPr>
          <p:nvPr>
            <p:ph type="body" idx="3"/>
          </p:nvPr>
        </p:nvSpPr>
        <p:spPr>
          <a:xfrm>
            <a:off x="423275" y="3127975"/>
            <a:ext cx="1781100" cy="169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b="1" i="0" u="none" strike="noStrike" cap="none">
                <a:solidFill>
                  <a:srgbClr val="000000"/>
                </a:solidFill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2pPr>
            <a:lvl3pPr marL="1371600" marR="0" lvl="2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3pPr>
            <a:lvl4pPr marL="1828800" marR="0" lvl="3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4pPr>
            <a:lvl5pPr marL="2286000" marR="0" lvl="4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5pPr>
            <a:lvl6pPr marL="2743200" marR="0" lvl="5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6pPr>
            <a:lvl7pPr marL="3200400" marR="0" lvl="6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7pPr>
            <a:lvl8pPr marL="3657600" marR="0" lvl="7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8pPr>
            <a:lvl9pPr marL="4114800" marR="0" lvl="8" indent="-355600" algn="l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6922" name="Google Shape;6922;p199"/>
          <p:cNvSpPr txBox="1">
            <a:spLocks noGrp="1"/>
          </p:cNvSpPr>
          <p:nvPr>
            <p:ph type="body" idx="4"/>
          </p:nvPr>
        </p:nvSpPr>
        <p:spPr>
          <a:xfrm>
            <a:off x="2650052" y="3127975"/>
            <a:ext cx="1781100" cy="169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b="1" i="0" u="none" strike="noStrike" cap="none">
                <a:solidFill>
                  <a:srgbClr val="000000"/>
                </a:solidFill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2pPr>
            <a:lvl3pPr marL="1371600" marR="0" lvl="2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3pPr>
            <a:lvl4pPr marL="1828800" marR="0" lvl="3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4pPr>
            <a:lvl5pPr marL="2286000" marR="0" lvl="4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5pPr>
            <a:lvl6pPr marL="2743200" marR="0" lvl="5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6pPr>
            <a:lvl7pPr marL="3200400" marR="0" lvl="6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7pPr>
            <a:lvl8pPr marL="3657600" marR="0" lvl="7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8pPr>
            <a:lvl9pPr marL="4114800" marR="0" lvl="8" indent="-355600" algn="l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6923" name="Google Shape;6923;p199"/>
          <p:cNvSpPr txBox="1">
            <a:spLocks noGrp="1"/>
          </p:cNvSpPr>
          <p:nvPr>
            <p:ph type="body" idx="5"/>
          </p:nvPr>
        </p:nvSpPr>
        <p:spPr>
          <a:xfrm>
            <a:off x="4796415" y="3127975"/>
            <a:ext cx="1781100" cy="169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b="1" i="0" u="none" strike="noStrike" cap="none">
                <a:solidFill>
                  <a:srgbClr val="000000"/>
                </a:solidFill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2pPr>
            <a:lvl3pPr marL="1371600" marR="0" lvl="2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3pPr>
            <a:lvl4pPr marL="1828800" marR="0" lvl="3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4pPr>
            <a:lvl5pPr marL="2286000" marR="0" lvl="4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5pPr>
            <a:lvl6pPr marL="2743200" marR="0" lvl="5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6pPr>
            <a:lvl7pPr marL="3200400" marR="0" lvl="6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7pPr>
            <a:lvl8pPr marL="3657600" marR="0" lvl="7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8pPr>
            <a:lvl9pPr marL="4114800" marR="0" lvl="8" indent="-355600" algn="l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6924" name="Google Shape;6924;p199"/>
          <p:cNvSpPr txBox="1">
            <a:spLocks noGrp="1"/>
          </p:cNvSpPr>
          <p:nvPr>
            <p:ph type="body" idx="6"/>
          </p:nvPr>
        </p:nvSpPr>
        <p:spPr>
          <a:xfrm>
            <a:off x="7015273" y="3127975"/>
            <a:ext cx="1781100" cy="169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b="1" i="0" u="none" strike="noStrike" cap="none">
                <a:solidFill>
                  <a:srgbClr val="000000"/>
                </a:solidFill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2pPr>
            <a:lvl3pPr marL="1371600" marR="0" lvl="2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3pPr>
            <a:lvl4pPr marL="1828800" marR="0" lvl="3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4pPr>
            <a:lvl5pPr marL="2286000" marR="0" lvl="4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5pPr>
            <a:lvl6pPr marL="2743200" marR="0" lvl="5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6pPr>
            <a:lvl7pPr marL="3200400" marR="0" lvl="6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7pPr>
            <a:lvl8pPr marL="3657600" marR="0" lvl="7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8pPr>
            <a:lvl9pPr marL="4114800" marR="0" lvl="8" indent="-355600" algn="l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6925" name="Google Shape;6925;p199"/>
          <p:cNvSpPr>
            <a:spLocks noGrp="1"/>
          </p:cNvSpPr>
          <p:nvPr>
            <p:ph type="pic" idx="7"/>
          </p:nvPr>
        </p:nvSpPr>
        <p:spPr>
          <a:xfrm>
            <a:off x="2514602" y="1331576"/>
            <a:ext cx="1586700" cy="1586700"/>
          </a:xfrm>
          <a:prstGeom prst="ellipse">
            <a:avLst/>
          </a:prstGeom>
          <a:noFill/>
          <a:ln>
            <a:noFill/>
          </a:ln>
        </p:spPr>
      </p:sp>
      <p:sp>
        <p:nvSpPr>
          <p:cNvPr id="6926" name="Google Shape;6926;p199"/>
          <p:cNvSpPr>
            <a:spLocks noGrp="1"/>
          </p:cNvSpPr>
          <p:nvPr>
            <p:ph type="pic" idx="8"/>
          </p:nvPr>
        </p:nvSpPr>
        <p:spPr>
          <a:xfrm>
            <a:off x="4796427" y="1331576"/>
            <a:ext cx="1586700" cy="1586700"/>
          </a:xfrm>
          <a:prstGeom prst="ellipse">
            <a:avLst/>
          </a:prstGeom>
          <a:noFill/>
          <a:ln>
            <a:noFill/>
          </a:ln>
        </p:spPr>
      </p:sp>
      <p:sp>
        <p:nvSpPr>
          <p:cNvPr id="6927" name="Google Shape;6927;p199"/>
          <p:cNvSpPr>
            <a:spLocks noGrp="1"/>
          </p:cNvSpPr>
          <p:nvPr>
            <p:ph type="pic" idx="9"/>
          </p:nvPr>
        </p:nvSpPr>
        <p:spPr>
          <a:xfrm>
            <a:off x="7015277" y="1331576"/>
            <a:ext cx="1586700" cy="1586700"/>
          </a:xfrm>
          <a:prstGeom prst="ellipse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s, 4 column">
  <p:cSld name="CUSTOM_23_1_1_1_1_2_1_1_1_1_1_1">
    <p:spTree>
      <p:nvGrpSpPr>
        <p:cNvPr id="1" name="Shape 6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29" name="Google Shape;6929;p200"/>
          <p:cNvSpPr txBox="1">
            <a:spLocks noGrp="1"/>
          </p:cNvSpPr>
          <p:nvPr>
            <p:ph type="body" idx="1"/>
          </p:nvPr>
        </p:nvSpPr>
        <p:spPr>
          <a:xfrm>
            <a:off x="837877" y="999463"/>
            <a:ext cx="4454100" cy="544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6930" name="Google Shape;6930;p200"/>
          <p:cNvSpPr>
            <a:spLocks noGrp="1"/>
          </p:cNvSpPr>
          <p:nvPr>
            <p:ph type="pic" idx="2"/>
          </p:nvPr>
        </p:nvSpPr>
        <p:spPr>
          <a:xfrm>
            <a:off x="846834" y="1795838"/>
            <a:ext cx="1268400" cy="1268400"/>
          </a:xfrm>
          <a:prstGeom prst="ellipse">
            <a:avLst/>
          </a:prstGeom>
          <a:solidFill>
            <a:srgbClr val="BFBFBF"/>
          </a:solidFill>
          <a:ln>
            <a:noFill/>
          </a:ln>
        </p:spPr>
      </p:sp>
      <p:sp>
        <p:nvSpPr>
          <p:cNvPr id="6931" name="Google Shape;6931;p200"/>
          <p:cNvSpPr>
            <a:spLocks noGrp="1"/>
          </p:cNvSpPr>
          <p:nvPr>
            <p:ph type="pic" idx="3"/>
          </p:nvPr>
        </p:nvSpPr>
        <p:spPr>
          <a:xfrm>
            <a:off x="2991172" y="1795838"/>
            <a:ext cx="1268400" cy="1268400"/>
          </a:xfrm>
          <a:prstGeom prst="ellipse">
            <a:avLst/>
          </a:prstGeom>
          <a:solidFill>
            <a:srgbClr val="BFBFBF"/>
          </a:solidFill>
          <a:ln>
            <a:noFill/>
          </a:ln>
        </p:spPr>
      </p:sp>
      <p:sp>
        <p:nvSpPr>
          <p:cNvPr id="6932" name="Google Shape;6932;p200"/>
          <p:cNvSpPr>
            <a:spLocks noGrp="1"/>
          </p:cNvSpPr>
          <p:nvPr>
            <p:ph type="pic" idx="4"/>
          </p:nvPr>
        </p:nvSpPr>
        <p:spPr>
          <a:xfrm>
            <a:off x="5135511" y="1795838"/>
            <a:ext cx="1268400" cy="1268400"/>
          </a:xfrm>
          <a:prstGeom prst="ellipse">
            <a:avLst/>
          </a:prstGeom>
          <a:solidFill>
            <a:srgbClr val="BFBFBF"/>
          </a:solidFill>
          <a:ln>
            <a:noFill/>
          </a:ln>
        </p:spPr>
      </p:sp>
      <p:sp>
        <p:nvSpPr>
          <p:cNvPr id="6933" name="Google Shape;6933;p200"/>
          <p:cNvSpPr>
            <a:spLocks noGrp="1"/>
          </p:cNvSpPr>
          <p:nvPr>
            <p:ph type="pic" idx="5"/>
          </p:nvPr>
        </p:nvSpPr>
        <p:spPr>
          <a:xfrm>
            <a:off x="7279850" y="1795838"/>
            <a:ext cx="1268400" cy="1268400"/>
          </a:xfrm>
          <a:prstGeom prst="ellipse">
            <a:avLst/>
          </a:prstGeom>
          <a:solidFill>
            <a:srgbClr val="BFBFBF"/>
          </a:solidFill>
          <a:ln>
            <a:noFill/>
          </a:ln>
        </p:spPr>
      </p:sp>
      <p:sp>
        <p:nvSpPr>
          <p:cNvPr id="6934" name="Google Shape;6934;p200"/>
          <p:cNvSpPr txBox="1"/>
          <p:nvPr/>
        </p:nvSpPr>
        <p:spPr>
          <a:xfrm>
            <a:off x="0" y="0"/>
            <a:ext cx="9144000" cy="315900"/>
          </a:xfrm>
          <a:prstGeom prst="rect">
            <a:avLst/>
          </a:prstGeom>
          <a:solidFill>
            <a:schemeClr val="accent1"/>
          </a:solidFill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35" name="Google Shape;6935;p200"/>
          <p:cNvSpPr txBox="1">
            <a:spLocks noGrp="1"/>
          </p:cNvSpPr>
          <p:nvPr>
            <p:ph type="body" idx="6"/>
          </p:nvPr>
        </p:nvSpPr>
        <p:spPr>
          <a:xfrm>
            <a:off x="846842" y="3260855"/>
            <a:ext cx="1562100" cy="156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6936" name="Google Shape;6936;p200"/>
          <p:cNvSpPr txBox="1">
            <a:spLocks noGrp="1"/>
          </p:cNvSpPr>
          <p:nvPr>
            <p:ph type="title"/>
          </p:nvPr>
        </p:nvSpPr>
        <p:spPr>
          <a:xfrm>
            <a:off x="841250" y="615400"/>
            <a:ext cx="7964400" cy="3726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6937" name="Google Shape;6937;p200"/>
          <p:cNvSpPr txBox="1">
            <a:spLocks noGrp="1"/>
          </p:cNvSpPr>
          <p:nvPr>
            <p:ph type="body" idx="7"/>
          </p:nvPr>
        </p:nvSpPr>
        <p:spPr>
          <a:xfrm>
            <a:off x="2991172" y="3260855"/>
            <a:ext cx="1562100" cy="156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6938" name="Google Shape;6938;p200"/>
          <p:cNvSpPr txBox="1">
            <a:spLocks noGrp="1"/>
          </p:cNvSpPr>
          <p:nvPr>
            <p:ph type="body" idx="8"/>
          </p:nvPr>
        </p:nvSpPr>
        <p:spPr>
          <a:xfrm>
            <a:off x="5135511" y="3260855"/>
            <a:ext cx="1562100" cy="156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6939" name="Google Shape;6939;p200"/>
          <p:cNvSpPr txBox="1">
            <a:spLocks noGrp="1"/>
          </p:cNvSpPr>
          <p:nvPr>
            <p:ph type="body" idx="9"/>
          </p:nvPr>
        </p:nvSpPr>
        <p:spPr>
          <a:xfrm>
            <a:off x="7279826" y="3260855"/>
            <a:ext cx="1562100" cy="156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s, 3 column">
  <p:cSld name="CUSTOM_24">
    <p:spTree>
      <p:nvGrpSpPr>
        <p:cNvPr id="1" name="Shape 69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41" name="Google Shape;6941;p201"/>
          <p:cNvSpPr txBox="1">
            <a:spLocks noGrp="1"/>
          </p:cNvSpPr>
          <p:nvPr>
            <p:ph type="title"/>
          </p:nvPr>
        </p:nvSpPr>
        <p:spPr>
          <a:xfrm>
            <a:off x="419750" y="315325"/>
            <a:ext cx="4106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942" name="Google Shape;6942;p201"/>
          <p:cNvSpPr>
            <a:spLocks noGrp="1"/>
          </p:cNvSpPr>
          <p:nvPr>
            <p:ph type="pic" idx="2"/>
          </p:nvPr>
        </p:nvSpPr>
        <p:spPr>
          <a:xfrm>
            <a:off x="2514600" y="1863319"/>
            <a:ext cx="1371600" cy="1371600"/>
          </a:xfrm>
          <a:prstGeom prst="ellipse">
            <a:avLst/>
          </a:prstGeom>
          <a:noFill/>
          <a:ln>
            <a:noFill/>
          </a:ln>
        </p:spPr>
      </p:sp>
      <p:sp>
        <p:nvSpPr>
          <p:cNvPr id="6943" name="Google Shape;6943;p201"/>
          <p:cNvSpPr>
            <a:spLocks noGrp="1"/>
          </p:cNvSpPr>
          <p:nvPr>
            <p:ph type="pic" idx="3"/>
          </p:nvPr>
        </p:nvSpPr>
        <p:spPr>
          <a:xfrm>
            <a:off x="4620525" y="1863319"/>
            <a:ext cx="1371600" cy="1371600"/>
          </a:xfrm>
          <a:prstGeom prst="ellipse">
            <a:avLst/>
          </a:prstGeom>
          <a:noFill/>
          <a:ln>
            <a:noFill/>
          </a:ln>
        </p:spPr>
      </p:sp>
      <p:sp>
        <p:nvSpPr>
          <p:cNvPr id="6944" name="Google Shape;6944;p201"/>
          <p:cNvSpPr>
            <a:spLocks noGrp="1"/>
          </p:cNvSpPr>
          <p:nvPr>
            <p:ph type="pic" idx="4"/>
          </p:nvPr>
        </p:nvSpPr>
        <p:spPr>
          <a:xfrm>
            <a:off x="6726450" y="1863319"/>
            <a:ext cx="1371600" cy="1371600"/>
          </a:xfrm>
          <a:prstGeom prst="ellipse">
            <a:avLst/>
          </a:prstGeom>
          <a:noFill/>
          <a:ln>
            <a:noFill/>
          </a:ln>
        </p:spPr>
      </p:sp>
      <p:sp>
        <p:nvSpPr>
          <p:cNvPr id="6945" name="Google Shape;6945;p201"/>
          <p:cNvSpPr txBox="1">
            <a:spLocks noGrp="1"/>
          </p:cNvSpPr>
          <p:nvPr>
            <p:ph type="body" idx="1"/>
          </p:nvPr>
        </p:nvSpPr>
        <p:spPr>
          <a:xfrm>
            <a:off x="2514600" y="3423856"/>
            <a:ext cx="1371600" cy="14043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>
                <a:highlight>
                  <a:schemeClr val="accent1"/>
                </a:highlight>
              </a:defRPr>
            </a:lvl1pPr>
            <a:lvl2pPr marL="914400" lvl="1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6946" name="Google Shape;6946;p201"/>
          <p:cNvSpPr txBox="1">
            <a:spLocks noGrp="1"/>
          </p:cNvSpPr>
          <p:nvPr>
            <p:ph type="body" idx="5"/>
          </p:nvPr>
        </p:nvSpPr>
        <p:spPr>
          <a:xfrm>
            <a:off x="4620525" y="3423856"/>
            <a:ext cx="1371600" cy="14043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>
                <a:highlight>
                  <a:schemeClr val="accent1"/>
                </a:highlight>
              </a:defRPr>
            </a:lvl1pPr>
            <a:lvl2pPr marL="914400" lvl="1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6947" name="Google Shape;6947;p201"/>
          <p:cNvSpPr txBox="1">
            <a:spLocks noGrp="1"/>
          </p:cNvSpPr>
          <p:nvPr>
            <p:ph type="body" idx="6"/>
          </p:nvPr>
        </p:nvSpPr>
        <p:spPr>
          <a:xfrm>
            <a:off x="6726450" y="3423856"/>
            <a:ext cx="1371600" cy="14043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>
                <a:highlight>
                  <a:schemeClr val="accent1"/>
                </a:highlight>
              </a:defRPr>
            </a:lvl1pPr>
            <a:lvl2pPr marL="914400" lvl="1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s, 4 column 1">
  <p:cSld name="CUSTOM_23_1_1_1_1_1_1_1_1_1_1_1_2">
    <p:spTree>
      <p:nvGrpSpPr>
        <p:cNvPr id="1" name="Shape 6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49" name="Google Shape;6949;p202"/>
          <p:cNvSpPr txBox="1">
            <a:spLocks noGrp="1"/>
          </p:cNvSpPr>
          <p:nvPr>
            <p:ph type="title"/>
          </p:nvPr>
        </p:nvSpPr>
        <p:spPr>
          <a:xfrm>
            <a:off x="419750" y="315325"/>
            <a:ext cx="41523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950" name="Google Shape;6950;p202"/>
          <p:cNvSpPr>
            <a:spLocks noGrp="1"/>
          </p:cNvSpPr>
          <p:nvPr>
            <p:ph type="pic" idx="2"/>
          </p:nvPr>
        </p:nvSpPr>
        <p:spPr>
          <a:xfrm>
            <a:off x="419750" y="1884157"/>
            <a:ext cx="1371600" cy="1371600"/>
          </a:xfrm>
          <a:prstGeom prst="ellipse">
            <a:avLst/>
          </a:prstGeom>
          <a:noFill/>
          <a:ln>
            <a:noFill/>
          </a:ln>
        </p:spPr>
      </p:sp>
      <p:sp>
        <p:nvSpPr>
          <p:cNvPr id="6951" name="Google Shape;6951;p202"/>
          <p:cNvSpPr>
            <a:spLocks noGrp="1"/>
          </p:cNvSpPr>
          <p:nvPr>
            <p:ph type="pic" idx="3"/>
          </p:nvPr>
        </p:nvSpPr>
        <p:spPr>
          <a:xfrm>
            <a:off x="2514600" y="1884157"/>
            <a:ext cx="1371600" cy="1371600"/>
          </a:xfrm>
          <a:prstGeom prst="ellipse">
            <a:avLst/>
          </a:prstGeom>
          <a:noFill/>
          <a:ln>
            <a:noFill/>
          </a:ln>
        </p:spPr>
      </p:sp>
      <p:sp>
        <p:nvSpPr>
          <p:cNvPr id="6952" name="Google Shape;6952;p202"/>
          <p:cNvSpPr>
            <a:spLocks noGrp="1"/>
          </p:cNvSpPr>
          <p:nvPr>
            <p:ph type="pic" idx="4"/>
          </p:nvPr>
        </p:nvSpPr>
        <p:spPr>
          <a:xfrm>
            <a:off x="4620525" y="1884157"/>
            <a:ext cx="1371600" cy="1371600"/>
          </a:xfrm>
          <a:prstGeom prst="ellipse">
            <a:avLst/>
          </a:prstGeom>
          <a:noFill/>
          <a:ln>
            <a:noFill/>
          </a:ln>
        </p:spPr>
      </p:sp>
      <p:sp>
        <p:nvSpPr>
          <p:cNvPr id="6953" name="Google Shape;6953;p202"/>
          <p:cNvSpPr>
            <a:spLocks noGrp="1"/>
          </p:cNvSpPr>
          <p:nvPr>
            <p:ph type="pic" idx="5"/>
          </p:nvPr>
        </p:nvSpPr>
        <p:spPr>
          <a:xfrm>
            <a:off x="6726450" y="1884157"/>
            <a:ext cx="1371600" cy="1371600"/>
          </a:xfrm>
          <a:prstGeom prst="ellipse">
            <a:avLst/>
          </a:prstGeom>
          <a:noFill/>
          <a:ln>
            <a:noFill/>
          </a:ln>
        </p:spPr>
      </p:sp>
      <p:sp>
        <p:nvSpPr>
          <p:cNvPr id="6954" name="Google Shape;6954;p202"/>
          <p:cNvSpPr txBox="1">
            <a:spLocks noGrp="1"/>
          </p:cNvSpPr>
          <p:nvPr>
            <p:ph type="body" idx="1"/>
          </p:nvPr>
        </p:nvSpPr>
        <p:spPr>
          <a:xfrm>
            <a:off x="420625" y="3453925"/>
            <a:ext cx="1371600" cy="1371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>
                <a:highlight>
                  <a:schemeClr val="accent1"/>
                </a:highlight>
              </a:defRPr>
            </a:lvl1pPr>
            <a:lvl2pPr marL="914400" lvl="1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6955" name="Google Shape;6955;p202"/>
          <p:cNvSpPr txBox="1">
            <a:spLocks noGrp="1"/>
          </p:cNvSpPr>
          <p:nvPr>
            <p:ph type="body" idx="6"/>
          </p:nvPr>
        </p:nvSpPr>
        <p:spPr>
          <a:xfrm>
            <a:off x="2526550" y="3453925"/>
            <a:ext cx="1371600" cy="1371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>
                <a:highlight>
                  <a:schemeClr val="accent1"/>
                </a:highlight>
              </a:defRPr>
            </a:lvl1pPr>
            <a:lvl2pPr marL="914400" lvl="1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6956" name="Google Shape;6956;p202"/>
          <p:cNvSpPr txBox="1">
            <a:spLocks noGrp="1"/>
          </p:cNvSpPr>
          <p:nvPr>
            <p:ph type="body" idx="7"/>
          </p:nvPr>
        </p:nvSpPr>
        <p:spPr>
          <a:xfrm>
            <a:off x="4617725" y="3453925"/>
            <a:ext cx="1371600" cy="1371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>
                <a:highlight>
                  <a:schemeClr val="accent1"/>
                </a:highlight>
              </a:defRPr>
            </a:lvl1pPr>
            <a:lvl2pPr marL="914400" lvl="1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6957" name="Google Shape;6957;p202"/>
          <p:cNvSpPr txBox="1">
            <a:spLocks noGrp="1"/>
          </p:cNvSpPr>
          <p:nvPr>
            <p:ph type="body" idx="8"/>
          </p:nvPr>
        </p:nvSpPr>
        <p:spPr>
          <a:xfrm>
            <a:off x="6723650" y="3453925"/>
            <a:ext cx="1371600" cy="1371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>
                <a:highlight>
                  <a:schemeClr val="accent1"/>
                </a:highlight>
              </a:defRPr>
            </a:lvl1pPr>
            <a:lvl2pPr marL="914400" lvl="1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Google Shape;36;p9"/>
          <p:cNvSpPr/>
          <p:nvPr/>
        </p:nvSpPr>
        <p:spPr>
          <a:xfrm>
            <a:off x="4572000" y="-125"/>
            <a:ext cx="4572000" cy="5143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" name="Google Shape;37;p9"/>
          <p:cNvSpPr txBox="1">
            <a:spLocks noGrp="1"/>
          </p:cNvSpPr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38" name="Google Shape;38;p9"/>
          <p:cNvSpPr txBox="1">
            <a:spLocks noGrp="1"/>
          </p:cNvSpPr>
          <p:nvPr>
            <p:ph type="subTitle" idx="1"/>
          </p:nvPr>
        </p:nvSpPr>
        <p:spPr>
          <a:xfrm>
            <a:off x="265500" y="2803075"/>
            <a:ext cx="40452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39" name="Google Shape;39;p9"/>
          <p:cNvSpPr txBox="1">
            <a:spLocks noGrp="1"/>
          </p:cNvSpPr>
          <p:nvPr>
            <p:ph type="body" idx="2"/>
          </p:nvPr>
        </p:nvSpPr>
        <p:spPr>
          <a:xfrm>
            <a:off x="4939500" y="724075"/>
            <a:ext cx="3837000" cy="369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40" name="Google Shape;40;p9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s, 3 column">
  <p:cSld name="CUSTOM_22_1_1_1_1_1_1_1_1_1_1_1_1">
    <p:spTree>
      <p:nvGrpSpPr>
        <p:cNvPr id="1" name="Shape 6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59" name="Google Shape;6959;p203"/>
          <p:cNvSpPr txBox="1">
            <a:spLocks noGrp="1"/>
          </p:cNvSpPr>
          <p:nvPr>
            <p:ph type="title"/>
          </p:nvPr>
        </p:nvSpPr>
        <p:spPr>
          <a:xfrm>
            <a:off x="419750" y="315325"/>
            <a:ext cx="24189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960" name="Google Shape;6960;p203"/>
          <p:cNvSpPr>
            <a:spLocks noGrp="1"/>
          </p:cNvSpPr>
          <p:nvPr>
            <p:ph type="pic" idx="2"/>
          </p:nvPr>
        </p:nvSpPr>
        <p:spPr>
          <a:xfrm>
            <a:off x="3355850" y="888077"/>
            <a:ext cx="2627100" cy="3003300"/>
          </a:xfrm>
          <a:prstGeom prst="rect">
            <a:avLst/>
          </a:prstGeom>
          <a:noFill/>
          <a:ln>
            <a:noFill/>
          </a:ln>
        </p:spPr>
      </p:sp>
      <p:sp>
        <p:nvSpPr>
          <p:cNvPr id="6961" name="Google Shape;6961;p203"/>
          <p:cNvSpPr>
            <a:spLocks noGrp="1"/>
          </p:cNvSpPr>
          <p:nvPr>
            <p:ph type="pic" idx="3"/>
          </p:nvPr>
        </p:nvSpPr>
        <p:spPr>
          <a:xfrm>
            <a:off x="6178675" y="888024"/>
            <a:ext cx="2627100" cy="3003300"/>
          </a:xfrm>
          <a:prstGeom prst="rect">
            <a:avLst/>
          </a:prstGeom>
          <a:noFill/>
          <a:ln>
            <a:noFill/>
          </a:ln>
        </p:spPr>
      </p:sp>
      <p:sp>
        <p:nvSpPr>
          <p:cNvPr id="6962" name="Google Shape;6962;p203"/>
          <p:cNvSpPr txBox="1">
            <a:spLocks noGrp="1"/>
          </p:cNvSpPr>
          <p:nvPr>
            <p:ph type="body" idx="1"/>
          </p:nvPr>
        </p:nvSpPr>
        <p:spPr>
          <a:xfrm>
            <a:off x="3355800" y="4050675"/>
            <a:ext cx="2627100" cy="779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/>
            </a:lvl1pPr>
            <a:lvl2pPr marL="914400" lvl="1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2pPr>
            <a:lvl3pPr marL="1371600" lvl="2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3pPr>
            <a:lvl4pPr marL="1828800" lvl="3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4pPr>
            <a:lvl5pPr marL="2286000" lvl="4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5pPr>
            <a:lvl6pPr marL="2743200" lvl="5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6pPr>
            <a:lvl7pPr marL="3200400" lvl="6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7pPr>
            <a:lvl8pPr marL="3657600" lvl="7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8pPr>
            <a:lvl9pPr marL="4114800" lvl="8" indent="-30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 b="1"/>
            </a:lvl9pPr>
          </a:lstStyle>
          <a:p>
            <a:endParaRPr/>
          </a:p>
        </p:txBody>
      </p:sp>
      <p:sp>
        <p:nvSpPr>
          <p:cNvPr id="6963" name="Google Shape;6963;p203"/>
          <p:cNvSpPr txBox="1">
            <a:spLocks noGrp="1"/>
          </p:cNvSpPr>
          <p:nvPr>
            <p:ph type="body" idx="4"/>
          </p:nvPr>
        </p:nvSpPr>
        <p:spPr>
          <a:xfrm>
            <a:off x="6208408" y="4050675"/>
            <a:ext cx="2597400" cy="779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/>
            </a:lvl1pPr>
            <a:lvl2pPr marL="914400" lvl="1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2pPr>
            <a:lvl3pPr marL="1371600" lvl="2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3pPr>
            <a:lvl4pPr marL="1828800" lvl="3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4pPr>
            <a:lvl5pPr marL="2286000" lvl="4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5pPr>
            <a:lvl6pPr marL="2743200" lvl="5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6pPr>
            <a:lvl7pPr marL="3200400" lvl="6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7pPr>
            <a:lvl8pPr marL="3657600" lvl="7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8pPr>
            <a:lvl9pPr marL="4114800" lvl="8" indent="-30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 b="1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with subtitle, photos, 4 column">
  <p:cSld name="CUSTOM_23_1_1_1_1_1_1_1_1_1_1_1_1">
    <p:spTree>
      <p:nvGrpSpPr>
        <p:cNvPr id="1" name="Shape 69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5" name="Google Shape;6965;p204"/>
          <p:cNvSpPr txBox="1">
            <a:spLocks noGrp="1"/>
          </p:cNvSpPr>
          <p:nvPr>
            <p:ph type="title"/>
          </p:nvPr>
        </p:nvSpPr>
        <p:spPr>
          <a:xfrm>
            <a:off x="419750" y="315325"/>
            <a:ext cx="24189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966" name="Google Shape;6966;p204"/>
          <p:cNvSpPr>
            <a:spLocks noGrp="1"/>
          </p:cNvSpPr>
          <p:nvPr>
            <p:ph type="pic" idx="2"/>
          </p:nvPr>
        </p:nvSpPr>
        <p:spPr>
          <a:xfrm>
            <a:off x="3355850" y="890401"/>
            <a:ext cx="1730700" cy="2355900"/>
          </a:xfrm>
          <a:prstGeom prst="rect">
            <a:avLst/>
          </a:prstGeom>
          <a:noFill/>
          <a:ln>
            <a:noFill/>
          </a:ln>
        </p:spPr>
      </p:sp>
      <p:sp>
        <p:nvSpPr>
          <p:cNvPr id="6967" name="Google Shape;6967;p204"/>
          <p:cNvSpPr>
            <a:spLocks noGrp="1"/>
          </p:cNvSpPr>
          <p:nvPr>
            <p:ph type="pic" idx="3"/>
          </p:nvPr>
        </p:nvSpPr>
        <p:spPr>
          <a:xfrm>
            <a:off x="5215455" y="890360"/>
            <a:ext cx="1730700" cy="2355900"/>
          </a:xfrm>
          <a:prstGeom prst="rect">
            <a:avLst/>
          </a:prstGeom>
          <a:noFill/>
          <a:ln>
            <a:noFill/>
          </a:ln>
        </p:spPr>
      </p:sp>
      <p:sp>
        <p:nvSpPr>
          <p:cNvPr id="6968" name="Google Shape;6968;p204"/>
          <p:cNvSpPr>
            <a:spLocks noGrp="1"/>
          </p:cNvSpPr>
          <p:nvPr>
            <p:ph type="pic" idx="4"/>
          </p:nvPr>
        </p:nvSpPr>
        <p:spPr>
          <a:xfrm>
            <a:off x="7075073" y="890387"/>
            <a:ext cx="1730700" cy="2355900"/>
          </a:xfrm>
          <a:prstGeom prst="rect">
            <a:avLst/>
          </a:prstGeom>
          <a:noFill/>
          <a:ln>
            <a:noFill/>
          </a:ln>
        </p:spPr>
      </p:sp>
      <p:sp>
        <p:nvSpPr>
          <p:cNvPr id="6969" name="Google Shape;6969;p204"/>
          <p:cNvSpPr txBox="1">
            <a:spLocks noGrp="1"/>
          </p:cNvSpPr>
          <p:nvPr>
            <p:ph type="body" idx="1"/>
          </p:nvPr>
        </p:nvSpPr>
        <p:spPr>
          <a:xfrm>
            <a:off x="3355800" y="3488427"/>
            <a:ext cx="1730700" cy="1339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/>
            </a:lvl1pPr>
            <a:lvl2pPr marL="914400" lvl="1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2pPr>
            <a:lvl3pPr marL="1371600" lvl="2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3pPr>
            <a:lvl4pPr marL="1828800" lvl="3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4pPr>
            <a:lvl5pPr marL="2286000" lvl="4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5pPr>
            <a:lvl6pPr marL="2743200" lvl="5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6pPr>
            <a:lvl7pPr marL="3200400" lvl="6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7pPr>
            <a:lvl8pPr marL="3657600" lvl="7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8pPr>
            <a:lvl9pPr marL="4114800" lvl="8" indent="-30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 b="1"/>
            </a:lvl9pPr>
          </a:lstStyle>
          <a:p>
            <a:endParaRPr/>
          </a:p>
        </p:txBody>
      </p:sp>
      <p:sp>
        <p:nvSpPr>
          <p:cNvPr id="6970" name="Google Shape;6970;p204"/>
          <p:cNvSpPr txBox="1">
            <a:spLocks noGrp="1"/>
          </p:cNvSpPr>
          <p:nvPr>
            <p:ph type="body" idx="5"/>
          </p:nvPr>
        </p:nvSpPr>
        <p:spPr>
          <a:xfrm>
            <a:off x="5256575" y="3488427"/>
            <a:ext cx="1730700" cy="1339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/>
            </a:lvl1pPr>
            <a:lvl2pPr marL="914400" lvl="1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2pPr>
            <a:lvl3pPr marL="1371600" lvl="2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3pPr>
            <a:lvl4pPr marL="1828800" lvl="3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4pPr>
            <a:lvl5pPr marL="2286000" lvl="4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5pPr>
            <a:lvl6pPr marL="2743200" lvl="5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6pPr>
            <a:lvl7pPr marL="3200400" lvl="6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7pPr>
            <a:lvl8pPr marL="3657600" lvl="7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8pPr>
            <a:lvl9pPr marL="4114800" lvl="8" indent="-30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 b="1"/>
            </a:lvl9pPr>
          </a:lstStyle>
          <a:p>
            <a:endParaRPr/>
          </a:p>
        </p:txBody>
      </p:sp>
      <p:sp>
        <p:nvSpPr>
          <p:cNvPr id="6971" name="Google Shape;6971;p204"/>
          <p:cNvSpPr txBox="1">
            <a:spLocks noGrp="1"/>
          </p:cNvSpPr>
          <p:nvPr>
            <p:ph type="body" idx="6"/>
          </p:nvPr>
        </p:nvSpPr>
        <p:spPr>
          <a:xfrm>
            <a:off x="7099075" y="3488427"/>
            <a:ext cx="1730700" cy="1339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/>
            </a:lvl1pPr>
            <a:lvl2pPr marL="914400" lvl="1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2pPr>
            <a:lvl3pPr marL="1371600" lvl="2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3pPr>
            <a:lvl4pPr marL="1828800" lvl="3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4pPr>
            <a:lvl5pPr marL="2286000" lvl="4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5pPr>
            <a:lvl6pPr marL="2743200" lvl="5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6pPr>
            <a:lvl7pPr marL="3200400" lvl="6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7pPr>
            <a:lvl8pPr marL="3657600" lvl="7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8pPr>
            <a:lvl9pPr marL="4114800" lvl="8" indent="-30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 b="1"/>
            </a:lvl9pPr>
          </a:lstStyle>
          <a:p>
            <a:endParaRPr/>
          </a:p>
        </p:txBody>
      </p:sp>
      <p:sp>
        <p:nvSpPr>
          <p:cNvPr id="6972" name="Google Shape;6972;p204"/>
          <p:cNvSpPr txBox="1">
            <a:spLocks noGrp="1"/>
          </p:cNvSpPr>
          <p:nvPr>
            <p:ph type="subTitle" idx="7"/>
          </p:nvPr>
        </p:nvSpPr>
        <p:spPr>
          <a:xfrm>
            <a:off x="420625" y="890400"/>
            <a:ext cx="2418900" cy="1679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with subtitle, photos, 5 column">
  <p:cSld name="CUSTOM_22_1_1_1_1_1_1_1_1_1_1_1_2">
    <p:spTree>
      <p:nvGrpSpPr>
        <p:cNvPr id="1" name="Shape 69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74" name="Google Shape;6974;p205"/>
          <p:cNvSpPr txBox="1">
            <a:spLocks noGrp="1"/>
          </p:cNvSpPr>
          <p:nvPr>
            <p:ph type="title"/>
          </p:nvPr>
        </p:nvSpPr>
        <p:spPr>
          <a:xfrm>
            <a:off x="419750" y="315325"/>
            <a:ext cx="24189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975" name="Google Shape;6975;p205"/>
          <p:cNvSpPr>
            <a:spLocks noGrp="1"/>
          </p:cNvSpPr>
          <p:nvPr>
            <p:ph type="pic" idx="2"/>
          </p:nvPr>
        </p:nvSpPr>
        <p:spPr>
          <a:xfrm>
            <a:off x="3355850" y="895435"/>
            <a:ext cx="1290300" cy="1666500"/>
          </a:xfrm>
          <a:prstGeom prst="rect">
            <a:avLst/>
          </a:prstGeom>
          <a:noFill/>
          <a:ln>
            <a:noFill/>
          </a:ln>
        </p:spPr>
      </p:sp>
      <p:sp>
        <p:nvSpPr>
          <p:cNvPr id="6976" name="Google Shape;6976;p205"/>
          <p:cNvSpPr>
            <a:spLocks noGrp="1"/>
          </p:cNvSpPr>
          <p:nvPr>
            <p:ph type="pic" idx="3"/>
          </p:nvPr>
        </p:nvSpPr>
        <p:spPr>
          <a:xfrm>
            <a:off x="4747126" y="895435"/>
            <a:ext cx="1290300" cy="1666500"/>
          </a:xfrm>
          <a:prstGeom prst="rect">
            <a:avLst/>
          </a:prstGeom>
          <a:noFill/>
          <a:ln>
            <a:noFill/>
          </a:ln>
        </p:spPr>
      </p:sp>
      <p:sp>
        <p:nvSpPr>
          <p:cNvPr id="6977" name="Google Shape;6977;p205"/>
          <p:cNvSpPr>
            <a:spLocks noGrp="1"/>
          </p:cNvSpPr>
          <p:nvPr>
            <p:ph type="pic" idx="4"/>
          </p:nvPr>
        </p:nvSpPr>
        <p:spPr>
          <a:xfrm>
            <a:off x="6131302" y="895435"/>
            <a:ext cx="1290300" cy="1666500"/>
          </a:xfrm>
          <a:prstGeom prst="rect">
            <a:avLst/>
          </a:prstGeom>
          <a:noFill/>
          <a:ln>
            <a:noFill/>
          </a:ln>
        </p:spPr>
      </p:sp>
      <p:sp>
        <p:nvSpPr>
          <p:cNvPr id="6978" name="Google Shape;6978;p205"/>
          <p:cNvSpPr>
            <a:spLocks noGrp="1"/>
          </p:cNvSpPr>
          <p:nvPr>
            <p:ph type="pic" idx="5"/>
          </p:nvPr>
        </p:nvSpPr>
        <p:spPr>
          <a:xfrm>
            <a:off x="7515479" y="895435"/>
            <a:ext cx="1290300" cy="1666500"/>
          </a:xfrm>
          <a:prstGeom prst="rect">
            <a:avLst/>
          </a:prstGeom>
          <a:noFill/>
          <a:ln>
            <a:noFill/>
          </a:ln>
        </p:spPr>
      </p:sp>
      <p:sp>
        <p:nvSpPr>
          <p:cNvPr id="6979" name="Google Shape;6979;p205"/>
          <p:cNvSpPr txBox="1">
            <a:spLocks noGrp="1"/>
          </p:cNvSpPr>
          <p:nvPr>
            <p:ph type="subTitle" idx="1"/>
          </p:nvPr>
        </p:nvSpPr>
        <p:spPr>
          <a:xfrm>
            <a:off x="420625" y="903050"/>
            <a:ext cx="2418900" cy="1666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9pPr>
          </a:lstStyle>
          <a:p>
            <a:endParaRPr/>
          </a:p>
        </p:txBody>
      </p:sp>
      <p:sp>
        <p:nvSpPr>
          <p:cNvPr id="6980" name="Google Shape;6980;p205"/>
          <p:cNvSpPr txBox="1">
            <a:spLocks noGrp="1"/>
          </p:cNvSpPr>
          <p:nvPr>
            <p:ph type="body" idx="6"/>
          </p:nvPr>
        </p:nvSpPr>
        <p:spPr>
          <a:xfrm>
            <a:off x="3355850" y="2761875"/>
            <a:ext cx="1278000" cy="2066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/>
            </a:lvl1pPr>
            <a:lvl2pPr marL="914400" lvl="1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2pPr>
            <a:lvl3pPr marL="1371600" lvl="2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3pPr>
            <a:lvl4pPr marL="1828800" lvl="3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4pPr>
            <a:lvl5pPr marL="2286000" lvl="4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5pPr>
            <a:lvl6pPr marL="2743200" lvl="5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6pPr>
            <a:lvl7pPr marL="3200400" lvl="6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7pPr>
            <a:lvl8pPr marL="3657600" lvl="7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8pPr>
            <a:lvl9pPr marL="4114800" lvl="8" indent="-30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 b="1"/>
            </a:lvl9pPr>
          </a:lstStyle>
          <a:p>
            <a:endParaRPr/>
          </a:p>
        </p:txBody>
      </p:sp>
      <p:sp>
        <p:nvSpPr>
          <p:cNvPr id="6981" name="Google Shape;6981;p205"/>
          <p:cNvSpPr txBox="1">
            <a:spLocks noGrp="1"/>
          </p:cNvSpPr>
          <p:nvPr>
            <p:ph type="body" idx="7"/>
          </p:nvPr>
        </p:nvSpPr>
        <p:spPr>
          <a:xfrm>
            <a:off x="4759429" y="2761875"/>
            <a:ext cx="1278000" cy="2066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/>
            </a:lvl1pPr>
            <a:lvl2pPr marL="914400" lvl="1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2pPr>
            <a:lvl3pPr marL="1371600" lvl="2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3pPr>
            <a:lvl4pPr marL="1828800" lvl="3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4pPr>
            <a:lvl5pPr marL="2286000" lvl="4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5pPr>
            <a:lvl6pPr marL="2743200" lvl="5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6pPr>
            <a:lvl7pPr marL="3200400" lvl="6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7pPr>
            <a:lvl8pPr marL="3657600" lvl="7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8pPr>
            <a:lvl9pPr marL="4114800" lvl="8" indent="-30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 b="1"/>
            </a:lvl9pPr>
          </a:lstStyle>
          <a:p>
            <a:endParaRPr/>
          </a:p>
        </p:txBody>
      </p:sp>
      <p:sp>
        <p:nvSpPr>
          <p:cNvPr id="6982" name="Google Shape;6982;p205"/>
          <p:cNvSpPr txBox="1">
            <a:spLocks noGrp="1"/>
          </p:cNvSpPr>
          <p:nvPr>
            <p:ph type="body" idx="8"/>
          </p:nvPr>
        </p:nvSpPr>
        <p:spPr>
          <a:xfrm>
            <a:off x="6131296" y="2761875"/>
            <a:ext cx="1278000" cy="2066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/>
            </a:lvl1pPr>
            <a:lvl2pPr marL="914400" lvl="1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2pPr>
            <a:lvl3pPr marL="1371600" lvl="2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3pPr>
            <a:lvl4pPr marL="1828800" lvl="3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4pPr>
            <a:lvl5pPr marL="2286000" lvl="4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5pPr>
            <a:lvl6pPr marL="2743200" lvl="5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6pPr>
            <a:lvl7pPr marL="3200400" lvl="6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7pPr>
            <a:lvl8pPr marL="3657600" lvl="7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8pPr>
            <a:lvl9pPr marL="4114800" lvl="8" indent="-30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 b="1"/>
            </a:lvl9pPr>
          </a:lstStyle>
          <a:p>
            <a:endParaRPr/>
          </a:p>
        </p:txBody>
      </p:sp>
      <p:sp>
        <p:nvSpPr>
          <p:cNvPr id="6983" name="Google Shape;6983;p205"/>
          <p:cNvSpPr txBox="1">
            <a:spLocks noGrp="1"/>
          </p:cNvSpPr>
          <p:nvPr>
            <p:ph type="body" idx="9"/>
          </p:nvPr>
        </p:nvSpPr>
        <p:spPr>
          <a:xfrm>
            <a:off x="7534875" y="2761875"/>
            <a:ext cx="1278000" cy="2066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/>
            </a:lvl1pPr>
            <a:lvl2pPr marL="914400" lvl="1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2pPr>
            <a:lvl3pPr marL="1371600" lvl="2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3pPr>
            <a:lvl4pPr marL="1828800" lvl="3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4pPr>
            <a:lvl5pPr marL="2286000" lvl="4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5pPr>
            <a:lvl6pPr marL="2743200" lvl="5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6pPr>
            <a:lvl7pPr marL="3200400" lvl="6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7pPr>
            <a:lvl8pPr marL="3657600" lvl="7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8pPr>
            <a:lvl9pPr marL="4114800" lvl="8" indent="-30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 b="1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with subtitle, room for icons, four column — black">
  <p:cSld name="CUSTOM_23_1_1_1_1_1_1_2_1_1_1_1_1">
    <p:spTree>
      <p:nvGrpSpPr>
        <p:cNvPr id="1" name="Shape 69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85" name="Google Shape;6985;p206"/>
          <p:cNvSpPr/>
          <p:nvPr/>
        </p:nvSpPr>
        <p:spPr>
          <a:xfrm>
            <a:off x="50" y="0"/>
            <a:ext cx="9144000" cy="1819200"/>
          </a:xfrm>
          <a:prstGeom prst="rect">
            <a:avLst/>
          </a:prstGeom>
          <a:solidFill>
            <a:srgbClr val="191919"/>
          </a:solidFill>
          <a:ln w="9525" cap="flat" cmpd="sng">
            <a:solidFill>
              <a:srgbClr val="19191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86" name="Google Shape;6986;p206"/>
          <p:cNvSpPr txBox="1">
            <a:spLocks noGrp="1"/>
          </p:cNvSpPr>
          <p:nvPr>
            <p:ph type="title"/>
          </p:nvPr>
        </p:nvSpPr>
        <p:spPr>
          <a:xfrm>
            <a:off x="424925" y="315900"/>
            <a:ext cx="83730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987" name="Google Shape;6987;p206"/>
          <p:cNvSpPr txBox="1">
            <a:spLocks noGrp="1"/>
          </p:cNvSpPr>
          <p:nvPr>
            <p:ph type="subTitle" idx="1"/>
          </p:nvPr>
        </p:nvSpPr>
        <p:spPr>
          <a:xfrm>
            <a:off x="427950" y="756003"/>
            <a:ext cx="8373000" cy="2139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6988" name="Google Shape;6988;p206"/>
          <p:cNvSpPr txBox="1">
            <a:spLocks noGrp="1"/>
          </p:cNvSpPr>
          <p:nvPr>
            <p:ph type="body" idx="2"/>
          </p:nvPr>
        </p:nvSpPr>
        <p:spPr>
          <a:xfrm>
            <a:off x="423275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6989" name="Google Shape;6989;p206"/>
          <p:cNvSpPr txBox="1">
            <a:spLocks noGrp="1"/>
          </p:cNvSpPr>
          <p:nvPr>
            <p:ph type="body" idx="3"/>
          </p:nvPr>
        </p:nvSpPr>
        <p:spPr>
          <a:xfrm>
            <a:off x="2650052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6990" name="Google Shape;6990;p206"/>
          <p:cNvSpPr txBox="1">
            <a:spLocks noGrp="1"/>
          </p:cNvSpPr>
          <p:nvPr>
            <p:ph type="body" idx="4"/>
          </p:nvPr>
        </p:nvSpPr>
        <p:spPr>
          <a:xfrm>
            <a:off x="4796415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6991" name="Google Shape;6991;p206"/>
          <p:cNvSpPr txBox="1">
            <a:spLocks noGrp="1"/>
          </p:cNvSpPr>
          <p:nvPr>
            <p:ph type="body" idx="5"/>
          </p:nvPr>
        </p:nvSpPr>
        <p:spPr>
          <a:xfrm>
            <a:off x="7015273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with subtitle, room for icons, four column — gold">
  <p:cSld name="CUSTOM_23_1_1_1_1_2_1_1_1_1_1_1_1">
    <p:spTree>
      <p:nvGrpSpPr>
        <p:cNvPr id="1" name="Shape 69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93" name="Google Shape;6993;p207"/>
          <p:cNvSpPr/>
          <p:nvPr/>
        </p:nvSpPr>
        <p:spPr>
          <a:xfrm>
            <a:off x="50" y="0"/>
            <a:ext cx="9144000" cy="1819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94" name="Google Shape;6994;p207"/>
          <p:cNvSpPr txBox="1">
            <a:spLocks noGrp="1"/>
          </p:cNvSpPr>
          <p:nvPr>
            <p:ph type="title"/>
          </p:nvPr>
        </p:nvSpPr>
        <p:spPr>
          <a:xfrm>
            <a:off x="424925" y="315900"/>
            <a:ext cx="83730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995" name="Google Shape;6995;p207"/>
          <p:cNvSpPr txBox="1">
            <a:spLocks noGrp="1"/>
          </p:cNvSpPr>
          <p:nvPr>
            <p:ph type="subTitle" idx="1"/>
          </p:nvPr>
        </p:nvSpPr>
        <p:spPr>
          <a:xfrm>
            <a:off x="427950" y="756003"/>
            <a:ext cx="8373000" cy="2139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6996" name="Google Shape;6996;p207"/>
          <p:cNvSpPr txBox="1">
            <a:spLocks noGrp="1"/>
          </p:cNvSpPr>
          <p:nvPr>
            <p:ph type="body" idx="2"/>
          </p:nvPr>
        </p:nvSpPr>
        <p:spPr>
          <a:xfrm>
            <a:off x="423275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6997" name="Google Shape;6997;p207"/>
          <p:cNvSpPr txBox="1">
            <a:spLocks noGrp="1"/>
          </p:cNvSpPr>
          <p:nvPr>
            <p:ph type="body" idx="3"/>
          </p:nvPr>
        </p:nvSpPr>
        <p:spPr>
          <a:xfrm>
            <a:off x="2650052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6998" name="Google Shape;6998;p207"/>
          <p:cNvSpPr txBox="1">
            <a:spLocks noGrp="1"/>
          </p:cNvSpPr>
          <p:nvPr>
            <p:ph type="body" idx="4"/>
          </p:nvPr>
        </p:nvSpPr>
        <p:spPr>
          <a:xfrm>
            <a:off x="4796415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6999" name="Google Shape;6999;p207"/>
          <p:cNvSpPr txBox="1">
            <a:spLocks noGrp="1"/>
          </p:cNvSpPr>
          <p:nvPr>
            <p:ph type="body" idx="5"/>
          </p:nvPr>
        </p:nvSpPr>
        <p:spPr>
          <a:xfrm>
            <a:off x="7015273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with subtitle, room for icons, four column — maroon">
  <p:cSld name="CUSTOM_23_1_1_2_1_1_1_1_1_1_1_1_1">
    <p:spTree>
      <p:nvGrpSpPr>
        <p:cNvPr id="1" name="Shape 70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1" name="Google Shape;7001;p208"/>
          <p:cNvSpPr/>
          <p:nvPr/>
        </p:nvSpPr>
        <p:spPr>
          <a:xfrm>
            <a:off x="50" y="0"/>
            <a:ext cx="9144000" cy="1819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02" name="Google Shape;7002;p208"/>
          <p:cNvSpPr txBox="1">
            <a:spLocks noGrp="1"/>
          </p:cNvSpPr>
          <p:nvPr>
            <p:ph type="title"/>
          </p:nvPr>
        </p:nvSpPr>
        <p:spPr>
          <a:xfrm>
            <a:off x="424925" y="315900"/>
            <a:ext cx="83730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003" name="Google Shape;7003;p208"/>
          <p:cNvSpPr txBox="1">
            <a:spLocks noGrp="1"/>
          </p:cNvSpPr>
          <p:nvPr>
            <p:ph type="subTitle" idx="1"/>
          </p:nvPr>
        </p:nvSpPr>
        <p:spPr>
          <a:xfrm>
            <a:off x="427950" y="756003"/>
            <a:ext cx="8373000" cy="2139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7004" name="Google Shape;7004;p208"/>
          <p:cNvSpPr txBox="1">
            <a:spLocks noGrp="1"/>
          </p:cNvSpPr>
          <p:nvPr>
            <p:ph type="body" idx="2"/>
          </p:nvPr>
        </p:nvSpPr>
        <p:spPr>
          <a:xfrm>
            <a:off x="423275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7005" name="Google Shape;7005;p208"/>
          <p:cNvSpPr txBox="1">
            <a:spLocks noGrp="1"/>
          </p:cNvSpPr>
          <p:nvPr>
            <p:ph type="body" idx="3"/>
          </p:nvPr>
        </p:nvSpPr>
        <p:spPr>
          <a:xfrm>
            <a:off x="2650052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7006" name="Google Shape;7006;p208"/>
          <p:cNvSpPr txBox="1">
            <a:spLocks noGrp="1"/>
          </p:cNvSpPr>
          <p:nvPr>
            <p:ph type="body" idx="4"/>
          </p:nvPr>
        </p:nvSpPr>
        <p:spPr>
          <a:xfrm>
            <a:off x="4796415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7007" name="Google Shape;7007;p208"/>
          <p:cNvSpPr txBox="1">
            <a:spLocks noGrp="1"/>
          </p:cNvSpPr>
          <p:nvPr>
            <p:ph type="body" idx="5"/>
          </p:nvPr>
        </p:nvSpPr>
        <p:spPr>
          <a:xfrm>
            <a:off x="7015273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4 column, good for facts — black">
  <p:cSld name="CUSTOM_25">
    <p:bg>
      <p:bgPr>
        <a:solidFill>
          <a:schemeClr val="dk1"/>
        </a:solidFill>
        <a:effectLst/>
      </p:bgPr>
    </p:bg>
    <p:spTree>
      <p:nvGrpSpPr>
        <p:cNvPr id="1" name="Shape 70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9" name="Google Shape;7009;p209"/>
          <p:cNvSpPr txBox="1">
            <a:spLocks noGrp="1"/>
          </p:cNvSpPr>
          <p:nvPr>
            <p:ph type="title"/>
          </p:nvPr>
        </p:nvSpPr>
        <p:spPr>
          <a:xfrm>
            <a:off x="420625" y="1714250"/>
            <a:ext cx="1950900" cy="16905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82875" tIns="594350" rIns="91425" bIns="9142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7010" name="Google Shape;7010;p209"/>
          <p:cNvSpPr txBox="1">
            <a:spLocks noGrp="1"/>
          </p:cNvSpPr>
          <p:nvPr>
            <p:ph type="body" idx="1"/>
          </p:nvPr>
        </p:nvSpPr>
        <p:spPr>
          <a:xfrm>
            <a:off x="420625" y="2703525"/>
            <a:ext cx="1950900" cy="7011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800"/>
              </a:spcBef>
              <a:spcAft>
                <a:spcPts val="8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7011" name="Google Shape;7011;p209"/>
          <p:cNvSpPr txBox="1">
            <a:spLocks noGrp="1"/>
          </p:cNvSpPr>
          <p:nvPr>
            <p:ph type="title" idx="2"/>
          </p:nvPr>
        </p:nvSpPr>
        <p:spPr>
          <a:xfrm>
            <a:off x="6711350" y="1724225"/>
            <a:ext cx="1950900" cy="16905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82875" tIns="594350" rIns="91425" bIns="9142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7012" name="Google Shape;7012;p209"/>
          <p:cNvSpPr txBox="1">
            <a:spLocks noGrp="1"/>
          </p:cNvSpPr>
          <p:nvPr>
            <p:ph type="body" idx="3"/>
          </p:nvPr>
        </p:nvSpPr>
        <p:spPr>
          <a:xfrm>
            <a:off x="6711700" y="2713500"/>
            <a:ext cx="1950900" cy="7011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800"/>
              </a:spcBef>
              <a:spcAft>
                <a:spcPts val="8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7013" name="Google Shape;7013;p209"/>
          <p:cNvSpPr txBox="1">
            <a:spLocks noGrp="1"/>
          </p:cNvSpPr>
          <p:nvPr>
            <p:ph type="title" idx="4"/>
          </p:nvPr>
        </p:nvSpPr>
        <p:spPr>
          <a:xfrm>
            <a:off x="4631025" y="1714250"/>
            <a:ext cx="1950900" cy="16905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82875" tIns="594350" rIns="91425" bIns="9142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7014" name="Google Shape;7014;p209"/>
          <p:cNvSpPr txBox="1">
            <a:spLocks noGrp="1"/>
          </p:cNvSpPr>
          <p:nvPr>
            <p:ph type="body" idx="5"/>
          </p:nvPr>
        </p:nvSpPr>
        <p:spPr>
          <a:xfrm>
            <a:off x="4631025" y="2703525"/>
            <a:ext cx="1950900" cy="7011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800"/>
              </a:spcBef>
              <a:spcAft>
                <a:spcPts val="8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7015" name="Google Shape;7015;p209"/>
          <p:cNvSpPr txBox="1">
            <a:spLocks noGrp="1"/>
          </p:cNvSpPr>
          <p:nvPr>
            <p:ph type="title" idx="6"/>
          </p:nvPr>
        </p:nvSpPr>
        <p:spPr>
          <a:xfrm>
            <a:off x="2515650" y="1726500"/>
            <a:ext cx="1950900" cy="16905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82875" tIns="594350" rIns="91425" bIns="9142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7016" name="Google Shape;7016;p209"/>
          <p:cNvSpPr txBox="1">
            <a:spLocks noGrp="1"/>
          </p:cNvSpPr>
          <p:nvPr>
            <p:ph type="body" idx="7"/>
          </p:nvPr>
        </p:nvSpPr>
        <p:spPr>
          <a:xfrm>
            <a:off x="2515650" y="2715775"/>
            <a:ext cx="1950900" cy="7011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800"/>
              </a:spcBef>
              <a:spcAft>
                <a:spcPts val="8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7017" name="Google Shape;7017;p209"/>
          <p:cNvSpPr txBox="1">
            <a:spLocks noGrp="1"/>
          </p:cNvSpPr>
          <p:nvPr>
            <p:ph type="title" idx="8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4 column, good for facts — photo background">
  <p:cSld name="CUSTOM_25_1">
    <p:spTree>
      <p:nvGrpSpPr>
        <p:cNvPr id="1" name="Shape 70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9" name="Google Shape;7019;p210"/>
          <p:cNvSpPr>
            <a:spLocks noGrp="1"/>
          </p:cNvSpPr>
          <p:nvPr>
            <p:ph type="pic" idx="2"/>
          </p:nvPr>
        </p:nvSpPr>
        <p:spPr>
          <a:xfrm>
            <a:off x="0" y="-9225"/>
            <a:ext cx="9144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7020" name="Google Shape;7020;p210"/>
          <p:cNvSpPr txBox="1">
            <a:spLocks noGrp="1"/>
          </p:cNvSpPr>
          <p:nvPr>
            <p:ph type="title"/>
          </p:nvPr>
        </p:nvSpPr>
        <p:spPr>
          <a:xfrm>
            <a:off x="420625" y="1714250"/>
            <a:ext cx="1950900" cy="16905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82875" tIns="594350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7021" name="Google Shape;7021;p210"/>
          <p:cNvSpPr txBox="1">
            <a:spLocks noGrp="1"/>
          </p:cNvSpPr>
          <p:nvPr>
            <p:ph type="title" idx="3"/>
          </p:nvPr>
        </p:nvSpPr>
        <p:spPr>
          <a:xfrm>
            <a:off x="6711350" y="1724225"/>
            <a:ext cx="1950900" cy="16905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82875" tIns="594350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7022" name="Google Shape;7022;p210"/>
          <p:cNvSpPr txBox="1">
            <a:spLocks noGrp="1"/>
          </p:cNvSpPr>
          <p:nvPr>
            <p:ph type="title" idx="4"/>
          </p:nvPr>
        </p:nvSpPr>
        <p:spPr>
          <a:xfrm>
            <a:off x="4631025" y="1714250"/>
            <a:ext cx="1950900" cy="16905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82875" tIns="594350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7023" name="Google Shape;7023;p210"/>
          <p:cNvSpPr txBox="1">
            <a:spLocks noGrp="1"/>
          </p:cNvSpPr>
          <p:nvPr>
            <p:ph type="title" idx="5"/>
          </p:nvPr>
        </p:nvSpPr>
        <p:spPr>
          <a:xfrm>
            <a:off x="2515650" y="1726500"/>
            <a:ext cx="1950900" cy="16905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82875" tIns="594350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7024" name="Google Shape;7024;p210"/>
          <p:cNvSpPr txBox="1">
            <a:spLocks noGrp="1"/>
          </p:cNvSpPr>
          <p:nvPr>
            <p:ph type="title" idx="6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025" name="Google Shape;7025;p210"/>
          <p:cNvSpPr txBox="1">
            <a:spLocks noGrp="1"/>
          </p:cNvSpPr>
          <p:nvPr>
            <p:ph type="body" idx="1"/>
          </p:nvPr>
        </p:nvSpPr>
        <p:spPr>
          <a:xfrm>
            <a:off x="420625" y="2703525"/>
            <a:ext cx="1950900" cy="7011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7026" name="Google Shape;7026;p210"/>
          <p:cNvSpPr txBox="1">
            <a:spLocks noGrp="1"/>
          </p:cNvSpPr>
          <p:nvPr>
            <p:ph type="body" idx="7"/>
          </p:nvPr>
        </p:nvSpPr>
        <p:spPr>
          <a:xfrm>
            <a:off x="6711700" y="2713500"/>
            <a:ext cx="1950900" cy="7011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7027" name="Google Shape;7027;p210"/>
          <p:cNvSpPr txBox="1">
            <a:spLocks noGrp="1"/>
          </p:cNvSpPr>
          <p:nvPr>
            <p:ph type="body" idx="8"/>
          </p:nvPr>
        </p:nvSpPr>
        <p:spPr>
          <a:xfrm>
            <a:off x="4631025" y="2703525"/>
            <a:ext cx="1950900" cy="7011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7028" name="Google Shape;7028;p210"/>
          <p:cNvSpPr txBox="1">
            <a:spLocks noGrp="1"/>
          </p:cNvSpPr>
          <p:nvPr>
            <p:ph type="body" idx="9"/>
          </p:nvPr>
        </p:nvSpPr>
        <p:spPr>
          <a:xfrm>
            <a:off x="2515650" y="2715775"/>
            <a:ext cx="1950900" cy="7011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3 column, good for facts — white">
  <p:cSld name="CUSTOM_25_2">
    <p:spTree>
      <p:nvGrpSpPr>
        <p:cNvPr id="1" name="Shape 7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30" name="Google Shape;7030;p211"/>
          <p:cNvSpPr txBox="1">
            <a:spLocks noGrp="1"/>
          </p:cNvSpPr>
          <p:nvPr>
            <p:ph type="title"/>
          </p:nvPr>
        </p:nvSpPr>
        <p:spPr>
          <a:xfrm>
            <a:off x="420625" y="1721250"/>
            <a:ext cx="2086800" cy="3579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7031" name="Google Shape;7031;p211"/>
          <p:cNvSpPr txBox="1">
            <a:spLocks noGrp="1"/>
          </p:cNvSpPr>
          <p:nvPr>
            <p:ph type="body" idx="1"/>
          </p:nvPr>
        </p:nvSpPr>
        <p:spPr>
          <a:xfrm>
            <a:off x="420625" y="2214475"/>
            <a:ext cx="2086800" cy="2613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7032" name="Google Shape;7032;p211"/>
          <p:cNvSpPr txBox="1">
            <a:spLocks noGrp="1"/>
          </p:cNvSpPr>
          <p:nvPr>
            <p:ph type="title" idx="2"/>
          </p:nvPr>
        </p:nvSpPr>
        <p:spPr>
          <a:xfrm>
            <a:off x="6295200" y="1721250"/>
            <a:ext cx="2086800" cy="3579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7033" name="Google Shape;7033;p211"/>
          <p:cNvSpPr txBox="1">
            <a:spLocks noGrp="1"/>
          </p:cNvSpPr>
          <p:nvPr>
            <p:ph type="body" idx="3"/>
          </p:nvPr>
        </p:nvSpPr>
        <p:spPr>
          <a:xfrm>
            <a:off x="6307425" y="2214475"/>
            <a:ext cx="2086800" cy="2613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7034" name="Google Shape;7034;p211"/>
          <p:cNvSpPr txBox="1">
            <a:spLocks noGrp="1"/>
          </p:cNvSpPr>
          <p:nvPr>
            <p:ph type="title" idx="4"/>
          </p:nvPr>
        </p:nvSpPr>
        <p:spPr>
          <a:xfrm>
            <a:off x="3357926" y="1721250"/>
            <a:ext cx="2086800" cy="3579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7035" name="Google Shape;7035;p211"/>
          <p:cNvSpPr txBox="1">
            <a:spLocks noGrp="1"/>
          </p:cNvSpPr>
          <p:nvPr>
            <p:ph type="body" idx="5"/>
          </p:nvPr>
        </p:nvSpPr>
        <p:spPr>
          <a:xfrm>
            <a:off x="3364950" y="2265274"/>
            <a:ext cx="2086800" cy="25629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7036" name="Google Shape;7036;p211"/>
          <p:cNvSpPr txBox="1">
            <a:spLocks noGrp="1"/>
          </p:cNvSpPr>
          <p:nvPr>
            <p:ph type="title" idx="6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pic>
        <p:nvPicPr>
          <p:cNvPr id="7037" name="Google Shape;7037;p211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3 column, good for facts — black">
  <p:cSld name="CUSTOM_25_1_1">
    <p:bg>
      <p:bgPr>
        <a:solidFill>
          <a:schemeClr val="dk1"/>
        </a:solidFill>
        <a:effectLst/>
      </p:bgPr>
    </p:bg>
    <p:spTree>
      <p:nvGrpSpPr>
        <p:cNvPr id="1" name="Shape 70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39" name="Google Shape;7039;p212"/>
          <p:cNvSpPr txBox="1">
            <a:spLocks noGrp="1"/>
          </p:cNvSpPr>
          <p:nvPr>
            <p:ph type="title"/>
          </p:nvPr>
        </p:nvSpPr>
        <p:spPr>
          <a:xfrm>
            <a:off x="420625" y="1721225"/>
            <a:ext cx="2401500" cy="1404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7040" name="Google Shape;7040;p212"/>
          <p:cNvSpPr txBox="1">
            <a:spLocks noGrp="1"/>
          </p:cNvSpPr>
          <p:nvPr>
            <p:ph type="body" idx="1"/>
          </p:nvPr>
        </p:nvSpPr>
        <p:spPr>
          <a:xfrm>
            <a:off x="420625" y="2214475"/>
            <a:ext cx="2421000" cy="893100"/>
          </a:xfrm>
          <a:prstGeom prst="rect">
            <a:avLst/>
          </a:prstGeom>
        </p:spPr>
        <p:txBody>
          <a:bodyPr spcFirstLastPara="1" wrap="square" lIns="91425" tIns="0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7041" name="Google Shape;7041;p212"/>
          <p:cNvSpPr txBox="1">
            <a:spLocks noGrp="1"/>
          </p:cNvSpPr>
          <p:nvPr>
            <p:ph type="title" idx="2"/>
          </p:nvPr>
        </p:nvSpPr>
        <p:spPr>
          <a:xfrm>
            <a:off x="6295200" y="1721225"/>
            <a:ext cx="2401500" cy="1404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7042" name="Google Shape;7042;p212"/>
          <p:cNvSpPr txBox="1">
            <a:spLocks noGrp="1"/>
          </p:cNvSpPr>
          <p:nvPr>
            <p:ph type="body" idx="3"/>
          </p:nvPr>
        </p:nvSpPr>
        <p:spPr>
          <a:xfrm>
            <a:off x="6307425" y="2214475"/>
            <a:ext cx="2401500" cy="893100"/>
          </a:xfrm>
          <a:prstGeom prst="rect">
            <a:avLst/>
          </a:prstGeom>
        </p:spPr>
        <p:txBody>
          <a:bodyPr spcFirstLastPara="1" wrap="square" lIns="91425" tIns="0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7043" name="Google Shape;7043;p212"/>
          <p:cNvSpPr txBox="1">
            <a:spLocks noGrp="1"/>
          </p:cNvSpPr>
          <p:nvPr>
            <p:ph type="title" idx="4"/>
          </p:nvPr>
        </p:nvSpPr>
        <p:spPr>
          <a:xfrm>
            <a:off x="3357925" y="1721225"/>
            <a:ext cx="2421000" cy="1404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7044" name="Google Shape;7044;p212"/>
          <p:cNvSpPr txBox="1">
            <a:spLocks noGrp="1"/>
          </p:cNvSpPr>
          <p:nvPr>
            <p:ph type="body" idx="5"/>
          </p:nvPr>
        </p:nvSpPr>
        <p:spPr>
          <a:xfrm>
            <a:off x="3364950" y="2232177"/>
            <a:ext cx="2401500" cy="893100"/>
          </a:xfrm>
          <a:prstGeom prst="rect">
            <a:avLst/>
          </a:prstGeom>
        </p:spPr>
        <p:txBody>
          <a:bodyPr spcFirstLastPara="1" wrap="square" lIns="91425" tIns="0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7045" name="Google Shape;7045;p212"/>
          <p:cNvSpPr txBox="1">
            <a:spLocks noGrp="1"/>
          </p:cNvSpPr>
          <p:nvPr>
            <p:ph type="title" idx="6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10"/>
          <p:cNvSpPr txBox="1">
            <a:spLocks noGrp="1"/>
          </p:cNvSpPr>
          <p:nvPr>
            <p:ph type="body" idx="1"/>
          </p:nvPr>
        </p:nvSpPr>
        <p:spPr>
          <a:xfrm>
            <a:off x="311700" y="4230575"/>
            <a:ext cx="5998800" cy="60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marL="457200" lvl="0" indent="-2286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</a:lstStyle>
          <a:p>
            <a:endParaRPr/>
          </a:p>
        </p:txBody>
      </p:sp>
      <p:sp>
        <p:nvSpPr>
          <p:cNvPr id="43" name="Google Shape;43;p10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images, 3 column">
  <p:cSld name="CUSTOM_25_1_1_2">
    <p:spTree>
      <p:nvGrpSpPr>
        <p:cNvPr id="1" name="Shape 70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47" name="Google Shape;7047;p213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048" name="Google Shape;7048;p213"/>
          <p:cNvSpPr txBox="1">
            <a:spLocks noGrp="1"/>
          </p:cNvSpPr>
          <p:nvPr>
            <p:ph type="subTitle" idx="1"/>
          </p:nvPr>
        </p:nvSpPr>
        <p:spPr>
          <a:xfrm>
            <a:off x="428425" y="994550"/>
            <a:ext cx="2400900" cy="3832800"/>
          </a:xfrm>
          <a:prstGeom prst="rect">
            <a:avLst/>
          </a:prstGeom>
          <a:ln w="9525" cap="flat" cmpd="sng">
            <a:solidFill>
              <a:srgbClr val="B5B5B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75" tIns="1508750" rIns="91425" bIns="9142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7049" name="Google Shape;7049;p213"/>
          <p:cNvSpPr txBox="1">
            <a:spLocks noGrp="1"/>
          </p:cNvSpPr>
          <p:nvPr>
            <p:ph type="body" idx="2"/>
          </p:nvPr>
        </p:nvSpPr>
        <p:spPr>
          <a:xfrm>
            <a:off x="419675" y="2915850"/>
            <a:ext cx="2400900" cy="19116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7050" name="Google Shape;7050;p213"/>
          <p:cNvSpPr>
            <a:spLocks noGrp="1"/>
          </p:cNvSpPr>
          <p:nvPr>
            <p:ph type="pic" idx="3"/>
          </p:nvPr>
        </p:nvSpPr>
        <p:spPr>
          <a:xfrm>
            <a:off x="433675" y="998600"/>
            <a:ext cx="2395800" cy="1333200"/>
          </a:xfrm>
          <a:prstGeom prst="rect">
            <a:avLst/>
          </a:prstGeom>
          <a:noFill/>
          <a:ln>
            <a:noFill/>
          </a:ln>
        </p:spPr>
      </p:sp>
      <p:sp>
        <p:nvSpPr>
          <p:cNvPr id="7051" name="Google Shape;7051;p213"/>
          <p:cNvSpPr txBox="1">
            <a:spLocks noGrp="1"/>
          </p:cNvSpPr>
          <p:nvPr>
            <p:ph type="subTitle" idx="4"/>
          </p:nvPr>
        </p:nvSpPr>
        <p:spPr>
          <a:xfrm>
            <a:off x="3365398" y="994500"/>
            <a:ext cx="2400900" cy="3832800"/>
          </a:xfrm>
          <a:prstGeom prst="rect">
            <a:avLst/>
          </a:prstGeom>
          <a:ln w="9525" cap="flat" cmpd="sng">
            <a:solidFill>
              <a:srgbClr val="B5B5B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75" tIns="1508750" rIns="91425" bIns="9142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7052" name="Google Shape;7052;p213"/>
          <p:cNvSpPr txBox="1">
            <a:spLocks noGrp="1"/>
          </p:cNvSpPr>
          <p:nvPr>
            <p:ph type="body" idx="5"/>
          </p:nvPr>
        </p:nvSpPr>
        <p:spPr>
          <a:xfrm>
            <a:off x="3356648" y="2915805"/>
            <a:ext cx="2395800" cy="19116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7053" name="Google Shape;7053;p213"/>
          <p:cNvSpPr>
            <a:spLocks noGrp="1"/>
          </p:cNvSpPr>
          <p:nvPr>
            <p:ph type="pic" idx="6"/>
          </p:nvPr>
        </p:nvSpPr>
        <p:spPr>
          <a:xfrm>
            <a:off x="3370648" y="998550"/>
            <a:ext cx="2395800" cy="1333200"/>
          </a:xfrm>
          <a:prstGeom prst="rect">
            <a:avLst/>
          </a:prstGeom>
          <a:noFill/>
          <a:ln>
            <a:noFill/>
          </a:ln>
        </p:spPr>
      </p:sp>
      <p:sp>
        <p:nvSpPr>
          <p:cNvPr id="7054" name="Google Shape;7054;p213"/>
          <p:cNvSpPr txBox="1">
            <a:spLocks noGrp="1"/>
          </p:cNvSpPr>
          <p:nvPr>
            <p:ph type="subTitle" idx="7"/>
          </p:nvPr>
        </p:nvSpPr>
        <p:spPr>
          <a:xfrm>
            <a:off x="6292250" y="994450"/>
            <a:ext cx="2400900" cy="3832800"/>
          </a:xfrm>
          <a:prstGeom prst="rect">
            <a:avLst/>
          </a:prstGeom>
          <a:ln w="9525" cap="flat" cmpd="sng">
            <a:solidFill>
              <a:srgbClr val="B5B5B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75" tIns="1508750" rIns="91425" bIns="9142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7055" name="Google Shape;7055;p213"/>
          <p:cNvSpPr txBox="1">
            <a:spLocks noGrp="1"/>
          </p:cNvSpPr>
          <p:nvPr>
            <p:ph type="body" idx="8"/>
          </p:nvPr>
        </p:nvSpPr>
        <p:spPr>
          <a:xfrm>
            <a:off x="6283500" y="2915750"/>
            <a:ext cx="2395800" cy="19116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7056" name="Google Shape;7056;p213"/>
          <p:cNvSpPr>
            <a:spLocks noGrp="1"/>
          </p:cNvSpPr>
          <p:nvPr>
            <p:ph type="pic" idx="9"/>
          </p:nvPr>
        </p:nvSpPr>
        <p:spPr>
          <a:xfrm>
            <a:off x="6297500" y="998500"/>
            <a:ext cx="2395800" cy="13332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images, with preheader, 3 column">
  <p:cSld name="CUSTOM_25_1_1_1">
    <p:spTree>
      <p:nvGrpSpPr>
        <p:cNvPr id="1" name="Shape 7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58" name="Google Shape;7058;p214"/>
          <p:cNvSpPr/>
          <p:nvPr/>
        </p:nvSpPr>
        <p:spPr>
          <a:xfrm>
            <a:off x="420625" y="886975"/>
            <a:ext cx="2743200" cy="39423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59" name="Google Shape;7059;p214"/>
          <p:cNvSpPr>
            <a:spLocks noGrp="1"/>
          </p:cNvSpPr>
          <p:nvPr>
            <p:ph type="pic" idx="2"/>
          </p:nvPr>
        </p:nvSpPr>
        <p:spPr>
          <a:xfrm>
            <a:off x="420625" y="886975"/>
            <a:ext cx="2743200" cy="1837500"/>
          </a:xfrm>
          <a:prstGeom prst="rect">
            <a:avLst/>
          </a:prstGeom>
          <a:noFill/>
          <a:ln>
            <a:noFill/>
          </a:ln>
        </p:spPr>
      </p:sp>
      <p:sp>
        <p:nvSpPr>
          <p:cNvPr id="7060" name="Google Shape;7060;p214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061" name="Google Shape;7061;p214"/>
          <p:cNvSpPr txBox="1">
            <a:spLocks noGrp="1"/>
          </p:cNvSpPr>
          <p:nvPr>
            <p:ph type="title" idx="3"/>
          </p:nvPr>
        </p:nvSpPr>
        <p:spPr>
          <a:xfrm>
            <a:off x="539375" y="2300499"/>
            <a:ext cx="2514600" cy="25275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18287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lnSpc>
                <a:spcPct val="90000"/>
              </a:lnSpc>
              <a:spcBef>
                <a:spcPts val="400"/>
              </a:spcBef>
              <a:spcAft>
                <a:spcPts val="40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7062" name="Google Shape;7062;p214"/>
          <p:cNvSpPr txBox="1">
            <a:spLocks noGrp="1"/>
          </p:cNvSpPr>
          <p:nvPr>
            <p:ph type="body" idx="1"/>
          </p:nvPr>
        </p:nvSpPr>
        <p:spPr>
          <a:xfrm>
            <a:off x="539375" y="2098290"/>
            <a:ext cx="2514600" cy="1398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0" tIns="0" rIns="0" bIns="0" anchor="b" anchorCtr="0">
            <a:spAutoFit/>
          </a:bodyPr>
          <a:lstStyle>
            <a:lvl1pPr marL="457200" lvl="0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 b="1"/>
            </a:lvl1pPr>
            <a:lvl2pPr marL="914400" lvl="1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  <p:sp>
        <p:nvSpPr>
          <p:cNvPr id="7063" name="Google Shape;7063;p214"/>
          <p:cNvSpPr/>
          <p:nvPr/>
        </p:nvSpPr>
        <p:spPr>
          <a:xfrm>
            <a:off x="3279653" y="886975"/>
            <a:ext cx="2743200" cy="39423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64" name="Google Shape;7064;p214"/>
          <p:cNvSpPr>
            <a:spLocks noGrp="1"/>
          </p:cNvSpPr>
          <p:nvPr>
            <p:ph type="pic" idx="4"/>
          </p:nvPr>
        </p:nvSpPr>
        <p:spPr>
          <a:xfrm>
            <a:off x="3279654" y="886975"/>
            <a:ext cx="2743200" cy="1837500"/>
          </a:xfrm>
          <a:prstGeom prst="rect">
            <a:avLst/>
          </a:prstGeom>
          <a:noFill/>
          <a:ln>
            <a:noFill/>
          </a:ln>
        </p:spPr>
      </p:sp>
      <p:sp>
        <p:nvSpPr>
          <p:cNvPr id="7065" name="Google Shape;7065;p214"/>
          <p:cNvSpPr txBox="1">
            <a:spLocks noGrp="1"/>
          </p:cNvSpPr>
          <p:nvPr>
            <p:ph type="title" idx="5"/>
          </p:nvPr>
        </p:nvSpPr>
        <p:spPr>
          <a:xfrm>
            <a:off x="3398404" y="2300499"/>
            <a:ext cx="2514600" cy="25275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18287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lnSpc>
                <a:spcPct val="90000"/>
              </a:lnSpc>
              <a:spcBef>
                <a:spcPts val="400"/>
              </a:spcBef>
              <a:spcAft>
                <a:spcPts val="40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7066" name="Google Shape;7066;p214"/>
          <p:cNvSpPr txBox="1">
            <a:spLocks noGrp="1"/>
          </p:cNvSpPr>
          <p:nvPr>
            <p:ph type="body" idx="6"/>
          </p:nvPr>
        </p:nvSpPr>
        <p:spPr>
          <a:xfrm>
            <a:off x="3398403" y="2098290"/>
            <a:ext cx="2514600" cy="1398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0" tIns="0" rIns="0" bIns="0" anchor="b" anchorCtr="0">
            <a:spAutoFit/>
          </a:bodyPr>
          <a:lstStyle>
            <a:lvl1pPr marL="457200" lvl="0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 b="1"/>
            </a:lvl1pPr>
            <a:lvl2pPr marL="914400" lvl="1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  <p:sp>
        <p:nvSpPr>
          <p:cNvPr id="7067" name="Google Shape;7067;p214"/>
          <p:cNvSpPr/>
          <p:nvPr/>
        </p:nvSpPr>
        <p:spPr>
          <a:xfrm>
            <a:off x="6140022" y="886975"/>
            <a:ext cx="2743200" cy="39423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68" name="Google Shape;7068;p214"/>
          <p:cNvSpPr>
            <a:spLocks noGrp="1"/>
          </p:cNvSpPr>
          <p:nvPr>
            <p:ph type="pic" idx="7"/>
          </p:nvPr>
        </p:nvSpPr>
        <p:spPr>
          <a:xfrm>
            <a:off x="6140024" y="886975"/>
            <a:ext cx="2743200" cy="1837500"/>
          </a:xfrm>
          <a:prstGeom prst="rect">
            <a:avLst/>
          </a:prstGeom>
          <a:noFill/>
          <a:ln>
            <a:noFill/>
          </a:ln>
        </p:spPr>
      </p:sp>
      <p:sp>
        <p:nvSpPr>
          <p:cNvPr id="7069" name="Google Shape;7069;p214"/>
          <p:cNvSpPr txBox="1">
            <a:spLocks noGrp="1"/>
          </p:cNvSpPr>
          <p:nvPr>
            <p:ph type="title" idx="8"/>
          </p:nvPr>
        </p:nvSpPr>
        <p:spPr>
          <a:xfrm>
            <a:off x="6258774" y="2300499"/>
            <a:ext cx="2514600" cy="25275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18287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lnSpc>
                <a:spcPct val="90000"/>
              </a:lnSpc>
              <a:spcBef>
                <a:spcPts val="400"/>
              </a:spcBef>
              <a:spcAft>
                <a:spcPts val="40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7070" name="Google Shape;7070;p214"/>
          <p:cNvSpPr txBox="1">
            <a:spLocks noGrp="1"/>
          </p:cNvSpPr>
          <p:nvPr>
            <p:ph type="body" idx="9"/>
          </p:nvPr>
        </p:nvSpPr>
        <p:spPr>
          <a:xfrm>
            <a:off x="6258772" y="2098290"/>
            <a:ext cx="2514600" cy="1398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0" tIns="0" rIns="0" bIns="0" anchor="b" anchorCtr="0">
            <a:spAutoFit/>
          </a:bodyPr>
          <a:lstStyle>
            <a:lvl1pPr marL="457200" lvl="0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 b="1"/>
            </a:lvl1pPr>
            <a:lvl2pPr marL="914400" lvl="1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 slide options divider &gt;&gt;&gt; choose from following templates →">
  <p:cSld name="CUSTOM_23_1_1_1_1_2_1_1_1_1_1_1_1_1_1_2_1">
    <p:bg>
      <p:bgPr>
        <a:solidFill>
          <a:schemeClr val="lt2"/>
        </a:solidFill>
        <a:effectLst/>
      </p:bgPr>
    </p:bg>
    <p:spTree>
      <p:nvGrpSpPr>
        <p:cNvPr id="1" name="Shape 70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72" name="Google Shape;7072;p215"/>
          <p:cNvSpPr txBox="1"/>
          <p:nvPr/>
        </p:nvSpPr>
        <p:spPr>
          <a:xfrm>
            <a:off x="2411725" y="1579999"/>
            <a:ext cx="6288300" cy="199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b="1">
                <a:solidFill>
                  <a:srgbClr val="FFFFFF"/>
                </a:solidFill>
                <a:highlight>
                  <a:schemeClr val="dk1"/>
                </a:highlight>
              </a:rPr>
              <a:t>Title only slide options</a:t>
            </a:r>
            <a:endParaRPr sz="7200" b="1">
              <a:solidFill>
                <a:srgbClr val="FFFFFF"/>
              </a:solidFill>
              <a:highlight>
                <a:schemeClr val="dk1"/>
              </a:highlight>
            </a:endParaRPr>
          </a:p>
        </p:txBody>
      </p:sp>
      <p:sp>
        <p:nvSpPr>
          <p:cNvPr id="7073" name="Google Shape;7073;p215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 — white">
  <p:cSld name="CUSTOM_22_1_1_1_1_1_1_1_1_1_1_1_1_1_2">
    <p:spTree>
      <p:nvGrpSpPr>
        <p:cNvPr id="1" name="Shape 70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75" name="Google Shape;7075;p216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, 1 column — white">
  <p:cSld name="CUSTOM_23_1_1_1_1_1_1_1_1_1_1_1_1_1_2">
    <p:spTree>
      <p:nvGrpSpPr>
        <p:cNvPr id="1" name="Shape 7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77" name="Google Shape;7077;p217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2414100" cy="4508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, 1 column — white">
  <p:cSld name="CUSTOM_22_1_1_1_1_1_1_1_1_1_1_1_2_1">
    <p:spTree>
      <p:nvGrpSpPr>
        <p:cNvPr id="1" name="Shape 7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79" name="Google Shape;7079;p218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2414100" cy="4508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pic>
        <p:nvPicPr>
          <p:cNvPr id="7080" name="Google Shape;7080;p218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, image, 1 column">
  <p:cSld name="CUSTOM_23_1_1_1_1_1_1_2_1_1_1_1_1_1">
    <p:spTree>
      <p:nvGrpSpPr>
        <p:cNvPr id="1" name="Shape 70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82" name="Google Shape;7082;p219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1993500" cy="567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7083" name="Google Shape;7083;p219"/>
          <p:cNvSpPr>
            <a:spLocks noGrp="1"/>
          </p:cNvSpPr>
          <p:nvPr>
            <p:ph type="pic" idx="2"/>
          </p:nvPr>
        </p:nvSpPr>
        <p:spPr>
          <a:xfrm>
            <a:off x="2514600" y="0"/>
            <a:ext cx="6629700" cy="51435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, image, 1 column">
  <p:cSld name="CUSTOM_23_1_1_1_1_2_1_1_1_1_1_1_1_1">
    <p:spTree>
      <p:nvGrpSpPr>
        <p:cNvPr id="1" name="Shape 7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85" name="Google Shape;7085;p220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2414100" cy="4508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086" name="Google Shape;7086;p220"/>
          <p:cNvSpPr>
            <a:spLocks noGrp="1"/>
          </p:cNvSpPr>
          <p:nvPr>
            <p:ph type="pic" idx="2"/>
          </p:nvPr>
        </p:nvSpPr>
        <p:spPr>
          <a:xfrm>
            <a:off x="2935225" y="0"/>
            <a:ext cx="6209100" cy="51435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, image, 1 col — black">
  <p:cSld name="CUSTOM_23_1_1_1_1_1_1_1_1_1_1_1_2_1_2">
    <p:spTree>
      <p:nvGrpSpPr>
        <p:cNvPr id="1" name="Shape 70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88" name="Google Shape;7088;p221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1993500" cy="4508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7089" name="Google Shape;7089;p221"/>
          <p:cNvSpPr/>
          <p:nvPr/>
        </p:nvSpPr>
        <p:spPr>
          <a:xfrm>
            <a:off x="2514600" y="-50"/>
            <a:ext cx="6629400" cy="51435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, subtitle, 1 column — background image">
  <p:cSld name="CUSTOM_23_1_1_2_1_1_1_1_1_1_1_1_2">
    <p:spTree>
      <p:nvGrpSpPr>
        <p:cNvPr id="1" name="Shape 70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91" name="Google Shape;7091;p222"/>
          <p:cNvSpPr>
            <a:spLocks noGrp="1"/>
          </p:cNvSpPr>
          <p:nvPr>
            <p:ph type="pic" idx="2"/>
          </p:nvPr>
        </p:nvSpPr>
        <p:spPr>
          <a:xfrm>
            <a:off x="9225" y="-9225"/>
            <a:ext cx="9144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7092" name="Google Shape;7092;p222"/>
          <p:cNvSpPr txBox="1">
            <a:spLocks noGrp="1"/>
          </p:cNvSpPr>
          <p:nvPr>
            <p:ph type="title"/>
          </p:nvPr>
        </p:nvSpPr>
        <p:spPr>
          <a:xfrm>
            <a:off x="320175" y="320050"/>
            <a:ext cx="2514600" cy="869400"/>
          </a:xfrm>
          <a:prstGeom prst="rect">
            <a:avLst/>
          </a:prstGeom>
          <a:noFill/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>
                <a:highlight>
                  <a:schemeClr val="accent1"/>
                </a:highlight>
              </a:defRPr>
            </a:lvl2pPr>
            <a:lvl3pPr lvl="2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200"/>
              <a:buNone/>
              <a:defRPr sz="3200">
                <a:highlight>
                  <a:schemeClr val="accent1"/>
                </a:highlight>
              </a:defRPr>
            </a:lvl3pPr>
            <a:lvl4pPr lvl="3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200"/>
              <a:buNone/>
              <a:defRPr sz="3200">
                <a:highlight>
                  <a:schemeClr val="accent1"/>
                </a:highlight>
              </a:defRPr>
            </a:lvl4pPr>
            <a:lvl5pPr lvl="4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200"/>
              <a:buNone/>
              <a:defRPr sz="3200">
                <a:highlight>
                  <a:schemeClr val="accent1"/>
                </a:highlight>
              </a:defRPr>
            </a:lvl5pPr>
            <a:lvl6pPr lvl="5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200"/>
              <a:buNone/>
              <a:defRPr sz="3200">
                <a:highlight>
                  <a:schemeClr val="accent1"/>
                </a:highlight>
              </a:defRPr>
            </a:lvl6pPr>
            <a:lvl7pPr lvl="6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200"/>
              <a:buNone/>
              <a:defRPr sz="3200">
                <a:highlight>
                  <a:schemeClr val="accent1"/>
                </a:highlight>
              </a:defRPr>
            </a:lvl7pPr>
            <a:lvl8pPr lvl="7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200"/>
              <a:buNone/>
              <a:defRPr sz="3200">
                <a:highlight>
                  <a:schemeClr val="accent1"/>
                </a:highlight>
              </a:defRPr>
            </a:lvl8pPr>
            <a:lvl9pPr lvl="8" rtl="0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SzPts val="3200"/>
              <a:buNone/>
              <a:defRPr sz="32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7093" name="Google Shape;7093;p222"/>
          <p:cNvSpPr txBox="1">
            <a:spLocks noGrp="1"/>
          </p:cNvSpPr>
          <p:nvPr>
            <p:ph type="subTitle" idx="1"/>
          </p:nvPr>
        </p:nvSpPr>
        <p:spPr>
          <a:xfrm>
            <a:off x="320050" y="1189450"/>
            <a:ext cx="2514600" cy="1200300"/>
          </a:xfrm>
          <a:prstGeom prst="rect">
            <a:avLst/>
          </a:prstGeom>
          <a:noFill/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2pPr>
            <a:lvl3pPr lvl="2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3pPr>
            <a:lvl4pPr lvl="3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4pPr>
            <a:lvl5pPr lvl="4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5pPr>
            <a:lvl6pPr lvl="5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6pPr>
            <a:lvl7pPr lvl="6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7pPr>
            <a:lvl8pPr lvl="7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8pPr>
            <a:lvl9pPr lvl="8" rtl="0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37.xml"/><Relationship Id="rId117" Type="http://schemas.openxmlformats.org/officeDocument/2006/relationships/slideLayout" Target="../slideLayouts/slideLayout128.xml"/><Relationship Id="rId21" Type="http://schemas.openxmlformats.org/officeDocument/2006/relationships/slideLayout" Target="../slideLayouts/slideLayout32.xml"/><Relationship Id="rId42" Type="http://schemas.openxmlformats.org/officeDocument/2006/relationships/slideLayout" Target="../slideLayouts/slideLayout53.xml"/><Relationship Id="rId47" Type="http://schemas.openxmlformats.org/officeDocument/2006/relationships/slideLayout" Target="../slideLayouts/slideLayout58.xml"/><Relationship Id="rId63" Type="http://schemas.openxmlformats.org/officeDocument/2006/relationships/slideLayout" Target="../slideLayouts/slideLayout74.xml"/><Relationship Id="rId68" Type="http://schemas.openxmlformats.org/officeDocument/2006/relationships/slideLayout" Target="../slideLayouts/slideLayout79.xml"/><Relationship Id="rId84" Type="http://schemas.openxmlformats.org/officeDocument/2006/relationships/slideLayout" Target="../slideLayouts/slideLayout95.xml"/><Relationship Id="rId89" Type="http://schemas.openxmlformats.org/officeDocument/2006/relationships/slideLayout" Target="../slideLayouts/slideLayout100.xml"/><Relationship Id="rId112" Type="http://schemas.openxmlformats.org/officeDocument/2006/relationships/slideLayout" Target="../slideLayouts/slideLayout123.xml"/><Relationship Id="rId16" Type="http://schemas.openxmlformats.org/officeDocument/2006/relationships/slideLayout" Target="../slideLayouts/slideLayout27.xml"/><Relationship Id="rId107" Type="http://schemas.openxmlformats.org/officeDocument/2006/relationships/slideLayout" Target="../slideLayouts/slideLayout118.xml"/><Relationship Id="rId11" Type="http://schemas.openxmlformats.org/officeDocument/2006/relationships/slideLayout" Target="../slideLayouts/slideLayout22.xml"/><Relationship Id="rId32" Type="http://schemas.openxmlformats.org/officeDocument/2006/relationships/slideLayout" Target="../slideLayouts/slideLayout43.xml"/><Relationship Id="rId37" Type="http://schemas.openxmlformats.org/officeDocument/2006/relationships/slideLayout" Target="../slideLayouts/slideLayout48.xml"/><Relationship Id="rId53" Type="http://schemas.openxmlformats.org/officeDocument/2006/relationships/slideLayout" Target="../slideLayouts/slideLayout64.xml"/><Relationship Id="rId58" Type="http://schemas.openxmlformats.org/officeDocument/2006/relationships/slideLayout" Target="../slideLayouts/slideLayout69.xml"/><Relationship Id="rId74" Type="http://schemas.openxmlformats.org/officeDocument/2006/relationships/slideLayout" Target="../slideLayouts/slideLayout85.xml"/><Relationship Id="rId79" Type="http://schemas.openxmlformats.org/officeDocument/2006/relationships/slideLayout" Target="../slideLayouts/slideLayout90.xml"/><Relationship Id="rId102" Type="http://schemas.openxmlformats.org/officeDocument/2006/relationships/slideLayout" Target="../slideLayouts/slideLayout113.xml"/><Relationship Id="rId5" Type="http://schemas.openxmlformats.org/officeDocument/2006/relationships/slideLayout" Target="../slideLayouts/slideLayout16.xml"/><Relationship Id="rId90" Type="http://schemas.openxmlformats.org/officeDocument/2006/relationships/slideLayout" Target="../slideLayouts/slideLayout101.xml"/><Relationship Id="rId95" Type="http://schemas.openxmlformats.org/officeDocument/2006/relationships/slideLayout" Target="../slideLayouts/slideLayout106.xml"/><Relationship Id="rId22" Type="http://schemas.openxmlformats.org/officeDocument/2006/relationships/slideLayout" Target="../slideLayouts/slideLayout33.xml"/><Relationship Id="rId27" Type="http://schemas.openxmlformats.org/officeDocument/2006/relationships/slideLayout" Target="../slideLayouts/slideLayout38.xml"/><Relationship Id="rId43" Type="http://schemas.openxmlformats.org/officeDocument/2006/relationships/slideLayout" Target="../slideLayouts/slideLayout54.xml"/><Relationship Id="rId48" Type="http://schemas.openxmlformats.org/officeDocument/2006/relationships/slideLayout" Target="../slideLayouts/slideLayout59.xml"/><Relationship Id="rId64" Type="http://schemas.openxmlformats.org/officeDocument/2006/relationships/slideLayout" Target="../slideLayouts/slideLayout75.xml"/><Relationship Id="rId69" Type="http://schemas.openxmlformats.org/officeDocument/2006/relationships/slideLayout" Target="../slideLayouts/slideLayout80.xml"/><Relationship Id="rId113" Type="http://schemas.openxmlformats.org/officeDocument/2006/relationships/slideLayout" Target="../slideLayouts/slideLayout124.xml"/><Relationship Id="rId118" Type="http://schemas.openxmlformats.org/officeDocument/2006/relationships/slideLayout" Target="../slideLayouts/slideLayout129.xml"/><Relationship Id="rId80" Type="http://schemas.openxmlformats.org/officeDocument/2006/relationships/slideLayout" Target="../slideLayouts/slideLayout91.xml"/><Relationship Id="rId85" Type="http://schemas.openxmlformats.org/officeDocument/2006/relationships/slideLayout" Target="../slideLayouts/slideLayout96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33" Type="http://schemas.openxmlformats.org/officeDocument/2006/relationships/slideLayout" Target="../slideLayouts/slideLayout44.xml"/><Relationship Id="rId38" Type="http://schemas.openxmlformats.org/officeDocument/2006/relationships/slideLayout" Target="../slideLayouts/slideLayout49.xml"/><Relationship Id="rId59" Type="http://schemas.openxmlformats.org/officeDocument/2006/relationships/slideLayout" Target="../slideLayouts/slideLayout70.xml"/><Relationship Id="rId103" Type="http://schemas.openxmlformats.org/officeDocument/2006/relationships/slideLayout" Target="../slideLayouts/slideLayout114.xml"/><Relationship Id="rId108" Type="http://schemas.openxmlformats.org/officeDocument/2006/relationships/slideLayout" Target="../slideLayouts/slideLayout119.xml"/><Relationship Id="rId54" Type="http://schemas.openxmlformats.org/officeDocument/2006/relationships/slideLayout" Target="../slideLayouts/slideLayout65.xml"/><Relationship Id="rId70" Type="http://schemas.openxmlformats.org/officeDocument/2006/relationships/slideLayout" Target="../slideLayouts/slideLayout81.xml"/><Relationship Id="rId75" Type="http://schemas.openxmlformats.org/officeDocument/2006/relationships/slideLayout" Target="../slideLayouts/slideLayout86.xml"/><Relationship Id="rId91" Type="http://schemas.openxmlformats.org/officeDocument/2006/relationships/slideLayout" Target="../slideLayouts/slideLayout102.xml"/><Relationship Id="rId96" Type="http://schemas.openxmlformats.org/officeDocument/2006/relationships/slideLayout" Target="../slideLayouts/slideLayout107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23" Type="http://schemas.openxmlformats.org/officeDocument/2006/relationships/slideLayout" Target="../slideLayouts/slideLayout34.xml"/><Relationship Id="rId28" Type="http://schemas.openxmlformats.org/officeDocument/2006/relationships/slideLayout" Target="../slideLayouts/slideLayout39.xml"/><Relationship Id="rId49" Type="http://schemas.openxmlformats.org/officeDocument/2006/relationships/slideLayout" Target="../slideLayouts/slideLayout60.xml"/><Relationship Id="rId114" Type="http://schemas.openxmlformats.org/officeDocument/2006/relationships/slideLayout" Target="../slideLayouts/slideLayout125.xml"/><Relationship Id="rId119" Type="http://schemas.openxmlformats.org/officeDocument/2006/relationships/slideLayout" Target="../slideLayouts/slideLayout130.xml"/><Relationship Id="rId44" Type="http://schemas.openxmlformats.org/officeDocument/2006/relationships/slideLayout" Target="../slideLayouts/slideLayout55.xml"/><Relationship Id="rId60" Type="http://schemas.openxmlformats.org/officeDocument/2006/relationships/slideLayout" Target="../slideLayouts/slideLayout71.xml"/><Relationship Id="rId65" Type="http://schemas.openxmlformats.org/officeDocument/2006/relationships/slideLayout" Target="../slideLayouts/slideLayout76.xml"/><Relationship Id="rId81" Type="http://schemas.openxmlformats.org/officeDocument/2006/relationships/slideLayout" Target="../slideLayouts/slideLayout92.xml"/><Relationship Id="rId86" Type="http://schemas.openxmlformats.org/officeDocument/2006/relationships/slideLayout" Target="../slideLayouts/slideLayout97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39" Type="http://schemas.openxmlformats.org/officeDocument/2006/relationships/slideLayout" Target="../slideLayouts/slideLayout50.xml"/><Relationship Id="rId109" Type="http://schemas.openxmlformats.org/officeDocument/2006/relationships/slideLayout" Target="../slideLayouts/slideLayout120.xml"/><Relationship Id="rId34" Type="http://schemas.openxmlformats.org/officeDocument/2006/relationships/slideLayout" Target="../slideLayouts/slideLayout45.xml"/><Relationship Id="rId50" Type="http://schemas.openxmlformats.org/officeDocument/2006/relationships/slideLayout" Target="../slideLayouts/slideLayout61.xml"/><Relationship Id="rId55" Type="http://schemas.openxmlformats.org/officeDocument/2006/relationships/slideLayout" Target="../slideLayouts/slideLayout66.xml"/><Relationship Id="rId76" Type="http://schemas.openxmlformats.org/officeDocument/2006/relationships/slideLayout" Target="../slideLayouts/slideLayout87.xml"/><Relationship Id="rId97" Type="http://schemas.openxmlformats.org/officeDocument/2006/relationships/slideLayout" Target="../slideLayouts/slideLayout108.xml"/><Relationship Id="rId104" Type="http://schemas.openxmlformats.org/officeDocument/2006/relationships/slideLayout" Target="../slideLayouts/slideLayout115.xml"/><Relationship Id="rId120" Type="http://schemas.openxmlformats.org/officeDocument/2006/relationships/slideLayout" Target="../slideLayouts/slideLayout131.xml"/><Relationship Id="rId7" Type="http://schemas.openxmlformats.org/officeDocument/2006/relationships/slideLayout" Target="../slideLayouts/slideLayout18.xml"/><Relationship Id="rId71" Type="http://schemas.openxmlformats.org/officeDocument/2006/relationships/slideLayout" Target="../slideLayouts/slideLayout82.xml"/><Relationship Id="rId92" Type="http://schemas.openxmlformats.org/officeDocument/2006/relationships/slideLayout" Target="../slideLayouts/slideLayout103.xml"/><Relationship Id="rId2" Type="http://schemas.openxmlformats.org/officeDocument/2006/relationships/slideLayout" Target="../slideLayouts/slideLayout13.xml"/><Relationship Id="rId29" Type="http://schemas.openxmlformats.org/officeDocument/2006/relationships/slideLayout" Target="../slideLayouts/slideLayout40.xml"/><Relationship Id="rId24" Type="http://schemas.openxmlformats.org/officeDocument/2006/relationships/slideLayout" Target="../slideLayouts/slideLayout35.xml"/><Relationship Id="rId40" Type="http://schemas.openxmlformats.org/officeDocument/2006/relationships/slideLayout" Target="../slideLayouts/slideLayout51.xml"/><Relationship Id="rId45" Type="http://schemas.openxmlformats.org/officeDocument/2006/relationships/slideLayout" Target="../slideLayouts/slideLayout56.xml"/><Relationship Id="rId66" Type="http://schemas.openxmlformats.org/officeDocument/2006/relationships/slideLayout" Target="../slideLayouts/slideLayout77.xml"/><Relationship Id="rId87" Type="http://schemas.openxmlformats.org/officeDocument/2006/relationships/slideLayout" Target="../slideLayouts/slideLayout98.xml"/><Relationship Id="rId110" Type="http://schemas.openxmlformats.org/officeDocument/2006/relationships/slideLayout" Target="../slideLayouts/slideLayout121.xml"/><Relationship Id="rId115" Type="http://schemas.openxmlformats.org/officeDocument/2006/relationships/slideLayout" Target="../slideLayouts/slideLayout126.xml"/><Relationship Id="rId61" Type="http://schemas.openxmlformats.org/officeDocument/2006/relationships/slideLayout" Target="../slideLayouts/slideLayout72.xml"/><Relationship Id="rId82" Type="http://schemas.openxmlformats.org/officeDocument/2006/relationships/slideLayout" Target="../slideLayouts/slideLayout93.xml"/><Relationship Id="rId19" Type="http://schemas.openxmlformats.org/officeDocument/2006/relationships/slideLayout" Target="../slideLayouts/slideLayout30.xml"/><Relationship Id="rId14" Type="http://schemas.openxmlformats.org/officeDocument/2006/relationships/slideLayout" Target="../slideLayouts/slideLayout25.xml"/><Relationship Id="rId30" Type="http://schemas.openxmlformats.org/officeDocument/2006/relationships/slideLayout" Target="../slideLayouts/slideLayout41.xml"/><Relationship Id="rId35" Type="http://schemas.openxmlformats.org/officeDocument/2006/relationships/slideLayout" Target="../slideLayouts/slideLayout46.xml"/><Relationship Id="rId56" Type="http://schemas.openxmlformats.org/officeDocument/2006/relationships/slideLayout" Target="../slideLayouts/slideLayout67.xml"/><Relationship Id="rId77" Type="http://schemas.openxmlformats.org/officeDocument/2006/relationships/slideLayout" Target="../slideLayouts/slideLayout88.xml"/><Relationship Id="rId100" Type="http://schemas.openxmlformats.org/officeDocument/2006/relationships/slideLayout" Target="../slideLayouts/slideLayout111.xml"/><Relationship Id="rId105" Type="http://schemas.openxmlformats.org/officeDocument/2006/relationships/slideLayout" Target="../slideLayouts/slideLayout116.xml"/><Relationship Id="rId8" Type="http://schemas.openxmlformats.org/officeDocument/2006/relationships/slideLayout" Target="../slideLayouts/slideLayout19.xml"/><Relationship Id="rId51" Type="http://schemas.openxmlformats.org/officeDocument/2006/relationships/slideLayout" Target="../slideLayouts/slideLayout62.xml"/><Relationship Id="rId72" Type="http://schemas.openxmlformats.org/officeDocument/2006/relationships/slideLayout" Target="../slideLayouts/slideLayout83.xml"/><Relationship Id="rId93" Type="http://schemas.openxmlformats.org/officeDocument/2006/relationships/slideLayout" Target="../slideLayouts/slideLayout104.xml"/><Relationship Id="rId98" Type="http://schemas.openxmlformats.org/officeDocument/2006/relationships/slideLayout" Target="../slideLayouts/slideLayout109.xml"/><Relationship Id="rId121" Type="http://schemas.openxmlformats.org/officeDocument/2006/relationships/theme" Target="../theme/theme2.xml"/><Relationship Id="rId3" Type="http://schemas.openxmlformats.org/officeDocument/2006/relationships/slideLayout" Target="../slideLayouts/slideLayout14.xml"/><Relationship Id="rId25" Type="http://schemas.openxmlformats.org/officeDocument/2006/relationships/slideLayout" Target="../slideLayouts/slideLayout36.xml"/><Relationship Id="rId46" Type="http://schemas.openxmlformats.org/officeDocument/2006/relationships/slideLayout" Target="../slideLayouts/slideLayout57.xml"/><Relationship Id="rId67" Type="http://schemas.openxmlformats.org/officeDocument/2006/relationships/slideLayout" Target="../slideLayouts/slideLayout78.xml"/><Relationship Id="rId116" Type="http://schemas.openxmlformats.org/officeDocument/2006/relationships/slideLayout" Target="../slideLayouts/slideLayout127.xml"/><Relationship Id="rId20" Type="http://schemas.openxmlformats.org/officeDocument/2006/relationships/slideLayout" Target="../slideLayouts/slideLayout31.xml"/><Relationship Id="rId41" Type="http://schemas.openxmlformats.org/officeDocument/2006/relationships/slideLayout" Target="../slideLayouts/slideLayout52.xml"/><Relationship Id="rId62" Type="http://schemas.openxmlformats.org/officeDocument/2006/relationships/slideLayout" Target="../slideLayouts/slideLayout73.xml"/><Relationship Id="rId83" Type="http://schemas.openxmlformats.org/officeDocument/2006/relationships/slideLayout" Target="../slideLayouts/slideLayout94.xml"/><Relationship Id="rId88" Type="http://schemas.openxmlformats.org/officeDocument/2006/relationships/slideLayout" Target="../slideLayouts/slideLayout99.xml"/><Relationship Id="rId111" Type="http://schemas.openxmlformats.org/officeDocument/2006/relationships/slideLayout" Target="../slideLayouts/slideLayout122.xml"/><Relationship Id="rId15" Type="http://schemas.openxmlformats.org/officeDocument/2006/relationships/slideLayout" Target="../slideLayouts/slideLayout26.xml"/><Relationship Id="rId36" Type="http://schemas.openxmlformats.org/officeDocument/2006/relationships/slideLayout" Target="../slideLayouts/slideLayout47.xml"/><Relationship Id="rId57" Type="http://schemas.openxmlformats.org/officeDocument/2006/relationships/slideLayout" Target="../slideLayouts/slideLayout68.xml"/><Relationship Id="rId106" Type="http://schemas.openxmlformats.org/officeDocument/2006/relationships/slideLayout" Target="../slideLayouts/slideLayout117.xml"/><Relationship Id="rId10" Type="http://schemas.openxmlformats.org/officeDocument/2006/relationships/slideLayout" Target="../slideLayouts/slideLayout21.xml"/><Relationship Id="rId31" Type="http://schemas.openxmlformats.org/officeDocument/2006/relationships/slideLayout" Target="../slideLayouts/slideLayout42.xml"/><Relationship Id="rId52" Type="http://schemas.openxmlformats.org/officeDocument/2006/relationships/slideLayout" Target="../slideLayouts/slideLayout63.xml"/><Relationship Id="rId73" Type="http://schemas.openxmlformats.org/officeDocument/2006/relationships/slideLayout" Target="../slideLayouts/slideLayout84.xml"/><Relationship Id="rId78" Type="http://schemas.openxmlformats.org/officeDocument/2006/relationships/slideLayout" Target="../slideLayouts/slideLayout89.xml"/><Relationship Id="rId94" Type="http://schemas.openxmlformats.org/officeDocument/2006/relationships/slideLayout" Target="../slideLayouts/slideLayout105.xml"/><Relationship Id="rId99" Type="http://schemas.openxmlformats.org/officeDocument/2006/relationships/slideLayout" Target="../slideLayouts/slideLayout110.xml"/><Relationship Id="rId101" Type="http://schemas.openxmlformats.org/officeDocument/2006/relationships/slideLayout" Target="../slideLayouts/slideLayout11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Char char="●"/>
              <a:defRPr sz="1800">
                <a:solidFill>
                  <a:schemeClr val="dk2"/>
                </a:solidFill>
              </a:defRPr>
            </a:lvl1pPr>
            <a:lvl2pPr marL="914400" lvl="1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2pPr>
            <a:lvl3pPr marL="1371600" lvl="2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3pPr>
            <a:lvl4pPr marL="1828800" lvl="3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4pPr>
            <a:lvl5pPr marL="2286000" lvl="4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5pPr>
            <a:lvl6pPr marL="2743200" lvl="5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6pPr>
            <a:lvl7pPr marL="3200400" lvl="6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7pPr>
            <a:lvl8pPr marL="3657600" lvl="7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>
              <a:buNone/>
              <a:defRPr sz="1000">
                <a:solidFill>
                  <a:schemeClr val="dk2"/>
                </a:solidFill>
              </a:defRPr>
            </a:lvl1pPr>
            <a:lvl2pPr lvl="1" algn="r">
              <a:buNone/>
              <a:defRPr sz="1000">
                <a:solidFill>
                  <a:schemeClr val="dk2"/>
                </a:solidFill>
              </a:defRPr>
            </a:lvl2pPr>
            <a:lvl3pPr lvl="2" algn="r">
              <a:buNone/>
              <a:defRPr sz="1000">
                <a:solidFill>
                  <a:schemeClr val="dk2"/>
                </a:solidFill>
              </a:defRPr>
            </a:lvl3pPr>
            <a:lvl4pPr lvl="3" algn="r">
              <a:buNone/>
              <a:defRPr sz="1000">
                <a:solidFill>
                  <a:schemeClr val="dk2"/>
                </a:solidFill>
              </a:defRPr>
            </a:lvl4pPr>
            <a:lvl5pPr lvl="4" algn="r">
              <a:buNone/>
              <a:defRPr sz="1000">
                <a:solidFill>
                  <a:schemeClr val="dk2"/>
                </a:solidFill>
              </a:defRPr>
            </a:lvl5pPr>
            <a:lvl6pPr lvl="5" algn="r">
              <a:buNone/>
              <a:defRPr sz="1000">
                <a:solidFill>
                  <a:schemeClr val="dk2"/>
                </a:solidFill>
              </a:defRPr>
            </a:lvl6pPr>
            <a:lvl7pPr lvl="6" algn="r">
              <a:buNone/>
              <a:defRPr sz="1000">
                <a:solidFill>
                  <a:schemeClr val="dk2"/>
                </a:solidFill>
              </a:defRPr>
            </a:lvl7pPr>
            <a:lvl8pPr lvl="7" algn="r">
              <a:buNone/>
              <a:defRPr sz="1000">
                <a:solidFill>
                  <a:schemeClr val="dk2"/>
                </a:solidFill>
              </a:defRPr>
            </a:lvl8pPr>
            <a:lvl9pPr lvl="8" algn="r">
              <a:buNone/>
              <a:defRPr sz="1000">
                <a:solidFill>
                  <a:schemeClr val="dk2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4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7" name="Google Shape;4687;p134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 b="1">
                <a:solidFill>
                  <a:schemeClr val="dk1"/>
                </a:solidFill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rtl="0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688" name="Google Shape;4688;p134"/>
          <p:cNvSpPr txBox="1">
            <a:spLocks noGrp="1"/>
          </p:cNvSpPr>
          <p:nvPr>
            <p:ph type="body" idx="1"/>
          </p:nvPr>
        </p:nvSpPr>
        <p:spPr>
          <a:xfrm>
            <a:off x="420900" y="994550"/>
            <a:ext cx="8384700" cy="38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Char char="●"/>
              <a:defRPr sz="2000">
                <a:solidFill>
                  <a:schemeClr val="dk1"/>
                </a:solidFill>
              </a:defRPr>
            </a:lvl1pPr>
            <a:lvl2pPr marL="914400" lvl="1" indent="-3556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Char char="○"/>
              <a:defRPr sz="2000">
                <a:solidFill>
                  <a:schemeClr val="dk1"/>
                </a:solidFill>
              </a:defRPr>
            </a:lvl2pPr>
            <a:lvl3pPr marL="1371600" lvl="2" indent="-3556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Char char="■"/>
              <a:defRPr sz="2000">
                <a:solidFill>
                  <a:schemeClr val="dk1"/>
                </a:solidFill>
              </a:defRPr>
            </a:lvl3pPr>
            <a:lvl4pPr marL="1828800" lvl="3" indent="-3556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Char char="●"/>
              <a:defRPr sz="2000">
                <a:solidFill>
                  <a:schemeClr val="dk1"/>
                </a:solidFill>
              </a:defRPr>
            </a:lvl4pPr>
            <a:lvl5pPr marL="2286000" lvl="4" indent="-3556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Char char="○"/>
              <a:defRPr sz="2000">
                <a:solidFill>
                  <a:schemeClr val="dk1"/>
                </a:solidFill>
              </a:defRPr>
            </a:lvl5pPr>
            <a:lvl6pPr marL="2743200" lvl="5" indent="-3556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Char char="■"/>
              <a:defRPr sz="2000">
                <a:solidFill>
                  <a:schemeClr val="dk1"/>
                </a:solidFill>
              </a:defRPr>
            </a:lvl6pPr>
            <a:lvl7pPr marL="3200400" lvl="6" indent="-3556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Char char="●"/>
              <a:defRPr sz="2000">
                <a:solidFill>
                  <a:schemeClr val="dk1"/>
                </a:solidFill>
              </a:defRPr>
            </a:lvl7pPr>
            <a:lvl8pPr marL="3657600" lvl="7" indent="-3556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Char char="○"/>
              <a:defRPr sz="2000">
                <a:solidFill>
                  <a:schemeClr val="dk1"/>
                </a:solidFill>
              </a:defRPr>
            </a:lvl8pPr>
            <a:lvl9pPr marL="4114800" lvl="8" indent="-355600" rtl="0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2000"/>
              <a:buChar char="■"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689" name="Google Shape;4689;p134"/>
          <p:cNvSpPr txBox="1"/>
          <p:nvPr/>
        </p:nvSpPr>
        <p:spPr>
          <a:xfrm>
            <a:off x="7762875" y="5007025"/>
            <a:ext cx="1042800" cy="6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00"/>
              <a:buFont typeface="Arial"/>
              <a:buNone/>
            </a:pPr>
            <a:r>
              <a:rPr lang="en" sz="400" i="0" u="none" strike="noStrike" cap="none">
                <a:solidFill>
                  <a:schemeClr val="lt2"/>
                </a:solidFill>
              </a:rPr>
              <a:t>Copyright © 202</a:t>
            </a:r>
            <a:r>
              <a:rPr lang="en" sz="400">
                <a:solidFill>
                  <a:schemeClr val="lt2"/>
                </a:solidFill>
              </a:rPr>
              <a:t>3 </a:t>
            </a:r>
            <a:r>
              <a:rPr lang="en" sz="400" i="0" u="none" strike="noStrike" cap="none">
                <a:solidFill>
                  <a:schemeClr val="lt2"/>
                </a:solidFill>
              </a:rPr>
              <a:t>Arizona Board of Regents</a:t>
            </a:r>
            <a:endParaRPr sz="400" i="0" u="none" strike="noStrike" cap="none">
              <a:solidFill>
                <a:schemeClr val="lt2"/>
              </a:solidFill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779" r:id="rId1"/>
    <p:sldLayoutId id="2147483780" r:id="rId2"/>
    <p:sldLayoutId id="2147483781" r:id="rId3"/>
    <p:sldLayoutId id="2147483782" r:id="rId4"/>
    <p:sldLayoutId id="2147483783" r:id="rId5"/>
    <p:sldLayoutId id="2147483784" r:id="rId6"/>
    <p:sldLayoutId id="2147483785" r:id="rId7"/>
    <p:sldLayoutId id="2147483786" r:id="rId8"/>
    <p:sldLayoutId id="2147483787" r:id="rId9"/>
    <p:sldLayoutId id="2147483788" r:id="rId10"/>
    <p:sldLayoutId id="2147483789" r:id="rId11"/>
    <p:sldLayoutId id="2147483790" r:id="rId12"/>
    <p:sldLayoutId id="2147483791" r:id="rId13"/>
    <p:sldLayoutId id="2147483792" r:id="rId14"/>
    <p:sldLayoutId id="2147483793" r:id="rId15"/>
    <p:sldLayoutId id="2147483794" r:id="rId16"/>
    <p:sldLayoutId id="2147483795" r:id="rId17"/>
    <p:sldLayoutId id="2147483796" r:id="rId18"/>
    <p:sldLayoutId id="2147483797" r:id="rId19"/>
    <p:sldLayoutId id="2147483798" r:id="rId20"/>
    <p:sldLayoutId id="2147483799" r:id="rId21"/>
    <p:sldLayoutId id="2147483800" r:id="rId22"/>
    <p:sldLayoutId id="2147483801" r:id="rId23"/>
    <p:sldLayoutId id="2147483802" r:id="rId24"/>
    <p:sldLayoutId id="2147483803" r:id="rId25"/>
    <p:sldLayoutId id="2147483804" r:id="rId26"/>
    <p:sldLayoutId id="2147483805" r:id="rId27"/>
    <p:sldLayoutId id="2147483806" r:id="rId28"/>
    <p:sldLayoutId id="2147483807" r:id="rId29"/>
    <p:sldLayoutId id="2147483808" r:id="rId30"/>
    <p:sldLayoutId id="2147483809" r:id="rId31"/>
    <p:sldLayoutId id="2147483810" r:id="rId32"/>
    <p:sldLayoutId id="2147483811" r:id="rId33"/>
    <p:sldLayoutId id="2147483812" r:id="rId34"/>
    <p:sldLayoutId id="2147483813" r:id="rId35"/>
    <p:sldLayoutId id="2147483814" r:id="rId36"/>
    <p:sldLayoutId id="2147483815" r:id="rId37"/>
    <p:sldLayoutId id="2147483816" r:id="rId38"/>
    <p:sldLayoutId id="2147483817" r:id="rId39"/>
    <p:sldLayoutId id="2147483818" r:id="rId40"/>
    <p:sldLayoutId id="2147483819" r:id="rId41"/>
    <p:sldLayoutId id="2147483820" r:id="rId42"/>
    <p:sldLayoutId id="2147483821" r:id="rId43"/>
    <p:sldLayoutId id="2147483822" r:id="rId44"/>
    <p:sldLayoutId id="2147483823" r:id="rId45"/>
    <p:sldLayoutId id="2147483824" r:id="rId46"/>
    <p:sldLayoutId id="2147483825" r:id="rId47"/>
    <p:sldLayoutId id="2147483826" r:id="rId48"/>
    <p:sldLayoutId id="2147483827" r:id="rId49"/>
    <p:sldLayoutId id="2147483828" r:id="rId50"/>
    <p:sldLayoutId id="2147483829" r:id="rId51"/>
    <p:sldLayoutId id="2147483830" r:id="rId52"/>
    <p:sldLayoutId id="2147483831" r:id="rId53"/>
    <p:sldLayoutId id="2147483832" r:id="rId54"/>
    <p:sldLayoutId id="2147483833" r:id="rId55"/>
    <p:sldLayoutId id="2147483834" r:id="rId56"/>
    <p:sldLayoutId id="2147483835" r:id="rId57"/>
    <p:sldLayoutId id="2147483836" r:id="rId58"/>
    <p:sldLayoutId id="2147483837" r:id="rId59"/>
    <p:sldLayoutId id="2147483838" r:id="rId60"/>
    <p:sldLayoutId id="2147483839" r:id="rId61"/>
    <p:sldLayoutId id="2147483840" r:id="rId62"/>
    <p:sldLayoutId id="2147483841" r:id="rId63"/>
    <p:sldLayoutId id="2147483842" r:id="rId64"/>
    <p:sldLayoutId id="2147483843" r:id="rId65"/>
    <p:sldLayoutId id="2147483844" r:id="rId66"/>
    <p:sldLayoutId id="2147483845" r:id="rId67"/>
    <p:sldLayoutId id="2147483846" r:id="rId68"/>
    <p:sldLayoutId id="2147483847" r:id="rId69"/>
    <p:sldLayoutId id="2147483848" r:id="rId70"/>
    <p:sldLayoutId id="2147483849" r:id="rId71"/>
    <p:sldLayoutId id="2147483850" r:id="rId72"/>
    <p:sldLayoutId id="2147483851" r:id="rId73"/>
    <p:sldLayoutId id="2147483852" r:id="rId74"/>
    <p:sldLayoutId id="2147483853" r:id="rId75"/>
    <p:sldLayoutId id="2147483854" r:id="rId76"/>
    <p:sldLayoutId id="2147483855" r:id="rId77"/>
    <p:sldLayoutId id="2147483856" r:id="rId78"/>
    <p:sldLayoutId id="2147483857" r:id="rId79"/>
    <p:sldLayoutId id="2147483858" r:id="rId80"/>
    <p:sldLayoutId id="2147483859" r:id="rId81"/>
    <p:sldLayoutId id="2147483860" r:id="rId82"/>
    <p:sldLayoutId id="2147483861" r:id="rId83"/>
    <p:sldLayoutId id="2147483862" r:id="rId84"/>
    <p:sldLayoutId id="2147483863" r:id="rId85"/>
    <p:sldLayoutId id="2147483864" r:id="rId86"/>
    <p:sldLayoutId id="2147483865" r:id="rId87"/>
    <p:sldLayoutId id="2147483866" r:id="rId88"/>
    <p:sldLayoutId id="2147483867" r:id="rId89"/>
    <p:sldLayoutId id="2147483868" r:id="rId90"/>
    <p:sldLayoutId id="2147483869" r:id="rId91"/>
    <p:sldLayoutId id="2147483870" r:id="rId92"/>
    <p:sldLayoutId id="2147483871" r:id="rId93"/>
    <p:sldLayoutId id="2147483872" r:id="rId94"/>
    <p:sldLayoutId id="2147483873" r:id="rId95"/>
    <p:sldLayoutId id="2147483874" r:id="rId96"/>
    <p:sldLayoutId id="2147483875" r:id="rId97"/>
    <p:sldLayoutId id="2147483876" r:id="rId98"/>
    <p:sldLayoutId id="2147483877" r:id="rId99"/>
    <p:sldLayoutId id="2147483878" r:id="rId100"/>
    <p:sldLayoutId id="2147483879" r:id="rId101"/>
    <p:sldLayoutId id="2147483880" r:id="rId102"/>
    <p:sldLayoutId id="2147483881" r:id="rId103"/>
    <p:sldLayoutId id="2147483882" r:id="rId104"/>
    <p:sldLayoutId id="2147483883" r:id="rId105"/>
    <p:sldLayoutId id="2147483884" r:id="rId106"/>
    <p:sldLayoutId id="2147483885" r:id="rId107"/>
    <p:sldLayoutId id="2147483886" r:id="rId108"/>
    <p:sldLayoutId id="2147483887" r:id="rId109"/>
    <p:sldLayoutId id="2147483888" r:id="rId110"/>
    <p:sldLayoutId id="2147483889" r:id="rId111"/>
    <p:sldLayoutId id="2147483890" r:id="rId112"/>
    <p:sldLayoutId id="2147483891" r:id="rId113"/>
    <p:sldLayoutId id="2147483892" r:id="rId114"/>
    <p:sldLayoutId id="2147483893" r:id="rId115"/>
    <p:sldLayoutId id="2147483894" r:id="rId116"/>
    <p:sldLayoutId id="2147483895" r:id="rId117"/>
    <p:sldLayoutId id="2147483896" r:id="rId118"/>
    <p:sldLayoutId id="2147483897" r:id="rId119"/>
    <p:sldLayoutId id="2147483898" r:id="rId12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265">
          <p15:clr>
            <a:srgbClr val="FF00FF"/>
          </p15:clr>
        </p15:guide>
        <p15:guide id="2" pos="5478">
          <p15:clr>
            <a:srgbClr val="FF00FF"/>
          </p15:clr>
        </p15:guide>
        <p15:guide id="3" pos="2909">
          <p15:clr>
            <a:srgbClr val="FF00FF"/>
          </p15:clr>
        </p15:guide>
        <p15:guide id="4" pos="5547">
          <p15:clr>
            <a:srgbClr val="FF00FF"/>
          </p15:clr>
        </p15:guide>
        <p15:guide id="5" pos="202">
          <p15:clr>
            <a:srgbClr val="FF00FF"/>
          </p15:clr>
        </p15:guide>
        <p15:guide id="6" pos="467">
          <p15:clr>
            <a:srgbClr val="FF00FF"/>
          </p15:clr>
        </p15:guide>
        <p15:guide id="7" pos="530">
          <p15:clr>
            <a:srgbClr val="FF00FF"/>
          </p15:clr>
        </p15:guide>
        <p15:guide id="8" pos="732">
          <p15:clr>
            <a:srgbClr val="FF00FF"/>
          </p15:clr>
        </p15:guide>
        <p15:guide id="9" pos="795">
          <p15:clr>
            <a:srgbClr val="FF00FF"/>
          </p15:clr>
        </p15:guide>
        <p15:guide id="10" pos="991">
          <p15:clr>
            <a:srgbClr val="FF00FF"/>
          </p15:clr>
        </p15:guide>
        <p15:guide id="11" pos="1060">
          <p15:clr>
            <a:srgbClr val="FF00FF"/>
          </p15:clr>
        </p15:guide>
        <p15:guide id="12" pos="1267">
          <p15:clr>
            <a:srgbClr val="FF00FF"/>
          </p15:clr>
        </p15:guide>
        <p15:guide id="13" pos="1319">
          <p15:clr>
            <a:srgbClr val="FF00FF"/>
          </p15:clr>
        </p15:guide>
        <p15:guide id="14" pos="1521">
          <p15:clr>
            <a:srgbClr val="FF00FF"/>
          </p15:clr>
        </p15:guide>
        <p15:guide id="15" pos="1584">
          <p15:clr>
            <a:srgbClr val="FF00FF"/>
          </p15:clr>
        </p15:guide>
        <p15:guide id="16" pos="1786">
          <p15:clr>
            <a:srgbClr val="FF00FF"/>
          </p15:clr>
        </p15:guide>
        <p15:guide id="17" pos="1849">
          <p15:clr>
            <a:srgbClr val="FF00FF"/>
          </p15:clr>
        </p15:guide>
        <p15:guide id="18" pos="2051">
          <p15:clr>
            <a:srgbClr val="FF00FF"/>
          </p15:clr>
        </p15:guide>
        <p15:guide id="19" pos="2114">
          <p15:clr>
            <a:srgbClr val="FF00FF"/>
          </p15:clr>
        </p15:guide>
        <p15:guide id="20" pos="2316">
          <p15:clr>
            <a:srgbClr val="FF00FF"/>
          </p15:clr>
        </p15:guide>
        <p15:guide id="21" pos="2379">
          <p15:clr>
            <a:srgbClr val="FF00FF"/>
          </p15:clr>
        </p15:guide>
        <p15:guide id="22" pos="2575">
          <p15:clr>
            <a:srgbClr val="FF00FF"/>
          </p15:clr>
        </p15:guide>
        <p15:guide id="23" pos="2644">
          <p15:clr>
            <a:srgbClr val="FF00FF"/>
          </p15:clr>
        </p15:guide>
        <p15:guide id="24" pos="2851">
          <p15:clr>
            <a:srgbClr val="FF00FF"/>
          </p15:clr>
        </p15:guide>
        <p15:guide id="25" pos="3110">
          <p15:clr>
            <a:srgbClr val="FF00FF"/>
          </p15:clr>
        </p15:guide>
        <p15:guide id="26" pos="3174">
          <p15:clr>
            <a:srgbClr val="FF00FF"/>
          </p15:clr>
        </p15:guide>
        <p15:guide id="27" pos="3375">
          <p15:clr>
            <a:srgbClr val="FF00FF"/>
          </p15:clr>
        </p15:guide>
        <p15:guide id="28" pos="3439">
          <p15:clr>
            <a:srgbClr val="FF00FF"/>
          </p15:clr>
        </p15:guide>
        <p15:guide id="29" pos="3640">
          <p15:clr>
            <a:srgbClr val="FF00FF"/>
          </p15:clr>
        </p15:guide>
        <p15:guide id="30" pos="3698">
          <p15:clr>
            <a:srgbClr val="FF00FF"/>
          </p15:clr>
        </p15:guide>
        <p15:guide id="31" pos="3905">
          <p15:clr>
            <a:srgbClr val="FF00FF"/>
          </p15:clr>
        </p15:guide>
        <p15:guide id="32" pos="3963">
          <p15:clr>
            <a:srgbClr val="FF00FF"/>
          </p15:clr>
        </p15:guide>
        <p15:guide id="33" pos="4164">
          <p15:clr>
            <a:srgbClr val="FF00FF"/>
          </p15:clr>
        </p15:guide>
        <p15:guide id="34" pos="4228">
          <p15:clr>
            <a:srgbClr val="FF00FF"/>
          </p15:clr>
        </p15:guide>
        <p15:guide id="35" pos="4429">
          <p15:clr>
            <a:srgbClr val="FF00FF"/>
          </p15:clr>
        </p15:guide>
        <p15:guide id="36" pos="4493">
          <p15:clr>
            <a:srgbClr val="FF00FF"/>
          </p15:clr>
        </p15:guide>
        <p15:guide id="37" pos="4694">
          <p15:clr>
            <a:srgbClr val="FF00FF"/>
          </p15:clr>
        </p15:guide>
        <p15:guide id="38" pos="4752">
          <p15:clr>
            <a:srgbClr val="FF00FF"/>
          </p15:clr>
        </p15:guide>
        <p15:guide id="39" pos="4954">
          <p15:clr>
            <a:srgbClr val="FF00FF"/>
          </p15:clr>
        </p15:guide>
        <p15:guide id="40" pos="5017">
          <p15:clr>
            <a:srgbClr val="FF00FF"/>
          </p15:clr>
        </p15:guide>
        <p15:guide id="41" pos="5219">
          <p15:clr>
            <a:srgbClr val="FF00FF"/>
          </p15:clr>
        </p15:guide>
        <p15:guide id="42" pos="5288">
          <p15:clr>
            <a:srgbClr val="FF00FF"/>
          </p15:clr>
        </p15:guide>
        <p15:guide id="43" orient="horz" pos="559">
          <p15:clr>
            <a:srgbClr val="FF00FF"/>
          </p15:clr>
        </p15:guide>
        <p15:guide id="44" orient="horz" pos="3041">
          <p15:clr>
            <a:srgbClr val="FF00FF"/>
          </p15:clr>
        </p15:guide>
        <p15:guide id="45" orient="horz" pos="202">
          <p15:clr>
            <a:srgbClr val="FF00FF"/>
          </p15:clr>
        </p15:guide>
        <p15:guide id="46" orient="horz" pos="1619">
          <p15:clr>
            <a:srgbClr val="00FFFF"/>
          </p15:clr>
        </p15:guide>
        <p15:guide id="47" pos="2880">
          <p15:clr>
            <a:srgbClr val="00FFFF"/>
          </p15:clr>
        </p15:guide>
        <p15:guide id="48" orient="horz" pos="626">
          <p15:clr>
            <a:srgbClr val="FF00FF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0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84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84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0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26" name="Google Shape;9326;p255"/>
          <p:cNvSpPr txBox="1"/>
          <p:nvPr/>
        </p:nvSpPr>
        <p:spPr>
          <a:xfrm>
            <a:off x="896100" y="917150"/>
            <a:ext cx="4392300" cy="161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100" b="1" dirty="0"/>
              <a:t>21</a:t>
            </a:r>
            <a:r>
              <a:rPr lang="en" sz="3100" b="1" baseline="30000" dirty="0"/>
              <a:t>st</a:t>
            </a:r>
            <a:r>
              <a:rPr lang="en" sz="3100" b="1" dirty="0"/>
              <a:t> Century </a:t>
            </a:r>
            <a:r>
              <a:rPr lang="en" sz="3100" b="1" dirty="0">
                <a:highlight>
                  <a:schemeClr val="accent1"/>
                </a:highlight>
              </a:rPr>
              <a:t>Literacy</a:t>
            </a:r>
            <a:endParaRPr sz="3100" b="1" dirty="0">
              <a:highlight>
                <a:schemeClr val="accent1"/>
              </a:highlight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100" b="1" dirty="0"/>
              <a:t>in the Age of </a:t>
            </a:r>
            <a:r>
              <a:rPr lang="en" sz="3100" b="1" dirty="0" err="1"/>
              <a:t>GenAI</a:t>
            </a:r>
            <a:endParaRPr sz="3100" b="1"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100" b="1" dirty="0"/>
              <a:t>at </a:t>
            </a:r>
            <a:r>
              <a:rPr lang="en" sz="3100" b="1" dirty="0">
                <a:highlight>
                  <a:schemeClr val="accent1"/>
                </a:highlight>
              </a:rPr>
              <a:t>ASU</a:t>
            </a:r>
            <a:endParaRPr dirty="0"/>
          </a:p>
        </p:txBody>
      </p:sp>
      <p:pic>
        <p:nvPicPr>
          <p:cNvPr id="9327" name="Google Shape;9327;p25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20708" y="4418976"/>
            <a:ext cx="2545167" cy="724525"/>
          </a:xfrm>
          <a:prstGeom prst="rect">
            <a:avLst/>
          </a:prstGeom>
          <a:noFill/>
          <a:ln>
            <a:noFill/>
          </a:ln>
        </p:spPr>
      </p:pic>
      <p:sp>
        <p:nvSpPr>
          <p:cNvPr id="9328" name="Google Shape;9328;p255"/>
          <p:cNvSpPr txBox="1"/>
          <p:nvPr/>
        </p:nvSpPr>
        <p:spPr>
          <a:xfrm>
            <a:off x="841250" y="2533250"/>
            <a:ext cx="4392300" cy="11695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 dirty="0"/>
              <a:t>Danielle S. McNamara</a:t>
            </a:r>
            <a:endParaRPr sz="2200" b="1" dirty="0">
              <a:highlight>
                <a:schemeClr val="accent1"/>
              </a:highlight>
            </a:endParaRPr>
          </a:p>
          <a:p>
            <a:r>
              <a:rPr lang="en-US" dirty="0"/>
              <a:t>Professor, Psychology</a:t>
            </a:r>
          </a:p>
          <a:p>
            <a:r>
              <a:rPr lang="en-US" dirty="0"/>
              <a:t>Executive Director, </a:t>
            </a:r>
            <a:r>
              <a:rPr lang="en" dirty="0"/>
              <a:t>Learning Engineering Institute</a:t>
            </a:r>
          </a:p>
          <a:p>
            <a:r>
              <a:rPr lang="en" dirty="0"/>
              <a:t> </a:t>
            </a:r>
            <a:endParaRPr dirty="0"/>
          </a:p>
        </p:txBody>
      </p:sp>
      <p:sp>
        <p:nvSpPr>
          <p:cNvPr id="9329" name="Google Shape;9329;p255"/>
          <p:cNvSpPr txBox="1"/>
          <p:nvPr/>
        </p:nvSpPr>
        <p:spPr>
          <a:xfrm>
            <a:off x="6013175" y="1378640"/>
            <a:ext cx="2822713" cy="23862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b="0" i="0" dirty="0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The </a:t>
            </a:r>
            <a:r>
              <a:rPr lang="en-US" dirty="0">
                <a:solidFill>
                  <a:srgbClr val="222222"/>
                </a:solidFill>
                <a:latin typeface="Arial" panose="020B0604020202020204" pitchFamily="34" charset="0"/>
              </a:rPr>
              <a:t>Learning Engineering Institute</a:t>
            </a:r>
            <a:r>
              <a:rPr lang="en-US" b="0" i="0" dirty="0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 facilitates transdisciplinary teams to apply technology-enhanced innovations in learning and instruction that empower inclusion, student engagement, learning, and success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100" dirty="0">
              <a:solidFill>
                <a:schemeClr val="dk1"/>
              </a:solidFill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dirty="0" err="1">
                <a:solidFill>
                  <a:schemeClr val="bg1"/>
                </a:solidFill>
                <a:highlight>
                  <a:srgbClr val="000000"/>
                </a:highlight>
              </a:rPr>
              <a:t>lei.asu.edu</a:t>
            </a:r>
            <a:endParaRPr sz="1200" dirty="0">
              <a:solidFill>
                <a:schemeClr val="bg1"/>
              </a:solidFill>
              <a:highlight>
                <a:srgbClr val="000000"/>
              </a:highligh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9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93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329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34" name="Google Shape;9334;p256"/>
          <p:cNvSpPr txBox="1">
            <a:spLocks noGrp="1"/>
          </p:cNvSpPr>
          <p:nvPr>
            <p:ph type="title"/>
          </p:nvPr>
        </p:nvSpPr>
        <p:spPr>
          <a:xfrm>
            <a:off x="438170" y="713654"/>
            <a:ext cx="1702593" cy="54579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800"/>
              </a:spcAft>
              <a:buNone/>
            </a:pPr>
            <a:r>
              <a:rPr lang="en" dirty="0"/>
              <a:t>Literacy</a:t>
            </a:r>
            <a:endParaRPr dirty="0"/>
          </a:p>
        </p:txBody>
      </p:sp>
      <p:sp>
        <p:nvSpPr>
          <p:cNvPr id="9335" name="Google Shape;9335;p256"/>
          <p:cNvSpPr txBox="1">
            <a:spLocks noGrp="1"/>
          </p:cNvSpPr>
          <p:nvPr>
            <p:ph type="subTitle" idx="1"/>
          </p:nvPr>
        </p:nvSpPr>
        <p:spPr>
          <a:xfrm>
            <a:off x="2669734" y="510980"/>
            <a:ext cx="3695881" cy="884522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Reading and Writing</a:t>
            </a:r>
          </a:p>
          <a:p>
            <a:pPr marL="0" lvl="0" indent="0" algn="l" rtl="0">
              <a:spcBef>
                <a:spcPts val="800"/>
              </a:spcBef>
              <a:spcAft>
                <a:spcPts val="0"/>
              </a:spcAft>
              <a:buNone/>
            </a:pPr>
            <a:r>
              <a:rPr lang="en-US" dirty="0"/>
              <a:t>Reading </a:t>
            </a:r>
            <a:r>
              <a:rPr lang="en-US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Comprehension</a:t>
            </a:r>
            <a:r>
              <a:rPr lang="en-US" dirty="0"/>
              <a:t> and Writing</a:t>
            </a:r>
          </a:p>
          <a:p>
            <a:pPr marL="0" lvl="0" indent="0" algn="l" rtl="0">
              <a:spcBef>
                <a:spcPts val="800"/>
              </a:spcBef>
              <a:spcAft>
                <a:spcPts val="0"/>
              </a:spcAft>
              <a:buNone/>
            </a:pPr>
            <a:r>
              <a:rPr lang="en-US" dirty="0"/>
              <a:t>21st Century Literacy</a:t>
            </a:r>
          </a:p>
        </p:txBody>
      </p:sp>
      <p:sp>
        <p:nvSpPr>
          <p:cNvPr id="9336" name="Google Shape;9336;p256"/>
          <p:cNvSpPr txBox="1">
            <a:spLocks noGrp="1"/>
          </p:cNvSpPr>
          <p:nvPr>
            <p:ph type="body" idx="2"/>
          </p:nvPr>
        </p:nvSpPr>
        <p:spPr>
          <a:xfrm>
            <a:off x="423275" y="2348225"/>
            <a:ext cx="1781100" cy="2251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The 3 Cs</a:t>
            </a:r>
            <a:endParaRPr dirty="0"/>
          </a:p>
          <a:p>
            <a:pPr marL="0" lvl="0" indent="0" algn="l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1200" b="0" dirty="0">
                <a:solidFill>
                  <a:schemeClr val="dk1"/>
                </a:solidFill>
              </a:rPr>
              <a:t>Comprehension</a:t>
            </a:r>
            <a:endParaRPr sz="1200" b="0" dirty="0"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1200" b="0" dirty="0">
                <a:solidFill>
                  <a:schemeClr val="dk1"/>
                </a:solidFill>
              </a:rPr>
              <a:t>Communication</a:t>
            </a:r>
            <a:endParaRPr sz="1200" b="0" dirty="0"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400"/>
              </a:spcBef>
              <a:spcAft>
                <a:spcPts val="400"/>
              </a:spcAft>
              <a:buNone/>
            </a:pPr>
            <a:r>
              <a:rPr lang="en" sz="1200" b="0" dirty="0">
                <a:solidFill>
                  <a:schemeClr val="dk1"/>
                </a:solidFill>
              </a:rPr>
              <a:t>Critical Evaluation</a:t>
            </a:r>
            <a:endParaRPr sz="1200" b="0" dirty="0">
              <a:solidFill>
                <a:schemeClr val="dk1"/>
              </a:solidFill>
            </a:endParaRPr>
          </a:p>
        </p:txBody>
      </p:sp>
      <p:sp>
        <p:nvSpPr>
          <p:cNvPr id="9337" name="Google Shape;9337;p256"/>
          <p:cNvSpPr txBox="1">
            <a:spLocks noGrp="1"/>
          </p:cNvSpPr>
          <p:nvPr>
            <p:ph type="body" idx="4294967295"/>
          </p:nvPr>
        </p:nvSpPr>
        <p:spPr>
          <a:xfrm>
            <a:off x="2438020" y="2348225"/>
            <a:ext cx="1781100" cy="2251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 dirty="0">
                <a:solidFill>
                  <a:srgbClr val="000000"/>
                </a:solidFill>
              </a:rPr>
              <a:t>The Many Cs</a:t>
            </a:r>
            <a:endParaRPr sz="1600" b="1" dirty="0">
              <a:solidFill>
                <a:srgbClr val="000000"/>
              </a:solidFill>
            </a:endParaRPr>
          </a:p>
          <a:p>
            <a:pPr marL="0" lvl="0" indent="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200" dirty="0"/>
              <a:t>Comprehension</a:t>
            </a:r>
            <a:endParaRPr sz="1200" dirty="0"/>
          </a:p>
          <a:p>
            <a:pPr marL="0" lvl="0" indent="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200" dirty="0"/>
              <a:t>Communication</a:t>
            </a:r>
            <a:endParaRPr sz="1200" dirty="0"/>
          </a:p>
          <a:p>
            <a:pPr marL="0" lvl="0" indent="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200" dirty="0"/>
              <a:t>Critical Evaluation</a:t>
            </a:r>
            <a:endParaRPr sz="1200" dirty="0"/>
          </a:p>
          <a:p>
            <a:pPr marL="0" lvl="0" indent="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200" dirty="0"/>
              <a:t>Critical Thinking </a:t>
            </a:r>
            <a:endParaRPr sz="1200" dirty="0"/>
          </a:p>
          <a:p>
            <a:pPr marL="0" lvl="0" indent="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200" dirty="0"/>
              <a:t>Creativity</a:t>
            </a:r>
            <a:endParaRPr sz="1200" dirty="0"/>
          </a:p>
          <a:p>
            <a:pPr marL="0" lvl="0" indent="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200" dirty="0"/>
              <a:t>Collaboration</a:t>
            </a:r>
            <a:endParaRPr sz="1200" dirty="0"/>
          </a:p>
          <a:p>
            <a:pPr marL="0" lvl="0" indent="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200" dirty="0"/>
              <a:t>Capacity-Building</a:t>
            </a:r>
            <a:endParaRPr sz="1200" dirty="0"/>
          </a:p>
          <a:p>
            <a:pPr marL="0" lvl="0" indent="0" algn="l" rtl="0">
              <a:spcBef>
                <a:spcPts val="400"/>
              </a:spcBef>
              <a:spcAft>
                <a:spcPts val="800"/>
              </a:spcAft>
              <a:buNone/>
            </a:pPr>
            <a:endParaRPr sz="1200" dirty="0"/>
          </a:p>
        </p:txBody>
      </p:sp>
      <p:pic>
        <p:nvPicPr>
          <p:cNvPr id="9340" name="Google Shape;9340;p25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20708" y="4418976"/>
            <a:ext cx="2545167" cy="724525"/>
          </a:xfrm>
          <a:prstGeom prst="rect">
            <a:avLst/>
          </a:prstGeom>
          <a:noFill/>
          <a:ln>
            <a:noFill/>
          </a:ln>
        </p:spPr>
      </p:pic>
      <p:sp>
        <p:nvSpPr>
          <p:cNvPr id="9341" name="Google Shape;9341;p256"/>
          <p:cNvSpPr txBox="1">
            <a:spLocks noGrp="1"/>
          </p:cNvSpPr>
          <p:nvPr>
            <p:ph type="body" idx="4294967295"/>
          </p:nvPr>
        </p:nvSpPr>
        <p:spPr>
          <a:xfrm>
            <a:off x="4686030" y="2348225"/>
            <a:ext cx="1640914" cy="2634592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Aft>
                <a:spcPts val="100"/>
              </a:spcAft>
              <a:buNone/>
            </a:pPr>
            <a:r>
              <a:rPr lang="en" b="1" dirty="0">
                <a:solidFill>
                  <a:srgbClr val="000000"/>
                </a:solidFill>
              </a:rPr>
              <a:t>ISMT</a:t>
            </a:r>
            <a:endParaRPr b="1" dirty="0">
              <a:solidFill>
                <a:srgbClr val="000000"/>
              </a:solidFill>
            </a:endParaRPr>
          </a:p>
          <a:p>
            <a:pPr marL="0" lvl="0" indent="0" algn="l" rtl="0">
              <a:lnSpc>
                <a:spcPct val="100000"/>
              </a:lnSpc>
              <a:spcAft>
                <a:spcPts val="300"/>
              </a:spcAft>
              <a:buNone/>
            </a:pPr>
            <a:r>
              <a:rPr lang="en" sz="1100" b="1" dirty="0">
                <a:highlight>
                  <a:schemeClr val="accent1"/>
                </a:highlight>
              </a:rPr>
              <a:t>Information (Data) Literacy: </a:t>
            </a:r>
            <a:endParaRPr sz="1100" b="1" dirty="0">
              <a:highlight>
                <a:schemeClr val="accent1"/>
              </a:highlight>
            </a:endParaRPr>
          </a:p>
          <a:p>
            <a:pPr marL="0" lvl="0" indent="0" algn="l" rtl="0">
              <a:lnSpc>
                <a:spcPct val="100000"/>
              </a:lnSpc>
              <a:spcAft>
                <a:spcPts val="300"/>
              </a:spcAft>
              <a:buNone/>
            </a:pPr>
            <a:r>
              <a:rPr lang="en" sz="800" dirty="0"/>
              <a:t>Understanding facts, figures, statistics, and data</a:t>
            </a:r>
            <a:endParaRPr sz="800" dirty="0"/>
          </a:p>
          <a:p>
            <a:pPr marL="0" lvl="0" indent="0" algn="l" rtl="0">
              <a:lnSpc>
                <a:spcPct val="100000"/>
              </a:lnSpc>
              <a:spcAft>
                <a:spcPts val="300"/>
              </a:spcAft>
              <a:buNone/>
            </a:pPr>
            <a:r>
              <a:rPr lang="en" sz="1100" b="1" dirty="0">
                <a:highlight>
                  <a:schemeClr val="accent1"/>
                </a:highlight>
              </a:rPr>
              <a:t>Science Literacy: </a:t>
            </a:r>
            <a:endParaRPr sz="1100" b="1" dirty="0">
              <a:highlight>
                <a:schemeClr val="accent1"/>
              </a:highlight>
            </a:endParaRPr>
          </a:p>
          <a:p>
            <a:pPr marL="0" lvl="0" indent="0" algn="l" rtl="0">
              <a:lnSpc>
                <a:spcPct val="100000"/>
              </a:lnSpc>
              <a:spcAft>
                <a:spcPts val="300"/>
              </a:spcAft>
              <a:buNone/>
            </a:pPr>
            <a:r>
              <a:rPr lang="en" sz="800" dirty="0"/>
              <a:t>Understanding scientific concepts, evidence, and reasoning</a:t>
            </a:r>
            <a:endParaRPr sz="1200" b="1" dirty="0">
              <a:highlight>
                <a:schemeClr val="accent1"/>
              </a:highlight>
            </a:endParaRPr>
          </a:p>
          <a:p>
            <a:pPr marL="0" lvl="0" indent="0" algn="l" rtl="0">
              <a:lnSpc>
                <a:spcPct val="100000"/>
              </a:lnSpc>
              <a:spcAft>
                <a:spcPts val="300"/>
              </a:spcAft>
              <a:buNone/>
            </a:pPr>
            <a:r>
              <a:rPr lang="en" sz="1100" b="1" dirty="0">
                <a:highlight>
                  <a:schemeClr val="accent1"/>
                </a:highlight>
              </a:rPr>
              <a:t>Media Literacy: </a:t>
            </a:r>
            <a:endParaRPr sz="1100" b="1" dirty="0">
              <a:highlight>
                <a:schemeClr val="accent1"/>
              </a:highlight>
            </a:endParaRPr>
          </a:p>
          <a:p>
            <a:pPr marL="0" lvl="0" indent="0" algn="l" rtl="0">
              <a:spcAft>
                <a:spcPts val="300"/>
              </a:spcAft>
              <a:buNone/>
            </a:pPr>
            <a:r>
              <a:rPr lang="en" sz="800" dirty="0"/>
              <a:t>Understanding the methods and outlets in which information is published</a:t>
            </a:r>
            <a:endParaRPr sz="800" dirty="0"/>
          </a:p>
          <a:p>
            <a:pPr marL="0" lvl="0" indent="0" algn="l" rtl="0">
              <a:lnSpc>
                <a:spcPct val="100000"/>
              </a:lnSpc>
              <a:spcAft>
                <a:spcPts val="300"/>
              </a:spcAft>
              <a:buNone/>
            </a:pPr>
            <a:r>
              <a:rPr lang="en" sz="1100" b="1" dirty="0">
                <a:highlight>
                  <a:schemeClr val="accent1"/>
                </a:highlight>
              </a:rPr>
              <a:t>Technology Literacy: </a:t>
            </a:r>
            <a:endParaRPr sz="1100" b="1" dirty="0">
              <a:highlight>
                <a:schemeClr val="accent1"/>
              </a:highlight>
            </a:endParaRPr>
          </a:p>
          <a:p>
            <a:pPr marL="0" lvl="0" indent="0" algn="l" rtl="0">
              <a:lnSpc>
                <a:spcPct val="100000"/>
              </a:lnSpc>
              <a:spcAft>
                <a:spcPts val="300"/>
              </a:spcAft>
              <a:buNone/>
            </a:pPr>
            <a:r>
              <a:rPr lang="en" sz="800" dirty="0"/>
              <a:t>Understanding the machines that make the Information Age</a:t>
            </a:r>
            <a:endParaRPr sz="800" dirty="0"/>
          </a:p>
          <a:p>
            <a:pPr marL="0" lvl="0" indent="0" algn="l" rtl="0">
              <a:spcBef>
                <a:spcPts val="400"/>
              </a:spcBef>
              <a:spcAft>
                <a:spcPts val="800"/>
              </a:spcAft>
              <a:buNone/>
            </a:pPr>
            <a:endParaRPr sz="1000" dirty="0"/>
          </a:p>
        </p:txBody>
      </p:sp>
      <p:pic>
        <p:nvPicPr>
          <p:cNvPr id="9342" name="Google Shape;9342;p256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312199" y="1838055"/>
            <a:ext cx="1016218" cy="571639"/>
          </a:xfrm>
          <a:prstGeom prst="rect">
            <a:avLst/>
          </a:prstGeom>
          <a:noFill/>
          <a:ln>
            <a:noFill/>
          </a:ln>
        </p:spPr>
      </p:pic>
      <p:pic>
        <p:nvPicPr>
          <p:cNvPr id="9345" name="Google Shape;9345;p256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241675" y="1893762"/>
            <a:ext cx="818141" cy="460226"/>
          </a:xfrm>
          <a:prstGeom prst="rect">
            <a:avLst/>
          </a:prstGeom>
          <a:noFill/>
          <a:ln>
            <a:noFill/>
          </a:ln>
        </p:spPr>
      </p:pic>
      <p:sp>
        <p:nvSpPr>
          <p:cNvPr id="9347" name="Google Shape;9347;p256"/>
          <p:cNvSpPr txBox="1"/>
          <p:nvPr/>
        </p:nvSpPr>
        <p:spPr>
          <a:xfrm>
            <a:off x="6776193" y="2880006"/>
            <a:ext cx="1944532" cy="5031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dirty="0">
                <a:latin typeface="Calibri"/>
                <a:ea typeface="Calibri"/>
                <a:cs typeface="Calibri"/>
                <a:sym typeface="Wingdings" pitchFamily="2" charset="2"/>
              </a:rPr>
              <a:t></a:t>
            </a:r>
            <a:r>
              <a:rPr lang="en" sz="1800" dirty="0">
                <a:latin typeface="Calibri"/>
                <a:ea typeface="Calibri"/>
                <a:cs typeface="Calibri"/>
                <a:sym typeface="Calibri"/>
              </a:rPr>
              <a:t>Complex</a:t>
            </a:r>
            <a:endParaRPr sz="1800" dirty="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" name="Left Brace 2">
            <a:extLst>
              <a:ext uri="{FF2B5EF4-FFF2-40B4-BE49-F238E27FC236}">
                <a16:creationId xmlns:a16="http://schemas.microsoft.com/office/drawing/2014/main" id="{BD4328D0-A9B6-B76B-EC6C-C237562423F6}"/>
              </a:ext>
            </a:extLst>
          </p:cNvPr>
          <p:cNvSpPr/>
          <p:nvPr/>
        </p:nvSpPr>
        <p:spPr>
          <a:xfrm>
            <a:off x="2164433" y="476718"/>
            <a:ext cx="365760" cy="914400"/>
          </a:xfrm>
          <a:prstGeom prst="leftBrace">
            <a:avLst/>
          </a:prstGeom>
          <a:ln/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Google Shape;56;p13">
            <a:extLst>
              <a:ext uri="{FF2B5EF4-FFF2-40B4-BE49-F238E27FC236}">
                <a16:creationId xmlns:a16="http://schemas.microsoft.com/office/drawing/2014/main" id="{D05722A5-2063-54F3-D6BE-5E121BBA9472}"/>
              </a:ext>
            </a:extLst>
          </p:cNvPr>
          <p:cNvSpPr/>
          <p:nvPr/>
        </p:nvSpPr>
        <p:spPr>
          <a:xfrm>
            <a:off x="2385975" y="1975743"/>
            <a:ext cx="379900" cy="359230"/>
          </a:xfrm>
          <a:custGeom>
            <a:avLst/>
            <a:gdLst/>
            <a:ahLst/>
            <a:cxnLst/>
            <a:rect l="l" t="t" r="r" b="b"/>
            <a:pathLst>
              <a:path w="5950" h="5951" extrusionOk="0">
                <a:moveTo>
                  <a:pt x="1767" y="1860"/>
                </a:moveTo>
                <a:lnTo>
                  <a:pt x="1581" y="1953"/>
                </a:lnTo>
                <a:lnTo>
                  <a:pt x="1395" y="2046"/>
                </a:lnTo>
                <a:lnTo>
                  <a:pt x="1209" y="2185"/>
                </a:lnTo>
                <a:lnTo>
                  <a:pt x="1070" y="2325"/>
                </a:lnTo>
                <a:lnTo>
                  <a:pt x="977" y="2511"/>
                </a:lnTo>
                <a:lnTo>
                  <a:pt x="884" y="2743"/>
                </a:lnTo>
                <a:lnTo>
                  <a:pt x="884" y="2975"/>
                </a:lnTo>
                <a:lnTo>
                  <a:pt x="884" y="3208"/>
                </a:lnTo>
                <a:lnTo>
                  <a:pt x="977" y="3394"/>
                </a:lnTo>
                <a:lnTo>
                  <a:pt x="1070" y="3626"/>
                </a:lnTo>
                <a:lnTo>
                  <a:pt x="1209" y="3766"/>
                </a:lnTo>
                <a:lnTo>
                  <a:pt x="1395" y="3905"/>
                </a:lnTo>
                <a:lnTo>
                  <a:pt x="1581" y="3998"/>
                </a:lnTo>
                <a:lnTo>
                  <a:pt x="1767" y="4091"/>
                </a:lnTo>
                <a:lnTo>
                  <a:pt x="2278" y="4091"/>
                </a:lnTo>
                <a:lnTo>
                  <a:pt x="2511" y="3998"/>
                </a:lnTo>
                <a:lnTo>
                  <a:pt x="2697" y="3905"/>
                </a:lnTo>
                <a:lnTo>
                  <a:pt x="2882" y="3766"/>
                </a:lnTo>
                <a:lnTo>
                  <a:pt x="2882" y="3673"/>
                </a:lnTo>
                <a:lnTo>
                  <a:pt x="2882" y="3626"/>
                </a:lnTo>
                <a:lnTo>
                  <a:pt x="2743" y="3347"/>
                </a:lnTo>
                <a:lnTo>
                  <a:pt x="2650" y="3301"/>
                </a:lnTo>
                <a:lnTo>
                  <a:pt x="2557" y="3347"/>
                </a:lnTo>
                <a:lnTo>
                  <a:pt x="2511" y="3394"/>
                </a:lnTo>
                <a:lnTo>
                  <a:pt x="2464" y="3440"/>
                </a:lnTo>
                <a:lnTo>
                  <a:pt x="2371" y="3487"/>
                </a:lnTo>
                <a:lnTo>
                  <a:pt x="2278" y="3533"/>
                </a:lnTo>
                <a:lnTo>
                  <a:pt x="1813" y="3533"/>
                </a:lnTo>
                <a:lnTo>
                  <a:pt x="1628" y="3394"/>
                </a:lnTo>
                <a:lnTo>
                  <a:pt x="1535" y="3208"/>
                </a:lnTo>
                <a:lnTo>
                  <a:pt x="1488" y="2975"/>
                </a:lnTo>
                <a:lnTo>
                  <a:pt x="1535" y="2743"/>
                </a:lnTo>
                <a:lnTo>
                  <a:pt x="1628" y="2557"/>
                </a:lnTo>
                <a:lnTo>
                  <a:pt x="1813" y="2418"/>
                </a:lnTo>
                <a:lnTo>
                  <a:pt x="2046" y="2371"/>
                </a:lnTo>
                <a:lnTo>
                  <a:pt x="2278" y="2418"/>
                </a:lnTo>
                <a:lnTo>
                  <a:pt x="2464" y="2511"/>
                </a:lnTo>
                <a:lnTo>
                  <a:pt x="2511" y="2557"/>
                </a:lnTo>
                <a:lnTo>
                  <a:pt x="2604" y="2604"/>
                </a:lnTo>
                <a:lnTo>
                  <a:pt x="2650" y="2557"/>
                </a:lnTo>
                <a:lnTo>
                  <a:pt x="2836" y="2278"/>
                </a:lnTo>
                <a:lnTo>
                  <a:pt x="2836" y="2232"/>
                </a:lnTo>
                <a:lnTo>
                  <a:pt x="2836" y="2185"/>
                </a:lnTo>
                <a:lnTo>
                  <a:pt x="2789" y="2139"/>
                </a:lnTo>
                <a:lnTo>
                  <a:pt x="2697" y="2046"/>
                </a:lnTo>
                <a:lnTo>
                  <a:pt x="2511" y="1953"/>
                </a:lnTo>
                <a:lnTo>
                  <a:pt x="2325" y="1906"/>
                </a:lnTo>
                <a:lnTo>
                  <a:pt x="2046" y="1860"/>
                </a:lnTo>
                <a:close/>
                <a:moveTo>
                  <a:pt x="3858" y="1860"/>
                </a:moveTo>
                <a:lnTo>
                  <a:pt x="3673" y="1953"/>
                </a:lnTo>
                <a:lnTo>
                  <a:pt x="3487" y="2046"/>
                </a:lnTo>
                <a:lnTo>
                  <a:pt x="3301" y="2185"/>
                </a:lnTo>
                <a:lnTo>
                  <a:pt x="3161" y="2325"/>
                </a:lnTo>
                <a:lnTo>
                  <a:pt x="3068" y="2511"/>
                </a:lnTo>
                <a:lnTo>
                  <a:pt x="2975" y="2743"/>
                </a:lnTo>
                <a:lnTo>
                  <a:pt x="2975" y="2975"/>
                </a:lnTo>
                <a:lnTo>
                  <a:pt x="2975" y="3208"/>
                </a:lnTo>
                <a:lnTo>
                  <a:pt x="3068" y="3394"/>
                </a:lnTo>
                <a:lnTo>
                  <a:pt x="3161" y="3626"/>
                </a:lnTo>
                <a:lnTo>
                  <a:pt x="3301" y="3766"/>
                </a:lnTo>
                <a:lnTo>
                  <a:pt x="3487" y="3905"/>
                </a:lnTo>
                <a:lnTo>
                  <a:pt x="3673" y="3998"/>
                </a:lnTo>
                <a:lnTo>
                  <a:pt x="3858" y="4091"/>
                </a:lnTo>
                <a:lnTo>
                  <a:pt x="4370" y="4091"/>
                </a:lnTo>
                <a:lnTo>
                  <a:pt x="4602" y="3998"/>
                </a:lnTo>
                <a:lnTo>
                  <a:pt x="4788" y="3905"/>
                </a:lnTo>
                <a:lnTo>
                  <a:pt x="4974" y="3766"/>
                </a:lnTo>
                <a:lnTo>
                  <a:pt x="4974" y="3673"/>
                </a:lnTo>
                <a:lnTo>
                  <a:pt x="4974" y="3626"/>
                </a:lnTo>
                <a:lnTo>
                  <a:pt x="4835" y="3347"/>
                </a:lnTo>
                <a:lnTo>
                  <a:pt x="4742" y="3301"/>
                </a:lnTo>
                <a:lnTo>
                  <a:pt x="4649" y="3347"/>
                </a:lnTo>
                <a:lnTo>
                  <a:pt x="4602" y="3394"/>
                </a:lnTo>
                <a:lnTo>
                  <a:pt x="4556" y="3440"/>
                </a:lnTo>
                <a:lnTo>
                  <a:pt x="4463" y="3487"/>
                </a:lnTo>
                <a:lnTo>
                  <a:pt x="4370" y="3533"/>
                </a:lnTo>
                <a:lnTo>
                  <a:pt x="3905" y="3533"/>
                </a:lnTo>
                <a:lnTo>
                  <a:pt x="3719" y="3394"/>
                </a:lnTo>
                <a:lnTo>
                  <a:pt x="3626" y="3208"/>
                </a:lnTo>
                <a:lnTo>
                  <a:pt x="3580" y="2975"/>
                </a:lnTo>
                <a:lnTo>
                  <a:pt x="3626" y="2743"/>
                </a:lnTo>
                <a:lnTo>
                  <a:pt x="3719" y="2557"/>
                </a:lnTo>
                <a:lnTo>
                  <a:pt x="3905" y="2418"/>
                </a:lnTo>
                <a:lnTo>
                  <a:pt x="4137" y="2371"/>
                </a:lnTo>
                <a:lnTo>
                  <a:pt x="4370" y="2418"/>
                </a:lnTo>
                <a:lnTo>
                  <a:pt x="4556" y="2511"/>
                </a:lnTo>
                <a:lnTo>
                  <a:pt x="4602" y="2557"/>
                </a:lnTo>
                <a:lnTo>
                  <a:pt x="4695" y="2604"/>
                </a:lnTo>
                <a:lnTo>
                  <a:pt x="4742" y="2557"/>
                </a:lnTo>
                <a:lnTo>
                  <a:pt x="4927" y="2278"/>
                </a:lnTo>
                <a:lnTo>
                  <a:pt x="4927" y="2232"/>
                </a:lnTo>
                <a:lnTo>
                  <a:pt x="4927" y="2185"/>
                </a:lnTo>
                <a:lnTo>
                  <a:pt x="4881" y="2139"/>
                </a:lnTo>
                <a:lnTo>
                  <a:pt x="4788" y="2046"/>
                </a:lnTo>
                <a:lnTo>
                  <a:pt x="4602" y="1953"/>
                </a:lnTo>
                <a:lnTo>
                  <a:pt x="4416" y="1906"/>
                </a:lnTo>
                <a:lnTo>
                  <a:pt x="4137" y="1860"/>
                </a:lnTo>
                <a:close/>
                <a:moveTo>
                  <a:pt x="2975" y="512"/>
                </a:moveTo>
                <a:lnTo>
                  <a:pt x="3487" y="559"/>
                </a:lnTo>
                <a:lnTo>
                  <a:pt x="3951" y="744"/>
                </a:lnTo>
                <a:lnTo>
                  <a:pt x="4370" y="930"/>
                </a:lnTo>
                <a:lnTo>
                  <a:pt x="4695" y="1256"/>
                </a:lnTo>
                <a:lnTo>
                  <a:pt x="5020" y="1581"/>
                </a:lnTo>
                <a:lnTo>
                  <a:pt x="5253" y="1999"/>
                </a:lnTo>
                <a:lnTo>
                  <a:pt x="5392" y="2464"/>
                </a:lnTo>
                <a:lnTo>
                  <a:pt x="5439" y="2975"/>
                </a:lnTo>
                <a:lnTo>
                  <a:pt x="5392" y="3440"/>
                </a:lnTo>
                <a:lnTo>
                  <a:pt x="5253" y="3905"/>
                </a:lnTo>
                <a:lnTo>
                  <a:pt x="5020" y="4323"/>
                </a:lnTo>
                <a:lnTo>
                  <a:pt x="4695" y="4695"/>
                </a:lnTo>
                <a:lnTo>
                  <a:pt x="4370" y="4974"/>
                </a:lnTo>
                <a:lnTo>
                  <a:pt x="3951" y="5206"/>
                </a:lnTo>
                <a:lnTo>
                  <a:pt x="3487" y="5346"/>
                </a:lnTo>
                <a:lnTo>
                  <a:pt x="2975" y="5392"/>
                </a:lnTo>
                <a:lnTo>
                  <a:pt x="2511" y="5346"/>
                </a:lnTo>
                <a:lnTo>
                  <a:pt x="2046" y="5206"/>
                </a:lnTo>
                <a:lnTo>
                  <a:pt x="1628" y="4974"/>
                </a:lnTo>
                <a:lnTo>
                  <a:pt x="1256" y="4695"/>
                </a:lnTo>
                <a:lnTo>
                  <a:pt x="977" y="4323"/>
                </a:lnTo>
                <a:lnTo>
                  <a:pt x="744" y="3905"/>
                </a:lnTo>
                <a:lnTo>
                  <a:pt x="605" y="3440"/>
                </a:lnTo>
                <a:lnTo>
                  <a:pt x="559" y="2975"/>
                </a:lnTo>
                <a:lnTo>
                  <a:pt x="605" y="2464"/>
                </a:lnTo>
                <a:lnTo>
                  <a:pt x="744" y="1999"/>
                </a:lnTo>
                <a:lnTo>
                  <a:pt x="977" y="1581"/>
                </a:lnTo>
                <a:lnTo>
                  <a:pt x="1256" y="1256"/>
                </a:lnTo>
                <a:lnTo>
                  <a:pt x="1628" y="930"/>
                </a:lnTo>
                <a:lnTo>
                  <a:pt x="2046" y="744"/>
                </a:lnTo>
                <a:lnTo>
                  <a:pt x="2511" y="559"/>
                </a:lnTo>
                <a:lnTo>
                  <a:pt x="2975" y="512"/>
                </a:lnTo>
                <a:close/>
                <a:moveTo>
                  <a:pt x="2697" y="1"/>
                </a:moveTo>
                <a:lnTo>
                  <a:pt x="2418" y="47"/>
                </a:lnTo>
                <a:lnTo>
                  <a:pt x="2092" y="140"/>
                </a:lnTo>
                <a:lnTo>
                  <a:pt x="1813" y="233"/>
                </a:lnTo>
                <a:lnTo>
                  <a:pt x="1302" y="512"/>
                </a:lnTo>
                <a:lnTo>
                  <a:pt x="884" y="884"/>
                </a:lnTo>
                <a:lnTo>
                  <a:pt x="512" y="1302"/>
                </a:lnTo>
                <a:lnTo>
                  <a:pt x="233" y="1813"/>
                </a:lnTo>
                <a:lnTo>
                  <a:pt x="140" y="2092"/>
                </a:lnTo>
                <a:lnTo>
                  <a:pt x="94" y="2371"/>
                </a:lnTo>
                <a:lnTo>
                  <a:pt x="47" y="2650"/>
                </a:lnTo>
                <a:lnTo>
                  <a:pt x="1" y="2975"/>
                </a:lnTo>
                <a:lnTo>
                  <a:pt x="47" y="3254"/>
                </a:lnTo>
                <a:lnTo>
                  <a:pt x="94" y="3580"/>
                </a:lnTo>
                <a:lnTo>
                  <a:pt x="140" y="3859"/>
                </a:lnTo>
                <a:lnTo>
                  <a:pt x="233" y="4137"/>
                </a:lnTo>
                <a:lnTo>
                  <a:pt x="512" y="4649"/>
                </a:lnTo>
                <a:lnTo>
                  <a:pt x="884" y="5067"/>
                </a:lnTo>
                <a:lnTo>
                  <a:pt x="1302" y="5439"/>
                </a:lnTo>
                <a:lnTo>
                  <a:pt x="1813" y="5718"/>
                </a:lnTo>
                <a:lnTo>
                  <a:pt x="2092" y="5811"/>
                </a:lnTo>
                <a:lnTo>
                  <a:pt x="2418" y="5904"/>
                </a:lnTo>
                <a:lnTo>
                  <a:pt x="2697" y="5950"/>
                </a:lnTo>
                <a:lnTo>
                  <a:pt x="3301" y="5950"/>
                </a:lnTo>
                <a:lnTo>
                  <a:pt x="3580" y="5904"/>
                </a:lnTo>
                <a:lnTo>
                  <a:pt x="3858" y="5811"/>
                </a:lnTo>
                <a:lnTo>
                  <a:pt x="4137" y="5718"/>
                </a:lnTo>
                <a:lnTo>
                  <a:pt x="4649" y="5439"/>
                </a:lnTo>
                <a:lnTo>
                  <a:pt x="5113" y="5067"/>
                </a:lnTo>
                <a:lnTo>
                  <a:pt x="5439" y="4649"/>
                </a:lnTo>
                <a:lnTo>
                  <a:pt x="5718" y="4137"/>
                </a:lnTo>
                <a:lnTo>
                  <a:pt x="5811" y="3859"/>
                </a:lnTo>
                <a:lnTo>
                  <a:pt x="5904" y="3580"/>
                </a:lnTo>
                <a:lnTo>
                  <a:pt x="5950" y="3254"/>
                </a:lnTo>
                <a:lnTo>
                  <a:pt x="5950" y="2975"/>
                </a:lnTo>
                <a:lnTo>
                  <a:pt x="5950" y="2650"/>
                </a:lnTo>
                <a:lnTo>
                  <a:pt x="5904" y="2371"/>
                </a:lnTo>
                <a:lnTo>
                  <a:pt x="5811" y="2092"/>
                </a:lnTo>
                <a:lnTo>
                  <a:pt x="5718" y="1813"/>
                </a:lnTo>
                <a:lnTo>
                  <a:pt x="5439" y="1302"/>
                </a:lnTo>
                <a:lnTo>
                  <a:pt x="5113" y="884"/>
                </a:lnTo>
                <a:lnTo>
                  <a:pt x="4649" y="512"/>
                </a:lnTo>
                <a:lnTo>
                  <a:pt x="4137" y="233"/>
                </a:lnTo>
                <a:lnTo>
                  <a:pt x="3858" y="140"/>
                </a:lnTo>
                <a:lnTo>
                  <a:pt x="3580" y="47"/>
                </a:lnTo>
                <a:lnTo>
                  <a:pt x="3301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34275" tIns="34275" rIns="34275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endParaRPr sz="500" b="0" i="0" u="none" strike="noStrike" cap="none" dirty="0">
              <a:solidFill>
                <a:srgbClr val="000000"/>
              </a:solidFill>
              <a:highlight>
                <a:srgbClr val="C0C0C0"/>
              </a:highlight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5" name="Google Shape;9344;p256">
            <a:extLst>
              <a:ext uri="{FF2B5EF4-FFF2-40B4-BE49-F238E27FC236}">
                <a16:creationId xmlns:a16="http://schemas.microsoft.com/office/drawing/2014/main" id="{4DB291DC-5AB4-1E1F-AFB5-046C7E4A77BA}"/>
              </a:ext>
            </a:extLst>
          </p:cNvPr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6633776" y="1926227"/>
            <a:ext cx="700800" cy="394195"/>
          </a:xfrm>
          <a:prstGeom prst="rect">
            <a:avLst/>
          </a:prstGeom>
          <a:noFill/>
          <a:ln>
            <a:noFill/>
          </a:ln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EC79D4A6-E6D0-497A-0F01-19CB9DC93C10}"/>
              </a:ext>
            </a:extLst>
          </p:cNvPr>
          <p:cNvSpPr txBox="1"/>
          <p:nvPr/>
        </p:nvSpPr>
        <p:spPr>
          <a:xfrm>
            <a:off x="6700775" y="2437027"/>
            <a:ext cx="171553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What is Literacy? </a:t>
            </a:r>
          </a:p>
        </p:txBody>
      </p:sp>
      <p:sp>
        <p:nvSpPr>
          <p:cNvPr id="2" name="Google Shape;9347;p256">
            <a:extLst>
              <a:ext uri="{FF2B5EF4-FFF2-40B4-BE49-F238E27FC236}">
                <a16:creationId xmlns:a16="http://schemas.microsoft.com/office/drawing/2014/main" id="{792BD4A6-2B3F-6C97-B75D-1314679F70B9}"/>
              </a:ext>
            </a:extLst>
          </p:cNvPr>
          <p:cNvSpPr txBox="1"/>
          <p:nvPr/>
        </p:nvSpPr>
        <p:spPr>
          <a:xfrm>
            <a:off x="6776193" y="3730235"/>
            <a:ext cx="1944532" cy="5031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dirty="0">
                <a:latin typeface="Calibri"/>
                <a:ea typeface="Calibri"/>
                <a:cs typeface="Calibri"/>
                <a:sym typeface="Wingdings" pitchFamily="2" charset="2"/>
              </a:rPr>
              <a:t></a:t>
            </a:r>
            <a:r>
              <a:rPr lang="en" sz="1800" dirty="0">
                <a:latin typeface="Calibri"/>
                <a:ea typeface="Calibri"/>
                <a:cs typeface="Calibri"/>
                <a:sym typeface="Calibri"/>
              </a:rPr>
              <a:t>Important</a:t>
            </a:r>
            <a:endParaRPr sz="1800" dirty="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" name="Google Shape;9347;p256">
            <a:extLst>
              <a:ext uri="{FF2B5EF4-FFF2-40B4-BE49-F238E27FC236}">
                <a16:creationId xmlns:a16="http://schemas.microsoft.com/office/drawing/2014/main" id="{0D7A6F6D-ECAA-6601-7A50-27BD8DA007F0}"/>
              </a:ext>
            </a:extLst>
          </p:cNvPr>
          <p:cNvSpPr txBox="1"/>
          <p:nvPr/>
        </p:nvSpPr>
        <p:spPr>
          <a:xfrm>
            <a:off x="6776193" y="3305121"/>
            <a:ext cx="2149620" cy="5031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dirty="0">
                <a:latin typeface="Calibri"/>
                <a:ea typeface="Calibri"/>
                <a:cs typeface="Calibri"/>
                <a:sym typeface="Wingdings" pitchFamily="2" charset="2"/>
              </a:rPr>
              <a:t></a:t>
            </a:r>
            <a:r>
              <a:rPr lang="en" sz="1800" dirty="0">
                <a:latin typeface="Calibri"/>
                <a:ea typeface="Calibri"/>
                <a:cs typeface="Calibri"/>
                <a:sym typeface="Calibri"/>
              </a:rPr>
              <a:t>Multidimensional</a:t>
            </a:r>
            <a:endParaRPr sz="1800" dirty="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" name="Google Shape;9347;p256">
            <a:extLst>
              <a:ext uri="{FF2B5EF4-FFF2-40B4-BE49-F238E27FC236}">
                <a16:creationId xmlns:a16="http://schemas.microsoft.com/office/drawing/2014/main" id="{B61C10AE-F988-8529-F1DF-BA303D29010B}"/>
              </a:ext>
            </a:extLst>
          </p:cNvPr>
          <p:cNvSpPr txBox="1"/>
          <p:nvPr/>
        </p:nvSpPr>
        <p:spPr>
          <a:xfrm>
            <a:off x="6793854" y="4276357"/>
            <a:ext cx="1820757" cy="50318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dirty="0">
                <a:latin typeface="Calibri"/>
                <a:ea typeface="Calibri"/>
                <a:cs typeface="Calibri"/>
                <a:sym typeface="Wingdings" pitchFamily="2" charset="2"/>
              </a:rPr>
              <a:t>Higher Education</a:t>
            </a:r>
            <a:endParaRPr sz="1800" dirty="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0196ED0-70C2-7EBC-8C10-189220F84AFF}"/>
              </a:ext>
            </a:extLst>
          </p:cNvPr>
          <p:cNvSpPr txBox="1"/>
          <p:nvPr/>
        </p:nvSpPr>
        <p:spPr>
          <a:xfrm>
            <a:off x="6641432" y="4475747"/>
            <a:ext cx="18473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9B8F34A-A59A-00C9-FA30-A03233935CFF}"/>
              </a:ext>
            </a:extLst>
          </p:cNvPr>
          <p:cNvSpPr txBox="1"/>
          <p:nvPr/>
        </p:nvSpPr>
        <p:spPr>
          <a:xfrm>
            <a:off x="438170" y="1286983"/>
            <a:ext cx="1487908" cy="307777"/>
          </a:xfrm>
          <a:prstGeom prst="rect">
            <a:avLst/>
          </a:prstGeom>
          <a:solidFill>
            <a:schemeClr val="tx1"/>
          </a:solidFill>
        </p:spPr>
        <p:txBody>
          <a:bodyPr wrap="none" rtlCol="0">
            <a:spAutoFit/>
          </a:bodyPr>
          <a:lstStyle/>
          <a:p>
            <a:r>
              <a:rPr lang="en-US" dirty="0" err="1">
                <a:solidFill>
                  <a:schemeClr val="bg1"/>
                </a:solidFill>
              </a:rPr>
              <a:t>soletlab.asu.edu</a:t>
            </a:r>
            <a:endParaRPr lang="en-U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74234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" dur="500"/>
                                        <p:tgtEl>
                                          <p:spTgt spid="93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" dur="500"/>
                                        <p:tgtEl>
                                          <p:spTgt spid="9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500"/>
                                        <p:tgtEl>
                                          <p:spTgt spid="93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" dur="500"/>
                                        <p:tgtEl>
                                          <p:spTgt spid="93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500"/>
                                        <p:tgtEl>
                                          <p:spTgt spid="93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500"/>
                                        <p:tgtEl>
                                          <p:spTgt spid="93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"/>
                            </p:stCondLst>
                            <p:childTnLst>
                              <p:par>
                                <p:cTn id="50" presetID="1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000"/>
                            </p:stCondLst>
                            <p:childTnLst>
                              <p:par>
                                <p:cTn id="53" presetID="1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500"/>
                            </p:stCondLst>
                            <p:childTnLst>
                              <p:par>
                                <p:cTn id="56" presetID="1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3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2000"/>
                            </p:stCondLst>
                            <p:childTnLst>
                              <p:par>
                                <p:cTn id="59" presetID="1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3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2500"/>
                            </p:stCondLst>
                            <p:childTnLst>
                              <p:par>
                                <p:cTn id="62" presetID="1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3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000"/>
                            </p:stCondLst>
                            <p:childTnLst>
                              <p:par>
                                <p:cTn id="65" presetID="1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3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3500"/>
                            </p:stCondLst>
                            <p:childTnLst>
                              <p:par>
                                <p:cTn id="68" presetID="1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3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4" dur="500"/>
                                        <p:tgtEl>
                                          <p:spTgt spid="93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7" dur="500"/>
                                        <p:tgtEl>
                                          <p:spTgt spid="93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0" dur="500"/>
                                        <p:tgtEl>
                                          <p:spTgt spid="93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4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3" dur="500"/>
                                        <p:tgtEl>
                                          <p:spTgt spid="934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4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6" dur="500"/>
                                        <p:tgtEl>
                                          <p:spTgt spid="934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4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9" dur="500"/>
                                        <p:tgtEl>
                                          <p:spTgt spid="934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4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2" dur="500"/>
                                        <p:tgtEl>
                                          <p:spTgt spid="934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4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5" dur="500"/>
                                        <p:tgtEl>
                                          <p:spTgt spid="934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4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8" dur="500"/>
                                        <p:tgtEl>
                                          <p:spTgt spid="934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4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1" dur="500"/>
                                        <p:tgtEl>
                                          <p:spTgt spid="934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3" dur="500"/>
                                        <p:tgtEl>
                                          <p:spTgt spid="9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>
                      <p:stCondLst>
                        <p:cond delay="indefinite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336" grpId="0" uiExpand="1" build="p"/>
      <p:bldP spid="9337" grpId="0" uiExpand="1" build="p"/>
      <p:bldP spid="9341" grpId="0" uiExpand="1" build="p"/>
      <p:bldP spid="9347" grpId="0"/>
      <p:bldP spid="3" grpId="0" animBg="1"/>
      <p:bldP spid="4" grpId="0" animBg="1"/>
      <p:bldP spid="6" grpId="0"/>
      <p:bldP spid="2" grpId="0"/>
      <p:bldP spid="7" grpId="0"/>
      <p:bldP spid="8" grpId="0" animBg="1"/>
      <p:bldP spid="10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ounded Rectangle 27">
            <a:extLst>
              <a:ext uri="{FF2B5EF4-FFF2-40B4-BE49-F238E27FC236}">
                <a16:creationId xmlns:a16="http://schemas.microsoft.com/office/drawing/2014/main" id="{946170CE-1369-3D81-39D7-C26F2295C786}"/>
              </a:ext>
            </a:extLst>
          </p:cNvPr>
          <p:cNvSpPr/>
          <p:nvPr/>
        </p:nvSpPr>
        <p:spPr>
          <a:xfrm>
            <a:off x="5963478" y="2551145"/>
            <a:ext cx="3071192" cy="2429718"/>
          </a:xfrm>
          <a:prstGeom prst="round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Triangle 18">
            <a:extLst>
              <a:ext uri="{FF2B5EF4-FFF2-40B4-BE49-F238E27FC236}">
                <a16:creationId xmlns:a16="http://schemas.microsoft.com/office/drawing/2014/main" id="{C30C7646-981B-CB8A-9086-071C5153F429}"/>
              </a:ext>
            </a:extLst>
          </p:cNvPr>
          <p:cNvSpPr/>
          <p:nvPr/>
        </p:nvSpPr>
        <p:spPr>
          <a:xfrm>
            <a:off x="6576048" y="2590916"/>
            <a:ext cx="1943689" cy="946703"/>
          </a:xfrm>
          <a:prstGeom prst="triangle">
            <a:avLst>
              <a:gd name="adj" fmla="val 48229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34" name="Google Shape;9334;p256"/>
          <p:cNvSpPr txBox="1">
            <a:spLocks noGrp="1"/>
          </p:cNvSpPr>
          <p:nvPr>
            <p:ph type="title"/>
          </p:nvPr>
        </p:nvSpPr>
        <p:spPr>
          <a:xfrm>
            <a:off x="159879" y="713654"/>
            <a:ext cx="2958699" cy="54579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800"/>
              </a:spcAft>
              <a:buNone/>
            </a:pPr>
            <a:r>
              <a:rPr lang="en" dirty="0"/>
              <a:t>Generative AI</a:t>
            </a:r>
            <a:endParaRPr dirty="0"/>
          </a:p>
        </p:txBody>
      </p:sp>
      <p:sp>
        <p:nvSpPr>
          <p:cNvPr id="9335" name="Google Shape;9335;p256"/>
          <p:cNvSpPr txBox="1">
            <a:spLocks noGrp="1"/>
          </p:cNvSpPr>
          <p:nvPr>
            <p:ph type="subTitle" idx="1"/>
          </p:nvPr>
        </p:nvSpPr>
        <p:spPr>
          <a:xfrm>
            <a:off x="3729895" y="510980"/>
            <a:ext cx="5135814" cy="869982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err="1"/>
              <a:t>GenAI</a:t>
            </a:r>
            <a:r>
              <a:rPr lang="en" dirty="0"/>
              <a:t> &amp; reading and writing?</a:t>
            </a:r>
          </a:p>
          <a:p>
            <a:pPr marL="0" lvl="0" indent="0" algn="l" rtl="0">
              <a:spcBef>
                <a:spcPts val="800"/>
              </a:spcBef>
              <a:spcAft>
                <a:spcPts val="0"/>
              </a:spcAft>
              <a:buNone/>
            </a:pPr>
            <a:r>
              <a:rPr lang="en-US" dirty="0" err="1"/>
              <a:t>GenAI</a:t>
            </a:r>
            <a:r>
              <a:rPr lang="en-US" dirty="0"/>
              <a:t> &amp; 21st Century literacy skills?</a:t>
            </a:r>
          </a:p>
          <a:p>
            <a:pPr marL="0" lvl="0" indent="0" algn="l" rtl="0">
              <a:spcBef>
                <a:spcPts val="800"/>
              </a:spcBef>
              <a:spcAft>
                <a:spcPts val="0"/>
              </a:spcAft>
              <a:buNone/>
            </a:pPr>
            <a:r>
              <a:rPr lang="en-US" dirty="0" err="1"/>
              <a:t>GenAI</a:t>
            </a:r>
            <a:r>
              <a:rPr lang="en-US" dirty="0"/>
              <a:t> &amp; Higher Ed? </a:t>
            </a:r>
          </a:p>
        </p:txBody>
      </p:sp>
      <p:sp>
        <p:nvSpPr>
          <p:cNvPr id="9347" name="Google Shape;9347;p256"/>
          <p:cNvSpPr txBox="1"/>
          <p:nvPr/>
        </p:nvSpPr>
        <p:spPr>
          <a:xfrm>
            <a:off x="291946" y="2551145"/>
            <a:ext cx="1944532" cy="5031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 dirty="0">
                <a:latin typeface="Calibri"/>
                <a:ea typeface="Calibri"/>
                <a:cs typeface="Calibri"/>
                <a:sym typeface="Wingdings" pitchFamily="2" charset="2"/>
              </a:rPr>
              <a:t></a:t>
            </a:r>
            <a:r>
              <a:rPr lang="en" sz="1800" b="1" dirty="0">
                <a:latin typeface="Calibri"/>
                <a:ea typeface="Calibri"/>
                <a:cs typeface="Calibri"/>
                <a:sym typeface="Calibri"/>
              </a:rPr>
              <a:t>Communication</a:t>
            </a:r>
            <a:endParaRPr sz="1800" b="1" dirty="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48" name="Google Shape;9348;p256"/>
          <p:cNvSpPr txBox="1"/>
          <p:nvPr/>
        </p:nvSpPr>
        <p:spPr>
          <a:xfrm>
            <a:off x="291946" y="3012845"/>
            <a:ext cx="2040000" cy="14588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>
              <a:lnSpc>
                <a:spcPct val="115000"/>
              </a:lnSpc>
            </a:pPr>
            <a:r>
              <a:rPr lang="en" sz="1200" dirty="0">
                <a:solidFill>
                  <a:srgbClr val="222222"/>
                </a:solidFill>
              </a:rPr>
              <a:t>Successful communication requires </a:t>
            </a:r>
            <a:r>
              <a:rPr lang="en-US" sz="1200" b="1" dirty="0">
                <a:highlight>
                  <a:schemeClr val="accent1"/>
                </a:highlight>
              </a:rPr>
              <a:t>knowledge</a:t>
            </a:r>
            <a:r>
              <a:rPr lang="en" sz="1200" dirty="0">
                <a:solidFill>
                  <a:srgbClr val="222222"/>
                </a:solidFill>
              </a:rPr>
              <a:t>, which supports </a:t>
            </a:r>
            <a:r>
              <a:rPr lang="en-US" sz="1200" dirty="0">
                <a:solidFill>
                  <a:srgbClr val="222222"/>
                </a:solidFill>
                <a:latin typeface="Arial" panose="020B0604020202020204" pitchFamily="34" charset="0"/>
              </a:rPr>
              <a:t>understanding, critical thinking, creativity, collaboration, capacity-building…</a:t>
            </a:r>
            <a:endParaRPr sz="1200" dirty="0">
              <a:solidFill>
                <a:srgbClr val="222222"/>
              </a:solidFill>
            </a:endParaRPr>
          </a:p>
        </p:txBody>
      </p:sp>
      <p:sp>
        <p:nvSpPr>
          <p:cNvPr id="3" name="Left Brace 2">
            <a:extLst>
              <a:ext uri="{FF2B5EF4-FFF2-40B4-BE49-F238E27FC236}">
                <a16:creationId xmlns:a16="http://schemas.microsoft.com/office/drawing/2014/main" id="{BD4328D0-A9B6-B76B-EC6C-C237562423F6}"/>
              </a:ext>
            </a:extLst>
          </p:cNvPr>
          <p:cNvSpPr/>
          <p:nvPr/>
        </p:nvSpPr>
        <p:spPr>
          <a:xfrm>
            <a:off x="3118578" y="476718"/>
            <a:ext cx="365760" cy="914400"/>
          </a:xfrm>
          <a:prstGeom prst="leftBrace">
            <a:avLst/>
          </a:prstGeom>
          <a:ln/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C79D4A6-E6D0-497A-0F01-19CB9DC93C10}"/>
              </a:ext>
            </a:extLst>
          </p:cNvPr>
          <p:cNvSpPr txBox="1"/>
          <p:nvPr/>
        </p:nvSpPr>
        <p:spPr>
          <a:xfrm>
            <a:off x="291946" y="2108166"/>
            <a:ext cx="2004075" cy="307777"/>
          </a:xfrm>
          <a:prstGeom prst="rect">
            <a:avLst/>
          </a:prstGeom>
          <a:solidFill>
            <a:schemeClr val="accent1"/>
          </a:solidFill>
          <a:ln>
            <a:solidFill>
              <a:srgbClr val="FFC000"/>
            </a:solidFill>
          </a:ln>
        </p:spPr>
        <p:txBody>
          <a:bodyPr wrap="none" rtlCol="0">
            <a:spAutoFit/>
          </a:bodyPr>
          <a:lstStyle/>
          <a:p>
            <a:r>
              <a:rPr lang="en-US" b="1" dirty="0"/>
              <a:t>What is Literacy for? </a:t>
            </a:r>
          </a:p>
        </p:txBody>
      </p:sp>
      <p:sp>
        <p:nvSpPr>
          <p:cNvPr id="8" name="Google Shape;9347;p256">
            <a:extLst>
              <a:ext uri="{FF2B5EF4-FFF2-40B4-BE49-F238E27FC236}">
                <a16:creationId xmlns:a16="http://schemas.microsoft.com/office/drawing/2014/main" id="{D0EEAE08-BED4-269F-05A9-FF034956F17F}"/>
              </a:ext>
            </a:extLst>
          </p:cNvPr>
          <p:cNvSpPr txBox="1"/>
          <p:nvPr/>
        </p:nvSpPr>
        <p:spPr>
          <a:xfrm>
            <a:off x="2859551" y="2436556"/>
            <a:ext cx="2308797" cy="7509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 dirty="0">
                <a:latin typeface="Calibri"/>
                <a:ea typeface="Calibri"/>
                <a:cs typeface="Calibri"/>
                <a:sym typeface="Wingdings" pitchFamily="2" charset="2"/>
              </a:rPr>
              <a:t>To scaffold, augment, support, and enhance</a:t>
            </a:r>
            <a:endParaRPr sz="1600" b="1" dirty="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8007707C-5597-9B6D-2CF8-02A8E9C15FA9}"/>
              </a:ext>
            </a:extLst>
          </p:cNvPr>
          <p:cNvSpPr txBox="1"/>
          <p:nvPr/>
        </p:nvSpPr>
        <p:spPr>
          <a:xfrm>
            <a:off x="2859551" y="2108166"/>
            <a:ext cx="2670924" cy="307777"/>
          </a:xfrm>
          <a:prstGeom prst="rect">
            <a:avLst/>
          </a:prstGeom>
          <a:solidFill>
            <a:schemeClr val="accent1"/>
          </a:solidFill>
          <a:ln>
            <a:solidFill>
              <a:srgbClr val="FFC000"/>
            </a:solidFill>
          </a:ln>
        </p:spPr>
        <p:txBody>
          <a:bodyPr wrap="none" rtlCol="0">
            <a:spAutoFit/>
          </a:bodyPr>
          <a:lstStyle/>
          <a:p>
            <a:r>
              <a:rPr lang="en-US" b="1" dirty="0"/>
              <a:t>How can we leverage </a:t>
            </a:r>
            <a:r>
              <a:rPr lang="en-US" b="1" dirty="0" err="1"/>
              <a:t>GenAI</a:t>
            </a:r>
            <a:r>
              <a:rPr lang="en-US" b="1" dirty="0"/>
              <a:t>?</a:t>
            </a:r>
          </a:p>
        </p:txBody>
      </p:sp>
      <p:sp>
        <p:nvSpPr>
          <p:cNvPr id="11" name="Google Shape;9337;p256">
            <a:extLst>
              <a:ext uri="{FF2B5EF4-FFF2-40B4-BE49-F238E27FC236}">
                <a16:creationId xmlns:a16="http://schemas.microsoft.com/office/drawing/2014/main" id="{99FBEF2D-07DC-108E-F6E3-0264C7B17E19}"/>
              </a:ext>
            </a:extLst>
          </p:cNvPr>
          <p:cNvSpPr txBox="1">
            <a:spLocks/>
          </p:cNvSpPr>
          <p:nvPr/>
        </p:nvSpPr>
        <p:spPr>
          <a:xfrm>
            <a:off x="2955019" y="3127682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556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●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355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○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55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■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55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●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55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○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55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■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355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●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355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○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355600" algn="l" rtl="0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2000"/>
              <a:buFont typeface="Arial"/>
              <a:buChar char="■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indent="0">
              <a:lnSpc>
                <a:spcPct val="100000"/>
              </a:lnSpc>
              <a:spcBef>
                <a:spcPts val="400"/>
              </a:spcBef>
              <a:buFont typeface="Arial"/>
              <a:buNone/>
            </a:pPr>
            <a:r>
              <a:rPr lang="en-US" sz="1200" dirty="0"/>
              <a:t>Comprehension</a:t>
            </a:r>
          </a:p>
          <a:p>
            <a:pPr marL="0" indent="0">
              <a:lnSpc>
                <a:spcPct val="100000"/>
              </a:lnSpc>
              <a:spcBef>
                <a:spcPts val="400"/>
              </a:spcBef>
              <a:buNone/>
            </a:pPr>
            <a:r>
              <a:rPr lang="en-US" sz="1200" b="1" dirty="0">
                <a:highlight>
                  <a:schemeClr val="accent1"/>
                </a:highlight>
              </a:rPr>
              <a:t>Communication</a:t>
            </a:r>
          </a:p>
          <a:p>
            <a:pPr marL="0" indent="0">
              <a:lnSpc>
                <a:spcPct val="100000"/>
              </a:lnSpc>
              <a:spcBef>
                <a:spcPts val="400"/>
              </a:spcBef>
              <a:buNone/>
            </a:pPr>
            <a:r>
              <a:rPr lang="en-US" sz="1200" dirty="0"/>
              <a:t>Critical Evaluation</a:t>
            </a:r>
          </a:p>
          <a:p>
            <a:pPr marL="0" indent="0">
              <a:lnSpc>
                <a:spcPct val="100000"/>
              </a:lnSpc>
              <a:spcBef>
                <a:spcPts val="400"/>
              </a:spcBef>
              <a:buFont typeface="Arial"/>
              <a:buNone/>
            </a:pPr>
            <a:r>
              <a:rPr lang="en-US" sz="1200" dirty="0"/>
              <a:t>Critical Thinking </a:t>
            </a:r>
          </a:p>
          <a:p>
            <a:pPr marL="0" indent="0">
              <a:lnSpc>
                <a:spcPct val="100000"/>
              </a:lnSpc>
              <a:spcBef>
                <a:spcPts val="400"/>
              </a:spcBef>
              <a:buFont typeface="Arial"/>
              <a:buNone/>
            </a:pPr>
            <a:r>
              <a:rPr lang="en-US" sz="1200" dirty="0"/>
              <a:t>Creativity</a:t>
            </a:r>
          </a:p>
          <a:p>
            <a:pPr marL="0" indent="0">
              <a:lnSpc>
                <a:spcPct val="100000"/>
              </a:lnSpc>
              <a:spcBef>
                <a:spcPts val="400"/>
              </a:spcBef>
              <a:buFont typeface="Arial"/>
              <a:buNone/>
            </a:pPr>
            <a:r>
              <a:rPr lang="en-US" sz="1200" dirty="0"/>
              <a:t>Collaboration</a:t>
            </a:r>
          </a:p>
          <a:p>
            <a:pPr marL="0" indent="0">
              <a:lnSpc>
                <a:spcPct val="100000"/>
              </a:lnSpc>
              <a:spcBef>
                <a:spcPts val="400"/>
              </a:spcBef>
              <a:buFont typeface="Arial"/>
              <a:buNone/>
            </a:pPr>
            <a:r>
              <a:rPr lang="en-US" sz="1200" dirty="0"/>
              <a:t>Capacity-Building</a:t>
            </a:r>
          </a:p>
          <a:p>
            <a:pPr marL="0" indent="0">
              <a:lnSpc>
                <a:spcPct val="100000"/>
              </a:lnSpc>
              <a:spcBef>
                <a:spcPts val="400"/>
              </a:spcBef>
              <a:buFont typeface="Arial"/>
              <a:buNone/>
            </a:pPr>
            <a:r>
              <a:rPr lang="en-US" sz="1200" dirty="0"/>
              <a:t>ISMT Literacies</a:t>
            </a:r>
          </a:p>
          <a:p>
            <a:pPr marL="0" indent="0">
              <a:spcBef>
                <a:spcPts val="400"/>
              </a:spcBef>
              <a:spcAft>
                <a:spcPts val="800"/>
              </a:spcAft>
              <a:buFont typeface="Arial"/>
              <a:buNone/>
            </a:pPr>
            <a:endParaRPr lang="en-US" sz="1200" dirty="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9293EFBB-9FA2-90DB-68CA-D0145E74FEAC}"/>
              </a:ext>
            </a:extLst>
          </p:cNvPr>
          <p:cNvSpPr txBox="1"/>
          <p:nvPr/>
        </p:nvSpPr>
        <p:spPr>
          <a:xfrm>
            <a:off x="6243533" y="2143406"/>
            <a:ext cx="2456122" cy="307777"/>
          </a:xfrm>
          <a:prstGeom prst="rect">
            <a:avLst/>
          </a:prstGeom>
          <a:solidFill>
            <a:schemeClr val="accent1"/>
          </a:solidFill>
          <a:ln>
            <a:solidFill>
              <a:srgbClr val="FFC000"/>
            </a:solidFill>
          </a:ln>
        </p:spPr>
        <p:txBody>
          <a:bodyPr wrap="none" rtlCol="0">
            <a:spAutoFit/>
          </a:bodyPr>
          <a:lstStyle/>
          <a:p>
            <a:r>
              <a:rPr lang="en-US" b="1" dirty="0"/>
              <a:t>Our Pillars: Our Enterprise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B12CC49-6B8F-938B-6DB8-DCC7CF30B947}"/>
              </a:ext>
            </a:extLst>
          </p:cNvPr>
          <p:cNvSpPr txBox="1"/>
          <p:nvPr/>
        </p:nvSpPr>
        <p:spPr>
          <a:xfrm>
            <a:off x="7327271" y="2751235"/>
            <a:ext cx="381836" cy="26161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1100" b="1" dirty="0">
                <a:solidFill>
                  <a:schemeClr val="bg1"/>
                </a:solidFill>
              </a:rPr>
              <a:t>AE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4A67375-9DFD-7BAA-CF86-88F0727881C8}"/>
              </a:ext>
            </a:extLst>
          </p:cNvPr>
          <p:cNvSpPr txBox="1"/>
          <p:nvPr/>
        </p:nvSpPr>
        <p:spPr>
          <a:xfrm>
            <a:off x="6299281" y="3427404"/>
            <a:ext cx="381836" cy="261610"/>
          </a:xfrm>
          <a:prstGeom prst="rect">
            <a:avLst/>
          </a:prstGeom>
          <a:solidFill>
            <a:srgbClr val="00B0F0"/>
          </a:solidFill>
          <a:ln>
            <a:solidFill>
              <a:srgbClr val="FFC000"/>
            </a:solidFill>
          </a:ln>
        </p:spPr>
        <p:txBody>
          <a:bodyPr wrap="square" rtlCol="0">
            <a:spAutoFit/>
          </a:bodyPr>
          <a:lstStyle/>
          <a:p>
            <a:r>
              <a:rPr lang="en-US" sz="1100" b="1" dirty="0">
                <a:solidFill>
                  <a:schemeClr val="bg1"/>
                </a:solidFill>
              </a:rPr>
              <a:t>KE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36676AD5-BFED-BC9B-21D0-7C53576674E4}"/>
              </a:ext>
            </a:extLst>
          </p:cNvPr>
          <p:cNvSpPr txBox="1"/>
          <p:nvPr/>
        </p:nvSpPr>
        <p:spPr>
          <a:xfrm>
            <a:off x="8430698" y="3427404"/>
            <a:ext cx="365806" cy="261610"/>
          </a:xfrm>
          <a:prstGeom prst="rect">
            <a:avLst/>
          </a:prstGeom>
          <a:solidFill>
            <a:schemeClr val="accent4"/>
          </a:solidFill>
          <a:ln>
            <a:solidFill>
              <a:srgbClr val="FFC000"/>
            </a:solidFill>
          </a:ln>
        </p:spPr>
        <p:txBody>
          <a:bodyPr wrap="square" rtlCol="0">
            <a:spAutoFit/>
          </a:bodyPr>
          <a:lstStyle/>
          <a:p>
            <a:r>
              <a:rPr lang="en-US" sz="1100" b="1" dirty="0">
                <a:solidFill>
                  <a:schemeClr val="bg1"/>
                </a:solidFill>
              </a:rPr>
              <a:t>LE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87EE2BBD-75AD-1B0B-47ED-B986C43C8CF9}"/>
              </a:ext>
            </a:extLst>
          </p:cNvPr>
          <p:cNvSpPr txBox="1"/>
          <p:nvPr/>
        </p:nvSpPr>
        <p:spPr>
          <a:xfrm>
            <a:off x="6940516" y="3213627"/>
            <a:ext cx="1234633" cy="200055"/>
          </a:xfrm>
          <a:prstGeom prst="rect">
            <a:avLst/>
          </a:prstGeom>
          <a:solidFill>
            <a:srgbClr val="002060"/>
          </a:solidFill>
          <a:ln>
            <a:solidFill>
              <a:srgbClr val="FFC000"/>
            </a:solidFill>
          </a:ln>
        </p:spPr>
        <p:txBody>
          <a:bodyPr wrap="none" rtlCol="0">
            <a:spAutoFit/>
          </a:bodyPr>
          <a:lstStyle/>
          <a:p>
            <a:r>
              <a:rPr lang="en-US" sz="700" b="1" dirty="0">
                <a:solidFill>
                  <a:schemeClr val="bg1"/>
                </a:solidFill>
              </a:rPr>
              <a:t>ASU Colleges &amp; Schools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05D123AC-DEEA-0107-7016-F49D63D05B9C}"/>
              </a:ext>
            </a:extLst>
          </p:cNvPr>
          <p:cNvSpPr txBox="1"/>
          <p:nvPr/>
        </p:nvSpPr>
        <p:spPr>
          <a:xfrm>
            <a:off x="6142334" y="3784977"/>
            <a:ext cx="593432" cy="4154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700" dirty="0"/>
              <a:t>ASU</a:t>
            </a:r>
          </a:p>
          <a:p>
            <a:pPr algn="r"/>
            <a:r>
              <a:rPr lang="en-US" sz="700" dirty="0"/>
              <a:t>Enterprise</a:t>
            </a:r>
          </a:p>
          <a:p>
            <a:pPr algn="r"/>
            <a:r>
              <a:rPr lang="en-US" sz="700" dirty="0"/>
              <a:t>Units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B7D70B5-6EDF-80CD-E6CB-362D68E694F5}"/>
              </a:ext>
            </a:extLst>
          </p:cNvPr>
          <p:cNvSpPr txBox="1"/>
          <p:nvPr/>
        </p:nvSpPr>
        <p:spPr>
          <a:xfrm>
            <a:off x="6800604" y="3759394"/>
            <a:ext cx="1545616" cy="461665"/>
          </a:xfrm>
          <a:prstGeom prst="rect">
            <a:avLst/>
          </a:prstGeom>
          <a:solidFill>
            <a:srgbClr val="00B050"/>
          </a:solidFill>
        </p:spPr>
        <p:txBody>
          <a:bodyPr wrap="none" rtlCol="0">
            <a:spAutoFit/>
          </a:bodyPr>
          <a:lstStyle/>
          <a:p>
            <a:r>
              <a:rPr lang="en-US" sz="800" b="1" dirty="0" err="1">
                <a:solidFill>
                  <a:schemeClr val="bg1"/>
                </a:solidFill>
              </a:rPr>
              <a:t>EdPlus</a:t>
            </a:r>
            <a:endParaRPr lang="en-US" sz="800" b="1" dirty="0">
              <a:solidFill>
                <a:schemeClr val="bg1"/>
              </a:solidFill>
            </a:endParaRPr>
          </a:p>
          <a:p>
            <a:r>
              <a:rPr lang="en-US" sz="800" b="1" dirty="0">
                <a:solidFill>
                  <a:schemeClr val="bg1"/>
                </a:solidFill>
              </a:rPr>
              <a:t>ASU Enterprise Technology</a:t>
            </a:r>
          </a:p>
          <a:p>
            <a:r>
              <a:rPr lang="en-US" sz="800" b="1" dirty="0">
                <a:solidFill>
                  <a:schemeClr val="bg1"/>
                </a:solidFill>
              </a:rPr>
              <a:t>ASU Preparatory Academy</a:t>
            </a:r>
          </a:p>
        </p:txBody>
      </p:sp>
      <p:sp>
        <p:nvSpPr>
          <p:cNvPr id="25" name="Left Brace 24">
            <a:extLst>
              <a:ext uri="{FF2B5EF4-FFF2-40B4-BE49-F238E27FC236}">
                <a16:creationId xmlns:a16="http://schemas.microsoft.com/office/drawing/2014/main" id="{D6BBFBE1-5F77-86AA-6DFC-57461DAA9B21}"/>
              </a:ext>
            </a:extLst>
          </p:cNvPr>
          <p:cNvSpPr/>
          <p:nvPr/>
        </p:nvSpPr>
        <p:spPr>
          <a:xfrm>
            <a:off x="6686071" y="3755160"/>
            <a:ext cx="45719" cy="436082"/>
          </a:xfrm>
          <a:prstGeom prst="leftBrac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7" name="Google Shape;9340;p256">
            <a:extLst>
              <a:ext uri="{FF2B5EF4-FFF2-40B4-BE49-F238E27FC236}">
                <a16:creationId xmlns:a16="http://schemas.microsoft.com/office/drawing/2014/main" id="{9763C5F8-DC3E-21C2-61E7-3BA5BBF79578}"/>
              </a:ext>
            </a:extLst>
          </p:cNvPr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6748019" y="4477679"/>
            <a:ext cx="1650785" cy="503184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F32CF30F-8D87-2DB3-5190-172DD3E42F07}"/>
              </a:ext>
            </a:extLst>
          </p:cNvPr>
          <p:cNvCxnSpPr/>
          <p:nvPr/>
        </p:nvCxnSpPr>
        <p:spPr>
          <a:xfrm>
            <a:off x="6142334" y="4729271"/>
            <a:ext cx="589456" cy="0"/>
          </a:xfrm>
          <a:prstGeom prst="line">
            <a:avLst/>
          </a:prstGeom>
          <a:ln w="38100" cap="flat" cmpd="sng" algn="ctr">
            <a:solidFill>
              <a:schemeClr val="accent2"/>
            </a:solidFill>
            <a:prstDash val="solid"/>
            <a:round/>
            <a:headEnd type="none" w="med" len="med"/>
            <a:tailEnd type="arrow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22B02B66-897D-AC8A-52EC-CA9DCBA4B0AB}"/>
              </a:ext>
            </a:extLst>
          </p:cNvPr>
          <p:cNvSpPr txBox="1"/>
          <p:nvPr/>
        </p:nvSpPr>
        <p:spPr>
          <a:xfrm>
            <a:off x="7773930" y="713654"/>
            <a:ext cx="1058303" cy="307777"/>
          </a:xfrm>
          <a:prstGeom prst="rect">
            <a:avLst/>
          </a:prstGeom>
          <a:solidFill>
            <a:schemeClr val="accent2">
              <a:lumMod val="50000"/>
            </a:schemeClr>
          </a:solidFill>
        </p:spPr>
        <p:txBody>
          <a:bodyPr wrap="none" rtlCol="0">
            <a:spAutoFit/>
          </a:bodyPr>
          <a:lstStyle/>
          <a:p>
            <a:r>
              <a:rPr lang="en-US" b="1" dirty="0" err="1">
                <a:solidFill>
                  <a:schemeClr val="bg1"/>
                </a:solidFill>
              </a:rPr>
              <a:t>ai.asu.edu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0E73D2DE-798E-D832-416E-2371D15AD617}"/>
              </a:ext>
            </a:extLst>
          </p:cNvPr>
          <p:cNvSpPr txBox="1"/>
          <p:nvPr/>
        </p:nvSpPr>
        <p:spPr>
          <a:xfrm>
            <a:off x="8716617" y="248478"/>
            <a:ext cx="18473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958879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500"/>
                                        <p:tgtEl>
                                          <p:spTgt spid="9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" presetClass="entr" presetSubtype="1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2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5" dur="500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8" dur="500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1" dur="500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4" dur="500"/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7" dur="500"/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0" dur="500"/>
                                        <p:tgtEl>
                                          <p:spTgt spid="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3" dur="500"/>
                                        <p:tgtEl>
                                          <p:spTgt spid="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5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9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4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19" grpId="0" animBg="1"/>
      <p:bldP spid="9347" grpId="0"/>
      <p:bldP spid="9348" grpId="0"/>
      <p:bldP spid="3" grpId="0" animBg="1"/>
      <p:bldP spid="6" grpId="0" animBg="1"/>
      <p:bldP spid="8" grpId="0"/>
      <p:bldP spid="10" grpId="0" animBg="1"/>
      <p:bldP spid="11" grpId="0" uiExpand="1" build="p"/>
      <p:bldP spid="12" grpId="0" animBg="1"/>
      <p:bldP spid="13" grpId="0" animBg="1"/>
      <p:bldP spid="14" grpId="0" animBg="1"/>
      <p:bldP spid="17" grpId="0" animBg="1"/>
      <p:bldP spid="18" grpId="0" animBg="1"/>
      <p:bldP spid="20" grpId="0"/>
      <p:bldP spid="24" grpId="0" animBg="1"/>
      <p:bldP spid="25" grpId="0" animBg="1"/>
      <p:bldP spid="31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26" name="Google Shape;9326;p255"/>
          <p:cNvSpPr txBox="1"/>
          <p:nvPr/>
        </p:nvSpPr>
        <p:spPr>
          <a:xfrm>
            <a:off x="896100" y="917150"/>
            <a:ext cx="2423570" cy="66168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100" b="1" dirty="0"/>
              <a:t>Thank you!</a:t>
            </a:r>
            <a:endParaRPr dirty="0"/>
          </a:p>
        </p:txBody>
      </p:sp>
      <p:pic>
        <p:nvPicPr>
          <p:cNvPr id="9327" name="Google Shape;9327;p25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20708" y="4418976"/>
            <a:ext cx="2545167" cy="724525"/>
          </a:xfrm>
          <a:prstGeom prst="rect">
            <a:avLst/>
          </a:prstGeom>
          <a:noFill/>
          <a:ln>
            <a:noFill/>
          </a:ln>
        </p:spPr>
      </p:pic>
      <p:sp>
        <p:nvSpPr>
          <p:cNvPr id="9328" name="Google Shape;9328;p255"/>
          <p:cNvSpPr txBox="1"/>
          <p:nvPr/>
        </p:nvSpPr>
        <p:spPr>
          <a:xfrm>
            <a:off x="896100" y="2096727"/>
            <a:ext cx="4392300" cy="13849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 dirty="0"/>
              <a:t>Danielle S. McNamara</a:t>
            </a:r>
            <a:endParaRPr sz="2200" b="1" dirty="0">
              <a:highlight>
                <a:schemeClr val="accent1"/>
              </a:highlight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Professor, Psychology</a:t>
            </a:r>
          </a:p>
          <a:p>
            <a:r>
              <a:rPr lang="en" dirty="0"/>
              <a:t>Executive Director, Learning Engineering Institute </a:t>
            </a:r>
            <a:endParaRPr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"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err="1">
                <a:solidFill>
                  <a:schemeClr val="bg1"/>
                </a:solidFill>
                <a:highlight>
                  <a:srgbClr val="000000"/>
                </a:highlight>
              </a:rPr>
              <a:t>dsmcnama@asu.edu</a:t>
            </a:r>
            <a:endParaRPr dirty="0">
              <a:solidFill>
                <a:schemeClr val="bg1"/>
              </a:solidFill>
              <a:highlight>
                <a:srgbClr val="000000"/>
              </a:highlight>
            </a:endParaRPr>
          </a:p>
        </p:txBody>
      </p:sp>
      <p:sp>
        <p:nvSpPr>
          <p:cNvPr id="9329" name="Google Shape;9329;p255"/>
          <p:cNvSpPr txBox="1"/>
          <p:nvPr/>
        </p:nvSpPr>
        <p:spPr>
          <a:xfrm>
            <a:off x="6033052" y="1486728"/>
            <a:ext cx="2764229" cy="217004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b="0" i="0" dirty="0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The LEI facilitates transdisciplinary teams to apply technology-enhanced innovations in learning and instruction that empower inclusion, student engagement, learning, and success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100" dirty="0">
              <a:solidFill>
                <a:schemeClr val="dk1"/>
              </a:solidFill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dirty="0" err="1">
                <a:solidFill>
                  <a:schemeClr val="bg1"/>
                </a:solidFill>
                <a:highlight>
                  <a:srgbClr val="000000"/>
                </a:highlight>
              </a:rPr>
              <a:t>lei.asu.edu</a:t>
            </a:r>
            <a:endParaRPr sz="1200" dirty="0">
              <a:solidFill>
                <a:schemeClr val="bg1"/>
              </a:solidFill>
              <a:highlight>
                <a:srgbClr val="000000"/>
              </a:highlight>
            </a:endParaRPr>
          </a:p>
        </p:txBody>
      </p:sp>
    </p:spTree>
    <p:extLst>
      <p:ext uri="{BB962C8B-B14F-4D97-AF65-F5344CB8AC3E}">
        <p14:creationId xmlns:p14="http://schemas.microsoft.com/office/powerpoint/2010/main" val="2441164552"/>
      </p:ext>
    </p:extLst>
  </p:cSld>
  <p:clrMapOvr>
    <a:masterClrMapping/>
  </p:clrMapOvr>
</p:sld>
</file>

<file path=ppt/theme/theme1.xml><?xml version="1.0" encoding="utf-8"?>
<a:theme xmlns:a="http://schemas.openxmlformats.org/drawingml/2006/main" name="Simple Light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4285F4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2023 ASU Template Master (Official from Enterprise Brand Strategy and Management)">
  <a:themeElements>
    <a:clrScheme name="Simple Light">
      <a:dk1>
        <a:srgbClr val="191919"/>
      </a:dk1>
      <a:lt1>
        <a:srgbClr val="FFFFFF"/>
      </a:lt1>
      <a:dk2>
        <a:srgbClr val="747474"/>
      </a:dk2>
      <a:lt2>
        <a:srgbClr val="E8E8E8"/>
      </a:lt2>
      <a:accent1>
        <a:srgbClr val="FFC627"/>
      </a:accent1>
      <a:accent2>
        <a:srgbClr val="8C1D40"/>
      </a:accent2>
      <a:accent3>
        <a:srgbClr val="78BE20"/>
      </a:accent3>
      <a:accent4>
        <a:srgbClr val="FF7F32"/>
      </a:accent4>
      <a:accent5>
        <a:srgbClr val="00A3E0"/>
      </a:accent5>
      <a:accent6>
        <a:srgbClr val="CC2F2F"/>
      </a:accent6>
      <a:hlink>
        <a:srgbClr val="8C1D4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607</TotalTime>
  <Words>301</Words>
  <Application>Microsoft Office PowerPoint</Application>
  <PresentationFormat>On-screen Show (16:9)</PresentationFormat>
  <Paragraphs>79</Paragraphs>
  <Slides>4</Slides>
  <Notes>4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4</vt:i4>
      </vt:variant>
    </vt:vector>
  </HeadingPairs>
  <TitlesOfParts>
    <vt:vector size="9" baseType="lpstr">
      <vt:lpstr>Arial</vt:lpstr>
      <vt:lpstr>Calibri</vt:lpstr>
      <vt:lpstr>Wingdings</vt:lpstr>
      <vt:lpstr>Simple Light</vt:lpstr>
      <vt:lpstr>2023 ASU Template Master (Official from Enterprise Brand Strategy and Management)</vt:lpstr>
      <vt:lpstr>PowerPoint Presentation</vt:lpstr>
      <vt:lpstr>Literacy</vt:lpstr>
      <vt:lpstr>Generative AI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Ashly Contreras</dc:creator>
  <cp:lastModifiedBy>Ashly Contreras</cp:lastModifiedBy>
  <cp:revision>8</cp:revision>
  <dcterms:modified xsi:type="dcterms:W3CDTF">2024-01-29T18:29:25Z</dcterms:modified>
</cp:coreProperties>
</file>