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D40"/>
    <a:srgbClr val="E6E6E6"/>
    <a:srgbClr val="000000"/>
    <a:srgbClr val="A66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0" y="102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Curriculum And Academic Programs Committee (CAPC)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/>
              <a:t>Annual Report 2022-23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Claudia Sadowski – Smith, Chair</a:t>
            </a:r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810" y="131952"/>
            <a:ext cx="8974869" cy="871960"/>
          </a:xfrm>
        </p:spPr>
        <p:txBody>
          <a:bodyPr/>
          <a:lstStyle/>
          <a:p>
            <a:r>
              <a:rPr lang="en-US" dirty="0"/>
              <a:t>74 curricular proposals went before the Curriculum and Academic Program Committee: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055B6-7412-45BE-A40F-992F276E4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13316" y="0"/>
            <a:ext cx="180893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898E74-7F6E-4CF7-930B-DA1F26824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811" y="1003912"/>
            <a:ext cx="8974869" cy="512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74320"/>
            <a:ext cx="8974869" cy="729592"/>
          </a:xfrm>
        </p:spPr>
        <p:txBody>
          <a:bodyPr/>
          <a:lstStyle/>
          <a:p>
            <a:r>
              <a:rPr lang="en-US" dirty="0"/>
              <a:t>74 curricular proposals went before the Curriculum and Academic Program Committee: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C43B94-D450-4357-9894-4A037ED47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820" y="1165648"/>
            <a:ext cx="8730229" cy="415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101" y="274320"/>
            <a:ext cx="9446334" cy="729592"/>
          </a:xfrm>
        </p:spPr>
        <p:txBody>
          <a:bodyPr/>
          <a:lstStyle/>
          <a:p>
            <a:r>
              <a:rPr lang="en-US" dirty="0"/>
              <a:t>74 curricular proposals went before the Curriculum and Academic Program Committee: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BE39A3D-9F19-4159-A60A-281E9ED8A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00" y="1003912"/>
            <a:ext cx="9519968" cy="439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274320"/>
            <a:ext cx="9639798" cy="729592"/>
          </a:xfrm>
        </p:spPr>
        <p:txBody>
          <a:bodyPr/>
          <a:lstStyle/>
          <a:p>
            <a:r>
              <a:rPr lang="en-US" dirty="0"/>
              <a:t>74 curricular proposals went before the Curriculum and Academic Program Committee: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2FC757-4C7E-43D6-B22D-50D295358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1560" y="1003912"/>
            <a:ext cx="9639798" cy="532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2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74320"/>
            <a:ext cx="8974869" cy="729592"/>
          </a:xfrm>
        </p:spPr>
        <p:txBody>
          <a:bodyPr/>
          <a:lstStyle/>
          <a:p>
            <a:r>
              <a:rPr lang="en-US" dirty="0"/>
              <a:t>74 curricular proposals went before the Curriculum and Academic Program Committee: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5E44AFD5-DDAB-426E-A26A-F3B38732A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6466" y="1118416"/>
            <a:ext cx="8291279" cy="23105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C3257C-4197-4822-B766-06784C144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72" y="3726140"/>
            <a:ext cx="1786283" cy="9144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84D70F-8AA0-4806-BAA5-D50988553A32}"/>
              </a:ext>
            </a:extLst>
          </p:cNvPr>
          <p:cNvSpPr txBox="1"/>
          <p:nvPr/>
        </p:nvSpPr>
        <p:spPr>
          <a:xfrm>
            <a:off x="2754255" y="3429000"/>
            <a:ext cx="1804946" cy="2585323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Thanks to Denise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Bodman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previous CAPC chair, for teaching me the ropes and for your unwavering support and advice!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BE76B-5548-4C36-A6CE-7D487B2CA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918" y="3383280"/>
            <a:ext cx="2030144" cy="21398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5141AE-D3FE-42C1-8290-C47123F430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358" y="3429000"/>
            <a:ext cx="1804946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40</TotalTime>
  <Words>105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ASU-University-Senate-Speaker-tempate</vt:lpstr>
      <vt:lpstr>Curriculum And Academic Programs Committee (CAPC)</vt:lpstr>
      <vt:lpstr>74 curricular proposals went before the Curriculum and Academic Program Committee:</vt:lpstr>
      <vt:lpstr>74 curricular proposals went before the Curriculum and Academic Program Committee:</vt:lpstr>
      <vt:lpstr>74 curricular proposals went before the Curriculum and Academic Program Committee:</vt:lpstr>
      <vt:lpstr>74 curricular proposals went before the Curriculum and Academic Program Committee:</vt:lpstr>
      <vt:lpstr>74 curricular proposals went before the Curriculum and Academic Program Committee: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Maria Coca</cp:lastModifiedBy>
  <cp:revision>7</cp:revision>
  <dcterms:created xsi:type="dcterms:W3CDTF">2022-01-27T19:50:10Z</dcterms:created>
  <dcterms:modified xsi:type="dcterms:W3CDTF">2023-04-24T21:07:46Z</dcterms:modified>
</cp:coreProperties>
</file>