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8" r:id="rId3"/>
    <p:sldId id="257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D40"/>
    <a:srgbClr val="E6E6E6"/>
    <a:srgbClr val="000000"/>
    <a:srgbClr val="A66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76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u.edu/academics/colleges-schoo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Ad Hoc Committee on Digitally Enhanced Teaching and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/>
              <a:t>Annual Report 2022-23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Co-Chairs – Stefan Stantchev and Lisa Kammerlocher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0ACB235-3681-4593-BEF0-77F7B30B3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45501"/>
              </p:ext>
            </p:extLst>
          </p:nvPr>
        </p:nvGraphicFramePr>
        <p:xfrm>
          <a:off x="1621971" y="1652746"/>
          <a:ext cx="9927772" cy="3970020"/>
        </p:xfrm>
        <a:graphic>
          <a:graphicData uri="http://schemas.openxmlformats.org/drawingml/2006/table">
            <a:tbl>
              <a:tblPr/>
              <a:tblGrid>
                <a:gridCol w="1902763">
                  <a:extLst>
                    <a:ext uri="{9D8B030D-6E8A-4147-A177-3AD203B41FA5}">
                      <a16:colId xmlns:a16="http://schemas.microsoft.com/office/drawing/2014/main" val="2471583482"/>
                    </a:ext>
                  </a:extLst>
                </a:gridCol>
                <a:gridCol w="2386839">
                  <a:extLst>
                    <a:ext uri="{9D8B030D-6E8A-4147-A177-3AD203B41FA5}">
                      <a16:colId xmlns:a16="http://schemas.microsoft.com/office/drawing/2014/main" val="1003477616"/>
                    </a:ext>
                  </a:extLst>
                </a:gridCol>
                <a:gridCol w="1795513">
                  <a:extLst>
                    <a:ext uri="{9D8B030D-6E8A-4147-A177-3AD203B41FA5}">
                      <a16:colId xmlns:a16="http://schemas.microsoft.com/office/drawing/2014/main" val="2354008111"/>
                    </a:ext>
                  </a:extLst>
                </a:gridCol>
                <a:gridCol w="3842657">
                  <a:extLst>
                    <a:ext uri="{9D8B030D-6E8A-4147-A177-3AD203B41FA5}">
                      <a16:colId xmlns:a16="http://schemas.microsoft.com/office/drawing/2014/main" val="36457729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Faculty/APs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 Officio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44450" marR="44450" marT="44450" marB="4445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Position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41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Chris Campisano</a:t>
                      </a:r>
                      <a:endParaRPr lang="en-US" sz="240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College, Tempe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Kyle Bowen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Executive Director of Learning Experience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2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Amy Markos</a:t>
                      </a:r>
                      <a:endParaRPr lang="en-US" sz="240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Education, West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Julie Greenwood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EdPlus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Vice Dean for Educational Initiatives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391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Robert </a:t>
                      </a:r>
                      <a:r>
                        <a:rPr lang="en-US" sz="1600" b="1" i="0" u="none" strike="noStrike" dirty="0" err="1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Neibuhr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Barrett, Tempe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Gemma Garcia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Executive Director of Learning Technology, Office of the Provost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0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Elena Rocchi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Design, Tempe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Penny Dolin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University Senate President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100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Christopher Sulla</a:t>
                      </a:r>
                      <a:endParaRPr lang="en-US" sz="240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W.P Carey, Tempe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Maria Coca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Senate Office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51586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Claudia Villegas-Silva</a:t>
                      </a:r>
                      <a:endParaRPr lang="en-US" sz="240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College, West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fontAlgn="ctr"/>
                      <a:r>
                        <a:rPr lang="en-US" sz="24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4450" marR="44450" marT="44450" marB="4445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93894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Chad Westover</a:t>
                      </a:r>
                      <a:endParaRPr lang="en-US" sz="240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Engineering, Polytechnic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38814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8C1D40"/>
                          </a:solidFill>
                          <a:effectLst/>
                          <a:latin typeface="+mn-lt"/>
                        </a:rPr>
                        <a:t>Michelle Zandieh</a:t>
                      </a:r>
                      <a:endParaRPr lang="en-US" sz="2400" dirty="0">
                        <a:solidFill>
                          <a:srgbClr val="8C1D40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CISA, Polytechnic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44450" marR="44450" marT="44450" marB="444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4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35267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service…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055B6-7412-45BE-A40F-992F276E4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13316" y="0"/>
            <a:ext cx="180893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sz="2400" b="1" dirty="0"/>
              <a:t>Pilot Project</a:t>
            </a:r>
            <a:r>
              <a:rPr lang="en-US" sz="2400" dirty="0"/>
              <a:t> to serve as a faculty and academic professional consultative committee for the Provost’s Office, </a:t>
            </a:r>
            <a:r>
              <a:rPr lang="en-US" sz="2400" dirty="0" err="1"/>
              <a:t>EdPlus</a:t>
            </a:r>
            <a:r>
              <a:rPr lang="en-US" sz="2400" dirty="0"/>
              <a:t> and Enterprise Technology.</a:t>
            </a:r>
          </a:p>
          <a:p>
            <a:pPr lvl="1" fontAlgn="base"/>
            <a:r>
              <a:rPr lang="en-US" sz="2400" dirty="0" err="1"/>
              <a:t>ExOfficio</a:t>
            </a:r>
            <a:r>
              <a:rPr lang="en-US" sz="2400" dirty="0"/>
              <a:t> member Julie Greenwood from </a:t>
            </a:r>
            <a:r>
              <a:rPr lang="en-US" sz="2400" dirty="0" err="1"/>
              <a:t>EdPlus</a:t>
            </a:r>
            <a:r>
              <a:rPr lang="en-US" sz="2400" dirty="0"/>
              <a:t> consulted the committee on strategies for maintaining quality while delivering online instruction at scale</a:t>
            </a:r>
          </a:p>
          <a:p>
            <a:pPr lvl="1" fontAlgn="base"/>
            <a:r>
              <a:rPr lang="en-US" sz="2400" dirty="0"/>
              <a:t>Began expanding membership adding members from Barrett, Design and CISA</a:t>
            </a:r>
          </a:p>
          <a:p>
            <a:r>
              <a:rPr lang="en-US" sz="2400" b="1" dirty="0"/>
              <a:t>Motion 2023-50</a:t>
            </a:r>
            <a:r>
              <a:rPr lang="en-US" sz="2400" dirty="0"/>
              <a:t> passed on March 27th to change DETL to a </a:t>
            </a:r>
            <a:r>
              <a:rPr lang="en-US" sz="2400" b="1" dirty="0"/>
              <a:t>standing committee</a:t>
            </a:r>
            <a:r>
              <a:rPr lang="en-US" sz="2400" dirty="0"/>
              <a:t> of the Senate with membership from </a:t>
            </a:r>
            <a:r>
              <a:rPr lang="en-US" sz="2400" u="sng" dirty="0">
                <a:hlinkClick r:id="rId2"/>
              </a:rPr>
              <a:t>College and schools.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31</TotalTime>
  <Words>195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ASU-University-Senate-Speaker-tempate</vt:lpstr>
      <vt:lpstr>Ad Hoc Committee on Digitally Enhanced Teaching and Learning</vt:lpstr>
      <vt:lpstr>Thank you for your service…</vt:lpstr>
      <vt:lpstr>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5</cp:revision>
  <dcterms:created xsi:type="dcterms:W3CDTF">2022-01-27T19:50:10Z</dcterms:created>
  <dcterms:modified xsi:type="dcterms:W3CDTF">2023-04-24T17:35:24Z</dcterms:modified>
</cp:coreProperties>
</file>