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929ea34e4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g1929ea34e4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line with 3 column 1">
  <p:cSld name="Headline with 3 column 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05375" y="1357225"/>
            <a:ext cx="82920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923"/>
              <a:buFont typeface="Arial"/>
              <a:buNone/>
            </a:pPr>
            <a:r>
              <a:rPr lang="en" sz="2600">
                <a:highlight>
                  <a:srgbClr val="FFC000"/>
                </a:highlight>
              </a:rPr>
              <a:t>Executive Director of Learning Technology </a:t>
            </a:r>
            <a:endParaRPr sz="2600">
              <a:highlight>
                <a:srgbClr val="FFC0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923"/>
              <a:buFont typeface="Arial"/>
              <a:buNone/>
            </a:pPr>
            <a:r>
              <a:rPr lang="en" sz="2600">
                <a:highlight>
                  <a:srgbClr val="FFC000"/>
                </a:highlight>
              </a:rPr>
              <a:t>Gemma Garcia</a:t>
            </a:r>
            <a:endParaRPr sz="2600">
              <a:highlight>
                <a:srgbClr val="FFC000"/>
              </a:highlight>
            </a:endParaRPr>
          </a:p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599925" y="583900"/>
            <a:ext cx="8292000" cy="454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25755" lvl="0" marL="457200" rtl="0" algn="l">
              <a:spcBef>
                <a:spcPts val="16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Role is under Provost Gonzales’ leadership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Support Learning Technology at ASU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Streamline processes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Communication</a:t>
            </a:r>
            <a:endParaRPr/>
          </a:p>
          <a:p>
            <a:pPr indent="-3257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EdTech Showcase (Spring 2023)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Support Learning Technology initiatives in the Office of University Provost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Support Instructional Design Community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Work with Faculty Senate Ad-Hoc committee-Digital Enhanced Teaching and Learning 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Lead ASU Open Door redesign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Please feel free to email if you have any ideas, questions or concerns. Gemma.Garcia@asu.edu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