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rley Rose" initials="SR" lastIdx="3" clrIdx="0">
    <p:extLst>
      <p:ext uri="{19B8F6BF-5375-455C-9EA6-DF929625EA0E}">
        <p15:presenceInfo xmlns:p15="http://schemas.microsoft.com/office/powerpoint/2012/main" userId="S-1-5-21-1864253520-1647712531-16515117-1276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1" d="100"/>
          <a:sy n="71" d="100"/>
        </p:scale>
        <p:origin x="2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BDCF7-D694-42CA-8603-DC29EDADD7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A81E67-1689-4041-8A51-4B24638C41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2BC776-ECE1-4E5F-8901-9F2B0051C31B}"/>
              </a:ext>
            </a:extLst>
          </p:cNvPr>
          <p:cNvSpPr>
            <a:spLocks noGrp="1"/>
          </p:cNvSpPr>
          <p:nvPr>
            <p:ph type="dt" sz="half" idx="10"/>
          </p:nvPr>
        </p:nvSpPr>
        <p:spPr/>
        <p:txBody>
          <a:bodyPr/>
          <a:lstStyle/>
          <a:p>
            <a:fld id="{764C750E-1F4D-45F5-8B2F-B1B5AB4507EF}" type="datetimeFigureOut">
              <a:rPr lang="en-US" smtClean="0"/>
              <a:t>1/31/2020</a:t>
            </a:fld>
            <a:endParaRPr lang="en-US"/>
          </a:p>
        </p:txBody>
      </p:sp>
      <p:sp>
        <p:nvSpPr>
          <p:cNvPr id="5" name="Footer Placeholder 4">
            <a:extLst>
              <a:ext uri="{FF2B5EF4-FFF2-40B4-BE49-F238E27FC236}">
                <a16:creationId xmlns:a16="http://schemas.microsoft.com/office/drawing/2014/main" id="{190BF0D6-F9A0-4C04-AC6F-BC068CF382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1FFE34-E4EE-4513-83E7-8058D1C4D151}"/>
              </a:ext>
            </a:extLst>
          </p:cNvPr>
          <p:cNvSpPr>
            <a:spLocks noGrp="1"/>
          </p:cNvSpPr>
          <p:nvPr>
            <p:ph type="sldNum" sz="quarter" idx="12"/>
          </p:nvPr>
        </p:nvSpPr>
        <p:spPr/>
        <p:txBody>
          <a:bodyPr/>
          <a:lstStyle/>
          <a:p>
            <a:fld id="{D163AD72-0988-4945-AFD3-D0CB63A809C8}" type="slidenum">
              <a:rPr lang="en-US" smtClean="0"/>
              <a:t>‹#›</a:t>
            </a:fld>
            <a:endParaRPr lang="en-US"/>
          </a:p>
        </p:txBody>
      </p:sp>
    </p:spTree>
    <p:extLst>
      <p:ext uri="{BB962C8B-B14F-4D97-AF65-F5344CB8AC3E}">
        <p14:creationId xmlns:p14="http://schemas.microsoft.com/office/powerpoint/2010/main" val="1359552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40A5E-FF2E-4B2F-BFD1-04F4C5B0AD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B67ED6-F156-4916-81AA-09155CD988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632FE1-4E51-44AE-8C2D-D96F5E332C5A}"/>
              </a:ext>
            </a:extLst>
          </p:cNvPr>
          <p:cNvSpPr>
            <a:spLocks noGrp="1"/>
          </p:cNvSpPr>
          <p:nvPr>
            <p:ph type="dt" sz="half" idx="10"/>
          </p:nvPr>
        </p:nvSpPr>
        <p:spPr/>
        <p:txBody>
          <a:bodyPr/>
          <a:lstStyle/>
          <a:p>
            <a:fld id="{764C750E-1F4D-45F5-8B2F-B1B5AB4507EF}" type="datetimeFigureOut">
              <a:rPr lang="en-US" smtClean="0"/>
              <a:t>1/31/2020</a:t>
            </a:fld>
            <a:endParaRPr lang="en-US"/>
          </a:p>
        </p:txBody>
      </p:sp>
      <p:sp>
        <p:nvSpPr>
          <p:cNvPr id="5" name="Footer Placeholder 4">
            <a:extLst>
              <a:ext uri="{FF2B5EF4-FFF2-40B4-BE49-F238E27FC236}">
                <a16:creationId xmlns:a16="http://schemas.microsoft.com/office/drawing/2014/main" id="{BF84DE93-C5EF-402D-9634-FCFA922F3C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EE336-A2AC-4B16-8D87-68CFC9DC3C82}"/>
              </a:ext>
            </a:extLst>
          </p:cNvPr>
          <p:cNvSpPr>
            <a:spLocks noGrp="1"/>
          </p:cNvSpPr>
          <p:nvPr>
            <p:ph type="sldNum" sz="quarter" idx="12"/>
          </p:nvPr>
        </p:nvSpPr>
        <p:spPr/>
        <p:txBody>
          <a:bodyPr/>
          <a:lstStyle/>
          <a:p>
            <a:fld id="{D163AD72-0988-4945-AFD3-D0CB63A809C8}" type="slidenum">
              <a:rPr lang="en-US" smtClean="0"/>
              <a:t>‹#›</a:t>
            </a:fld>
            <a:endParaRPr lang="en-US"/>
          </a:p>
        </p:txBody>
      </p:sp>
    </p:spTree>
    <p:extLst>
      <p:ext uri="{BB962C8B-B14F-4D97-AF65-F5344CB8AC3E}">
        <p14:creationId xmlns:p14="http://schemas.microsoft.com/office/powerpoint/2010/main" val="75444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BE1444-F5A5-473C-AC0C-EAF6DF57D3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23375E8-96DF-474A-AF92-FFFE03ABD1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15E890-E814-45E5-9E64-74E9BC5171E2}"/>
              </a:ext>
            </a:extLst>
          </p:cNvPr>
          <p:cNvSpPr>
            <a:spLocks noGrp="1"/>
          </p:cNvSpPr>
          <p:nvPr>
            <p:ph type="dt" sz="half" idx="10"/>
          </p:nvPr>
        </p:nvSpPr>
        <p:spPr/>
        <p:txBody>
          <a:bodyPr/>
          <a:lstStyle/>
          <a:p>
            <a:fld id="{764C750E-1F4D-45F5-8B2F-B1B5AB4507EF}" type="datetimeFigureOut">
              <a:rPr lang="en-US" smtClean="0"/>
              <a:t>1/31/2020</a:t>
            </a:fld>
            <a:endParaRPr lang="en-US"/>
          </a:p>
        </p:txBody>
      </p:sp>
      <p:sp>
        <p:nvSpPr>
          <p:cNvPr id="5" name="Footer Placeholder 4">
            <a:extLst>
              <a:ext uri="{FF2B5EF4-FFF2-40B4-BE49-F238E27FC236}">
                <a16:creationId xmlns:a16="http://schemas.microsoft.com/office/drawing/2014/main" id="{D586705A-282D-4DC0-A2AA-99BAF900E5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3052E-A650-4297-88FC-81AD463A7A1B}"/>
              </a:ext>
            </a:extLst>
          </p:cNvPr>
          <p:cNvSpPr>
            <a:spLocks noGrp="1"/>
          </p:cNvSpPr>
          <p:nvPr>
            <p:ph type="sldNum" sz="quarter" idx="12"/>
          </p:nvPr>
        </p:nvSpPr>
        <p:spPr/>
        <p:txBody>
          <a:bodyPr/>
          <a:lstStyle/>
          <a:p>
            <a:fld id="{D163AD72-0988-4945-AFD3-D0CB63A809C8}" type="slidenum">
              <a:rPr lang="en-US" smtClean="0"/>
              <a:t>‹#›</a:t>
            </a:fld>
            <a:endParaRPr lang="en-US"/>
          </a:p>
        </p:txBody>
      </p:sp>
    </p:spTree>
    <p:extLst>
      <p:ext uri="{BB962C8B-B14F-4D97-AF65-F5344CB8AC3E}">
        <p14:creationId xmlns:p14="http://schemas.microsoft.com/office/powerpoint/2010/main" val="4107775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0DFAA-E34C-43EE-9B39-73C725ADF6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F9729C-2EDA-4370-B633-952CC13180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90E06-655A-4C08-9530-758FA00CD48A}"/>
              </a:ext>
            </a:extLst>
          </p:cNvPr>
          <p:cNvSpPr>
            <a:spLocks noGrp="1"/>
          </p:cNvSpPr>
          <p:nvPr>
            <p:ph type="dt" sz="half" idx="10"/>
          </p:nvPr>
        </p:nvSpPr>
        <p:spPr/>
        <p:txBody>
          <a:bodyPr/>
          <a:lstStyle/>
          <a:p>
            <a:fld id="{764C750E-1F4D-45F5-8B2F-B1B5AB4507EF}" type="datetimeFigureOut">
              <a:rPr lang="en-US" smtClean="0"/>
              <a:t>1/31/2020</a:t>
            </a:fld>
            <a:endParaRPr lang="en-US"/>
          </a:p>
        </p:txBody>
      </p:sp>
      <p:sp>
        <p:nvSpPr>
          <p:cNvPr id="5" name="Footer Placeholder 4">
            <a:extLst>
              <a:ext uri="{FF2B5EF4-FFF2-40B4-BE49-F238E27FC236}">
                <a16:creationId xmlns:a16="http://schemas.microsoft.com/office/drawing/2014/main" id="{7D1FEF1A-24DE-4588-ADB9-012044C1A2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A11BB7-736D-45E3-AE13-877D021A65C5}"/>
              </a:ext>
            </a:extLst>
          </p:cNvPr>
          <p:cNvSpPr>
            <a:spLocks noGrp="1"/>
          </p:cNvSpPr>
          <p:nvPr>
            <p:ph type="sldNum" sz="quarter" idx="12"/>
          </p:nvPr>
        </p:nvSpPr>
        <p:spPr/>
        <p:txBody>
          <a:bodyPr/>
          <a:lstStyle/>
          <a:p>
            <a:fld id="{D163AD72-0988-4945-AFD3-D0CB63A809C8}" type="slidenum">
              <a:rPr lang="en-US" smtClean="0"/>
              <a:t>‹#›</a:t>
            </a:fld>
            <a:endParaRPr lang="en-US"/>
          </a:p>
        </p:txBody>
      </p:sp>
    </p:spTree>
    <p:extLst>
      <p:ext uri="{BB962C8B-B14F-4D97-AF65-F5344CB8AC3E}">
        <p14:creationId xmlns:p14="http://schemas.microsoft.com/office/powerpoint/2010/main" val="203743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4CBAB-BF68-497F-BFB8-A13D9B5557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B0BDED-AF07-4845-95F2-231AF63C66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7A37F9-8352-48A3-B326-86BD3C90CED2}"/>
              </a:ext>
            </a:extLst>
          </p:cNvPr>
          <p:cNvSpPr>
            <a:spLocks noGrp="1"/>
          </p:cNvSpPr>
          <p:nvPr>
            <p:ph type="dt" sz="half" idx="10"/>
          </p:nvPr>
        </p:nvSpPr>
        <p:spPr/>
        <p:txBody>
          <a:bodyPr/>
          <a:lstStyle/>
          <a:p>
            <a:fld id="{764C750E-1F4D-45F5-8B2F-B1B5AB4507EF}" type="datetimeFigureOut">
              <a:rPr lang="en-US" smtClean="0"/>
              <a:t>1/31/2020</a:t>
            </a:fld>
            <a:endParaRPr lang="en-US"/>
          </a:p>
        </p:txBody>
      </p:sp>
      <p:sp>
        <p:nvSpPr>
          <p:cNvPr id="5" name="Footer Placeholder 4">
            <a:extLst>
              <a:ext uri="{FF2B5EF4-FFF2-40B4-BE49-F238E27FC236}">
                <a16:creationId xmlns:a16="http://schemas.microsoft.com/office/drawing/2014/main" id="{2132A89E-B038-4228-BC35-AB76E2997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615D3F-FAEE-4735-AC96-DCE46732256E}"/>
              </a:ext>
            </a:extLst>
          </p:cNvPr>
          <p:cNvSpPr>
            <a:spLocks noGrp="1"/>
          </p:cNvSpPr>
          <p:nvPr>
            <p:ph type="sldNum" sz="quarter" idx="12"/>
          </p:nvPr>
        </p:nvSpPr>
        <p:spPr/>
        <p:txBody>
          <a:bodyPr/>
          <a:lstStyle/>
          <a:p>
            <a:fld id="{D163AD72-0988-4945-AFD3-D0CB63A809C8}" type="slidenum">
              <a:rPr lang="en-US" smtClean="0"/>
              <a:t>‹#›</a:t>
            </a:fld>
            <a:endParaRPr lang="en-US"/>
          </a:p>
        </p:txBody>
      </p:sp>
    </p:spTree>
    <p:extLst>
      <p:ext uri="{BB962C8B-B14F-4D97-AF65-F5344CB8AC3E}">
        <p14:creationId xmlns:p14="http://schemas.microsoft.com/office/powerpoint/2010/main" val="277685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6A5B8-05ED-456C-9AE4-28466E1DF5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83FF22-415A-467F-925F-41ACA6614D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96D58C-78A0-497F-8178-AE3CF02A5F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81E307-AD6E-47E9-BAE9-106E79E1209D}"/>
              </a:ext>
            </a:extLst>
          </p:cNvPr>
          <p:cNvSpPr>
            <a:spLocks noGrp="1"/>
          </p:cNvSpPr>
          <p:nvPr>
            <p:ph type="dt" sz="half" idx="10"/>
          </p:nvPr>
        </p:nvSpPr>
        <p:spPr/>
        <p:txBody>
          <a:bodyPr/>
          <a:lstStyle/>
          <a:p>
            <a:fld id="{764C750E-1F4D-45F5-8B2F-B1B5AB4507EF}" type="datetimeFigureOut">
              <a:rPr lang="en-US" smtClean="0"/>
              <a:t>1/31/2020</a:t>
            </a:fld>
            <a:endParaRPr lang="en-US"/>
          </a:p>
        </p:txBody>
      </p:sp>
      <p:sp>
        <p:nvSpPr>
          <p:cNvPr id="6" name="Footer Placeholder 5">
            <a:extLst>
              <a:ext uri="{FF2B5EF4-FFF2-40B4-BE49-F238E27FC236}">
                <a16:creationId xmlns:a16="http://schemas.microsoft.com/office/drawing/2014/main" id="{50CBAB8D-82D2-4C69-866E-E55ED5828B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CC7E38-2A68-4CA8-B5F4-25EF040C14E4}"/>
              </a:ext>
            </a:extLst>
          </p:cNvPr>
          <p:cNvSpPr>
            <a:spLocks noGrp="1"/>
          </p:cNvSpPr>
          <p:nvPr>
            <p:ph type="sldNum" sz="quarter" idx="12"/>
          </p:nvPr>
        </p:nvSpPr>
        <p:spPr/>
        <p:txBody>
          <a:bodyPr/>
          <a:lstStyle/>
          <a:p>
            <a:fld id="{D163AD72-0988-4945-AFD3-D0CB63A809C8}" type="slidenum">
              <a:rPr lang="en-US" smtClean="0"/>
              <a:t>‹#›</a:t>
            </a:fld>
            <a:endParaRPr lang="en-US"/>
          </a:p>
        </p:txBody>
      </p:sp>
    </p:spTree>
    <p:extLst>
      <p:ext uri="{BB962C8B-B14F-4D97-AF65-F5344CB8AC3E}">
        <p14:creationId xmlns:p14="http://schemas.microsoft.com/office/powerpoint/2010/main" val="283878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473F4-DEE6-4D4E-8947-6D87074F9E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DD816E-8E27-4573-A07A-2B138ACCEC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79B4C9-99E6-4FF2-AD5A-9B2DB4667B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C29632-D538-4A0A-B895-5BCDA90F51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918BE0-4533-4926-B5ED-B41E6C9F6D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E55536-EFDF-4AF6-960E-2DA313D431B8}"/>
              </a:ext>
            </a:extLst>
          </p:cNvPr>
          <p:cNvSpPr>
            <a:spLocks noGrp="1"/>
          </p:cNvSpPr>
          <p:nvPr>
            <p:ph type="dt" sz="half" idx="10"/>
          </p:nvPr>
        </p:nvSpPr>
        <p:spPr/>
        <p:txBody>
          <a:bodyPr/>
          <a:lstStyle/>
          <a:p>
            <a:fld id="{764C750E-1F4D-45F5-8B2F-B1B5AB4507EF}" type="datetimeFigureOut">
              <a:rPr lang="en-US" smtClean="0"/>
              <a:t>1/31/2020</a:t>
            </a:fld>
            <a:endParaRPr lang="en-US"/>
          </a:p>
        </p:txBody>
      </p:sp>
      <p:sp>
        <p:nvSpPr>
          <p:cNvPr id="8" name="Footer Placeholder 7">
            <a:extLst>
              <a:ext uri="{FF2B5EF4-FFF2-40B4-BE49-F238E27FC236}">
                <a16:creationId xmlns:a16="http://schemas.microsoft.com/office/drawing/2014/main" id="{314BC750-FA8A-4B08-93C0-D7FFA1B9F1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17B6A4-4EFF-47DE-A774-5DD8885D8441}"/>
              </a:ext>
            </a:extLst>
          </p:cNvPr>
          <p:cNvSpPr>
            <a:spLocks noGrp="1"/>
          </p:cNvSpPr>
          <p:nvPr>
            <p:ph type="sldNum" sz="quarter" idx="12"/>
          </p:nvPr>
        </p:nvSpPr>
        <p:spPr/>
        <p:txBody>
          <a:bodyPr/>
          <a:lstStyle/>
          <a:p>
            <a:fld id="{D163AD72-0988-4945-AFD3-D0CB63A809C8}" type="slidenum">
              <a:rPr lang="en-US" smtClean="0"/>
              <a:t>‹#›</a:t>
            </a:fld>
            <a:endParaRPr lang="en-US"/>
          </a:p>
        </p:txBody>
      </p:sp>
    </p:spTree>
    <p:extLst>
      <p:ext uri="{BB962C8B-B14F-4D97-AF65-F5344CB8AC3E}">
        <p14:creationId xmlns:p14="http://schemas.microsoft.com/office/powerpoint/2010/main" val="112059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B08B8-8FFB-4815-A913-C7C40FEFB0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E4BD0F-A8A2-45DB-A408-E2CEBDA2BB01}"/>
              </a:ext>
            </a:extLst>
          </p:cNvPr>
          <p:cNvSpPr>
            <a:spLocks noGrp="1"/>
          </p:cNvSpPr>
          <p:nvPr>
            <p:ph type="dt" sz="half" idx="10"/>
          </p:nvPr>
        </p:nvSpPr>
        <p:spPr/>
        <p:txBody>
          <a:bodyPr/>
          <a:lstStyle/>
          <a:p>
            <a:fld id="{764C750E-1F4D-45F5-8B2F-B1B5AB4507EF}" type="datetimeFigureOut">
              <a:rPr lang="en-US" smtClean="0"/>
              <a:t>1/31/2020</a:t>
            </a:fld>
            <a:endParaRPr lang="en-US"/>
          </a:p>
        </p:txBody>
      </p:sp>
      <p:sp>
        <p:nvSpPr>
          <p:cNvPr id="4" name="Footer Placeholder 3">
            <a:extLst>
              <a:ext uri="{FF2B5EF4-FFF2-40B4-BE49-F238E27FC236}">
                <a16:creationId xmlns:a16="http://schemas.microsoft.com/office/drawing/2014/main" id="{2ED56774-FFA8-4313-AD45-F2673F9A21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E03A0B-EA80-462E-9DF2-88F60A9E3D78}"/>
              </a:ext>
            </a:extLst>
          </p:cNvPr>
          <p:cNvSpPr>
            <a:spLocks noGrp="1"/>
          </p:cNvSpPr>
          <p:nvPr>
            <p:ph type="sldNum" sz="quarter" idx="12"/>
          </p:nvPr>
        </p:nvSpPr>
        <p:spPr/>
        <p:txBody>
          <a:bodyPr/>
          <a:lstStyle/>
          <a:p>
            <a:fld id="{D163AD72-0988-4945-AFD3-D0CB63A809C8}" type="slidenum">
              <a:rPr lang="en-US" smtClean="0"/>
              <a:t>‹#›</a:t>
            </a:fld>
            <a:endParaRPr lang="en-US"/>
          </a:p>
        </p:txBody>
      </p:sp>
    </p:spTree>
    <p:extLst>
      <p:ext uri="{BB962C8B-B14F-4D97-AF65-F5344CB8AC3E}">
        <p14:creationId xmlns:p14="http://schemas.microsoft.com/office/powerpoint/2010/main" val="260771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ED94F4-1667-4055-9E24-409A88B2FB7A}"/>
              </a:ext>
            </a:extLst>
          </p:cNvPr>
          <p:cNvSpPr>
            <a:spLocks noGrp="1"/>
          </p:cNvSpPr>
          <p:nvPr>
            <p:ph type="dt" sz="half" idx="10"/>
          </p:nvPr>
        </p:nvSpPr>
        <p:spPr/>
        <p:txBody>
          <a:bodyPr/>
          <a:lstStyle/>
          <a:p>
            <a:fld id="{764C750E-1F4D-45F5-8B2F-B1B5AB4507EF}" type="datetimeFigureOut">
              <a:rPr lang="en-US" smtClean="0"/>
              <a:t>1/31/2020</a:t>
            </a:fld>
            <a:endParaRPr lang="en-US"/>
          </a:p>
        </p:txBody>
      </p:sp>
      <p:sp>
        <p:nvSpPr>
          <p:cNvPr id="3" name="Footer Placeholder 2">
            <a:extLst>
              <a:ext uri="{FF2B5EF4-FFF2-40B4-BE49-F238E27FC236}">
                <a16:creationId xmlns:a16="http://schemas.microsoft.com/office/drawing/2014/main" id="{7E6C8D2A-BE4A-4ACA-9CAE-CCF03766F5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18DB4F-C331-4086-9C3B-A522F567A3C5}"/>
              </a:ext>
            </a:extLst>
          </p:cNvPr>
          <p:cNvSpPr>
            <a:spLocks noGrp="1"/>
          </p:cNvSpPr>
          <p:nvPr>
            <p:ph type="sldNum" sz="quarter" idx="12"/>
          </p:nvPr>
        </p:nvSpPr>
        <p:spPr/>
        <p:txBody>
          <a:bodyPr/>
          <a:lstStyle/>
          <a:p>
            <a:fld id="{D163AD72-0988-4945-AFD3-D0CB63A809C8}" type="slidenum">
              <a:rPr lang="en-US" smtClean="0"/>
              <a:t>‹#›</a:t>
            </a:fld>
            <a:endParaRPr lang="en-US"/>
          </a:p>
        </p:txBody>
      </p:sp>
    </p:spTree>
    <p:extLst>
      <p:ext uri="{BB962C8B-B14F-4D97-AF65-F5344CB8AC3E}">
        <p14:creationId xmlns:p14="http://schemas.microsoft.com/office/powerpoint/2010/main" val="4041762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46CA0-CCB6-48D5-8335-CA93EE95A3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FEACB8-BB46-4DC5-A7FC-64B6687EDE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1D54A8-735A-4B29-BDF7-91E07D242D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2D9B56-C169-4596-9BD3-7AFA55BF6031}"/>
              </a:ext>
            </a:extLst>
          </p:cNvPr>
          <p:cNvSpPr>
            <a:spLocks noGrp="1"/>
          </p:cNvSpPr>
          <p:nvPr>
            <p:ph type="dt" sz="half" idx="10"/>
          </p:nvPr>
        </p:nvSpPr>
        <p:spPr/>
        <p:txBody>
          <a:bodyPr/>
          <a:lstStyle/>
          <a:p>
            <a:fld id="{764C750E-1F4D-45F5-8B2F-B1B5AB4507EF}" type="datetimeFigureOut">
              <a:rPr lang="en-US" smtClean="0"/>
              <a:t>1/31/2020</a:t>
            </a:fld>
            <a:endParaRPr lang="en-US"/>
          </a:p>
        </p:txBody>
      </p:sp>
      <p:sp>
        <p:nvSpPr>
          <p:cNvPr id="6" name="Footer Placeholder 5">
            <a:extLst>
              <a:ext uri="{FF2B5EF4-FFF2-40B4-BE49-F238E27FC236}">
                <a16:creationId xmlns:a16="http://schemas.microsoft.com/office/drawing/2014/main" id="{50B5DB79-6CC7-4EF1-884B-5AB1BED04D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CFBE99-1FB8-4550-B4E1-249277D84AB8}"/>
              </a:ext>
            </a:extLst>
          </p:cNvPr>
          <p:cNvSpPr>
            <a:spLocks noGrp="1"/>
          </p:cNvSpPr>
          <p:nvPr>
            <p:ph type="sldNum" sz="quarter" idx="12"/>
          </p:nvPr>
        </p:nvSpPr>
        <p:spPr/>
        <p:txBody>
          <a:bodyPr/>
          <a:lstStyle/>
          <a:p>
            <a:fld id="{D163AD72-0988-4945-AFD3-D0CB63A809C8}" type="slidenum">
              <a:rPr lang="en-US" smtClean="0"/>
              <a:t>‹#›</a:t>
            </a:fld>
            <a:endParaRPr lang="en-US"/>
          </a:p>
        </p:txBody>
      </p:sp>
    </p:spTree>
    <p:extLst>
      <p:ext uri="{BB962C8B-B14F-4D97-AF65-F5344CB8AC3E}">
        <p14:creationId xmlns:p14="http://schemas.microsoft.com/office/powerpoint/2010/main" val="1833059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C0AD5-5485-429A-9FC0-81A5876506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3FAB04-593B-40A6-ABC3-FE464402FB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7A3159-A834-4CDC-8C34-356BC81BCB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049A9E-4504-4489-A536-66F251FDF19D}"/>
              </a:ext>
            </a:extLst>
          </p:cNvPr>
          <p:cNvSpPr>
            <a:spLocks noGrp="1"/>
          </p:cNvSpPr>
          <p:nvPr>
            <p:ph type="dt" sz="half" idx="10"/>
          </p:nvPr>
        </p:nvSpPr>
        <p:spPr/>
        <p:txBody>
          <a:bodyPr/>
          <a:lstStyle/>
          <a:p>
            <a:fld id="{764C750E-1F4D-45F5-8B2F-B1B5AB4507EF}" type="datetimeFigureOut">
              <a:rPr lang="en-US" smtClean="0"/>
              <a:t>1/31/2020</a:t>
            </a:fld>
            <a:endParaRPr lang="en-US"/>
          </a:p>
        </p:txBody>
      </p:sp>
      <p:sp>
        <p:nvSpPr>
          <p:cNvPr id="6" name="Footer Placeholder 5">
            <a:extLst>
              <a:ext uri="{FF2B5EF4-FFF2-40B4-BE49-F238E27FC236}">
                <a16:creationId xmlns:a16="http://schemas.microsoft.com/office/drawing/2014/main" id="{3C9FECDA-6920-43E9-8E63-7421BAF63B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48EB9A-C2C8-45AE-BF8F-293F34E0512A}"/>
              </a:ext>
            </a:extLst>
          </p:cNvPr>
          <p:cNvSpPr>
            <a:spLocks noGrp="1"/>
          </p:cNvSpPr>
          <p:nvPr>
            <p:ph type="sldNum" sz="quarter" idx="12"/>
          </p:nvPr>
        </p:nvSpPr>
        <p:spPr/>
        <p:txBody>
          <a:bodyPr/>
          <a:lstStyle/>
          <a:p>
            <a:fld id="{D163AD72-0988-4945-AFD3-D0CB63A809C8}" type="slidenum">
              <a:rPr lang="en-US" smtClean="0"/>
              <a:t>‹#›</a:t>
            </a:fld>
            <a:endParaRPr lang="en-US"/>
          </a:p>
        </p:txBody>
      </p:sp>
    </p:spTree>
    <p:extLst>
      <p:ext uri="{BB962C8B-B14F-4D97-AF65-F5344CB8AC3E}">
        <p14:creationId xmlns:p14="http://schemas.microsoft.com/office/powerpoint/2010/main" val="3350823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0029BF-26F6-4E18-8D77-32BB26A555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4A4F2B-3FD1-4EE4-B20C-003755CC84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2938E2-BD4D-428A-AC10-4B58DC3003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C750E-1F4D-45F5-8B2F-B1B5AB4507EF}" type="datetimeFigureOut">
              <a:rPr lang="en-US" smtClean="0"/>
              <a:t>1/31/2020</a:t>
            </a:fld>
            <a:endParaRPr lang="en-US"/>
          </a:p>
        </p:txBody>
      </p:sp>
      <p:sp>
        <p:nvSpPr>
          <p:cNvPr id="5" name="Footer Placeholder 4">
            <a:extLst>
              <a:ext uri="{FF2B5EF4-FFF2-40B4-BE49-F238E27FC236}">
                <a16:creationId xmlns:a16="http://schemas.microsoft.com/office/drawing/2014/main" id="{0E1750D8-8E80-4900-B4E1-BC68FEFAF8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381ED8-E584-4267-B373-73168F074F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3AD72-0988-4945-AFD3-D0CB63A809C8}" type="slidenum">
              <a:rPr lang="en-US" smtClean="0"/>
              <a:t>‹#›</a:t>
            </a:fld>
            <a:endParaRPr lang="en-US"/>
          </a:p>
        </p:txBody>
      </p:sp>
    </p:spTree>
    <p:extLst>
      <p:ext uri="{BB962C8B-B14F-4D97-AF65-F5344CB8AC3E}">
        <p14:creationId xmlns:p14="http://schemas.microsoft.com/office/powerpoint/2010/main" val="3743241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ztransfer.com/" TargetMode="External"/><Relationship Id="rId2" Type="http://schemas.openxmlformats.org/officeDocument/2006/relationships/hyperlink" Target="https://www.youtube.com/watch?v=HxTOL-ybbUI"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greg.stone@asu.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7CE534-01DB-4E8C-BB7E-8BC9AAF8E0CC}"/>
              </a:ext>
            </a:extLst>
          </p:cNvPr>
          <p:cNvSpPr txBox="1"/>
          <p:nvPr/>
        </p:nvSpPr>
        <p:spPr>
          <a:xfrm>
            <a:off x="0" y="263236"/>
            <a:ext cx="12192000" cy="461665"/>
          </a:xfrm>
          <a:prstGeom prst="rect">
            <a:avLst/>
          </a:prstGeom>
          <a:noFill/>
        </p:spPr>
        <p:txBody>
          <a:bodyPr wrap="square" rtlCol="0">
            <a:spAutoFit/>
          </a:bodyPr>
          <a:lstStyle/>
          <a:p>
            <a:pPr algn="ctr"/>
            <a:r>
              <a:rPr lang="en-US" sz="2400" dirty="0"/>
              <a:t>Report on November 21</a:t>
            </a:r>
            <a:r>
              <a:rPr lang="en-US" sz="2400" baseline="30000" dirty="0"/>
              <a:t>st</a:t>
            </a:r>
            <a:r>
              <a:rPr lang="en-US" sz="2400" dirty="0"/>
              <a:t> meeting of ABOR</a:t>
            </a:r>
          </a:p>
        </p:txBody>
      </p:sp>
      <p:sp>
        <p:nvSpPr>
          <p:cNvPr id="5" name="TextBox 4">
            <a:extLst>
              <a:ext uri="{FF2B5EF4-FFF2-40B4-BE49-F238E27FC236}">
                <a16:creationId xmlns:a16="http://schemas.microsoft.com/office/drawing/2014/main" id="{8E734732-44B9-4560-BC4A-FE5BAE041D97}"/>
              </a:ext>
            </a:extLst>
          </p:cNvPr>
          <p:cNvSpPr txBox="1"/>
          <p:nvPr/>
        </p:nvSpPr>
        <p:spPr>
          <a:xfrm>
            <a:off x="720436" y="1496896"/>
            <a:ext cx="10446327" cy="1015663"/>
          </a:xfrm>
          <a:prstGeom prst="rect">
            <a:avLst/>
          </a:prstGeom>
          <a:noFill/>
        </p:spPr>
        <p:txBody>
          <a:bodyPr wrap="square" rtlCol="0">
            <a:spAutoFit/>
          </a:bodyPr>
          <a:lstStyle/>
          <a:p>
            <a:pPr marL="285750" indent="-285750">
              <a:buFont typeface="Wingdings" panose="05000000000000000000" pitchFamily="2" charset="2"/>
              <a:buChar char="Ø"/>
            </a:pPr>
            <a:r>
              <a:rPr lang="en-US" sz="2000" dirty="0"/>
              <a:t>Heard a report on the inaugural Regents’ Cup event held at U of A. It’s a celebration of free speech and civil discourse through rigorous debate.     ASU teams took 1</a:t>
            </a:r>
            <a:r>
              <a:rPr lang="en-US" sz="2000" baseline="30000" dirty="0"/>
              <a:t>st</a:t>
            </a:r>
            <a:r>
              <a:rPr lang="en-US" sz="2000" dirty="0"/>
              <a:t> and 3</a:t>
            </a:r>
            <a:r>
              <a:rPr lang="en-US" sz="2000" baseline="30000" dirty="0"/>
              <a:t>rd</a:t>
            </a:r>
            <a:r>
              <a:rPr lang="en-US" sz="2000" dirty="0"/>
              <a:t> place      </a:t>
            </a:r>
            <a:r>
              <a:rPr lang="en-US" sz="2000" dirty="0">
                <a:hlinkClick r:id="rId2"/>
              </a:rPr>
              <a:t>https://www.youtube.com/watch?v=HxTOL-ybbUI</a:t>
            </a:r>
            <a:r>
              <a:rPr lang="en-US" sz="2000" dirty="0"/>
              <a:t> </a:t>
            </a:r>
          </a:p>
        </p:txBody>
      </p:sp>
      <p:sp>
        <p:nvSpPr>
          <p:cNvPr id="6" name="TextBox 5">
            <a:extLst>
              <a:ext uri="{FF2B5EF4-FFF2-40B4-BE49-F238E27FC236}">
                <a16:creationId xmlns:a16="http://schemas.microsoft.com/office/drawing/2014/main" id="{EC69DBBE-347D-4EF6-95A8-8D1EA4B0BF29}"/>
              </a:ext>
            </a:extLst>
          </p:cNvPr>
          <p:cNvSpPr txBox="1"/>
          <p:nvPr/>
        </p:nvSpPr>
        <p:spPr>
          <a:xfrm>
            <a:off x="720435" y="2688203"/>
            <a:ext cx="10487891" cy="707886"/>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t>Discussed a proposed ABOR policy on tobacco use, including smokeless tobacco, which consolidates existing policies at the three schools into a single policy.</a:t>
            </a:r>
          </a:p>
        </p:txBody>
      </p:sp>
      <p:sp>
        <p:nvSpPr>
          <p:cNvPr id="10" name="TextBox 9">
            <a:extLst>
              <a:ext uri="{FF2B5EF4-FFF2-40B4-BE49-F238E27FC236}">
                <a16:creationId xmlns:a16="http://schemas.microsoft.com/office/drawing/2014/main" id="{E2586F94-6194-4B5D-98BA-5ECD8B32E812}"/>
              </a:ext>
            </a:extLst>
          </p:cNvPr>
          <p:cNvSpPr txBox="1"/>
          <p:nvPr/>
        </p:nvSpPr>
        <p:spPr>
          <a:xfrm>
            <a:off x="734290" y="3636874"/>
            <a:ext cx="10460182" cy="1323439"/>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t>Was asked to consider, on first read, a change to ABOR policy 2-112 on “Academic Credit”.  The policy states that the three Universities should be consistent in determining which AP scores qualify for academic credit, but that the </a:t>
            </a:r>
            <a:r>
              <a:rPr lang="en-US" sz="2000" b="1" i="1" dirty="0"/>
              <a:t>type</a:t>
            </a:r>
            <a:r>
              <a:rPr lang="en-US" sz="2000" dirty="0"/>
              <a:t> of credit given will be decided  by content area experts independently at each university.  </a:t>
            </a:r>
          </a:p>
        </p:txBody>
      </p:sp>
      <p:sp>
        <p:nvSpPr>
          <p:cNvPr id="11" name="TextBox 10">
            <a:extLst>
              <a:ext uri="{FF2B5EF4-FFF2-40B4-BE49-F238E27FC236}">
                <a16:creationId xmlns:a16="http://schemas.microsoft.com/office/drawing/2014/main" id="{1AFBC174-37E0-45EC-BC45-7D12B8050B24}"/>
              </a:ext>
            </a:extLst>
          </p:cNvPr>
          <p:cNvSpPr txBox="1"/>
          <p:nvPr/>
        </p:nvSpPr>
        <p:spPr>
          <a:xfrm>
            <a:off x="720435" y="5250866"/>
            <a:ext cx="9919855" cy="1015663"/>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t>Approved the annual report of </a:t>
            </a:r>
            <a:r>
              <a:rPr lang="en-US" sz="2000" dirty="0" err="1"/>
              <a:t>AZTransfer</a:t>
            </a:r>
            <a:r>
              <a:rPr lang="en-US" sz="2000" dirty="0"/>
              <a:t>, which includes a link to the revamped, exemplary web site for community college students transferring to one of the  State Universities     </a:t>
            </a:r>
            <a:r>
              <a:rPr lang="en-US" sz="2000" dirty="0">
                <a:hlinkClick r:id="rId3"/>
              </a:rPr>
              <a:t>https://aztransfer.com/</a:t>
            </a:r>
            <a:r>
              <a:rPr lang="en-US" sz="2000" dirty="0"/>
              <a:t> </a:t>
            </a:r>
          </a:p>
        </p:txBody>
      </p:sp>
      <p:sp>
        <p:nvSpPr>
          <p:cNvPr id="2" name="TextBox 1">
            <a:extLst>
              <a:ext uri="{FF2B5EF4-FFF2-40B4-BE49-F238E27FC236}">
                <a16:creationId xmlns:a16="http://schemas.microsoft.com/office/drawing/2014/main" id="{0DCE6A79-2CEA-467B-B2F2-1662467C8D9E}"/>
              </a:ext>
            </a:extLst>
          </p:cNvPr>
          <p:cNvSpPr txBox="1"/>
          <p:nvPr/>
        </p:nvSpPr>
        <p:spPr>
          <a:xfrm>
            <a:off x="720435" y="921142"/>
            <a:ext cx="3172691" cy="400110"/>
          </a:xfrm>
          <a:prstGeom prst="rect">
            <a:avLst/>
          </a:prstGeom>
          <a:noFill/>
        </p:spPr>
        <p:txBody>
          <a:bodyPr wrap="square" rtlCol="0">
            <a:spAutoFit/>
          </a:bodyPr>
          <a:lstStyle/>
          <a:p>
            <a:pPr marL="342900" indent="-342900">
              <a:buFont typeface="Wingdings" panose="05000000000000000000" pitchFamily="2" charset="2"/>
              <a:buChar char="v"/>
            </a:pPr>
            <a:r>
              <a:rPr lang="en-US" sz="2000" b="1" dirty="0"/>
              <a:t>The Board of Regents</a:t>
            </a:r>
          </a:p>
        </p:txBody>
      </p:sp>
    </p:spTree>
    <p:extLst>
      <p:ext uri="{BB962C8B-B14F-4D97-AF65-F5344CB8AC3E}">
        <p14:creationId xmlns:p14="http://schemas.microsoft.com/office/powerpoint/2010/main" val="353800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5F12AE-2FD3-4F9D-B928-96D0DE14846C}"/>
              </a:ext>
            </a:extLst>
          </p:cNvPr>
          <p:cNvSpPr txBox="1"/>
          <p:nvPr/>
        </p:nvSpPr>
        <p:spPr>
          <a:xfrm>
            <a:off x="872835" y="2336392"/>
            <a:ext cx="10446326" cy="1015663"/>
          </a:xfrm>
          <a:prstGeom prst="rect">
            <a:avLst/>
          </a:prstGeom>
          <a:noFill/>
        </p:spPr>
        <p:txBody>
          <a:bodyPr wrap="square" rtlCol="0">
            <a:spAutoFit/>
          </a:bodyPr>
          <a:lstStyle/>
          <a:p>
            <a:pPr marL="342900" indent="-342900">
              <a:buFont typeface="Wingdings" panose="05000000000000000000" pitchFamily="2" charset="2"/>
              <a:buChar char="v"/>
            </a:pPr>
            <a:r>
              <a:rPr lang="en-US" sz="2000" dirty="0"/>
              <a:t>A recurring theme in the Call to the Audience and the Student Regents’ Report was  the growing concern about student insecurities due to financial stress, especially food insecurity, but also including the cost of necessary course materials</a:t>
            </a:r>
          </a:p>
        </p:txBody>
      </p:sp>
      <p:sp>
        <p:nvSpPr>
          <p:cNvPr id="6" name="TextBox 5">
            <a:extLst>
              <a:ext uri="{FF2B5EF4-FFF2-40B4-BE49-F238E27FC236}">
                <a16:creationId xmlns:a16="http://schemas.microsoft.com/office/drawing/2014/main" id="{A4146753-26FC-48C1-A3A6-F019126008B1}"/>
              </a:ext>
            </a:extLst>
          </p:cNvPr>
          <p:cNvSpPr txBox="1"/>
          <p:nvPr/>
        </p:nvSpPr>
        <p:spPr>
          <a:xfrm>
            <a:off x="1" y="4073236"/>
            <a:ext cx="12191999" cy="461665"/>
          </a:xfrm>
          <a:prstGeom prst="rect">
            <a:avLst/>
          </a:prstGeom>
          <a:noFill/>
        </p:spPr>
        <p:txBody>
          <a:bodyPr wrap="square" rtlCol="0">
            <a:spAutoFit/>
          </a:bodyPr>
          <a:lstStyle/>
          <a:p>
            <a:pPr algn="ctr"/>
            <a:r>
              <a:rPr lang="en-US" sz="2400" dirty="0"/>
              <a:t>Address inquires to </a:t>
            </a:r>
            <a:r>
              <a:rPr lang="en-US" sz="2400" dirty="0">
                <a:hlinkClick r:id="rId2"/>
              </a:rPr>
              <a:t>greg.stone@asu.edu</a:t>
            </a:r>
            <a:r>
              <a:rPr lang="en-US" sz="2400" dirty="0"/>
              <a:t> </a:t>
            </a:r>
          </a:p>
        </p:txBody>
      </p:sp>
      <p:sp>
        <p:nvSpPr>
          <p:cNvPr id="7" name="TextBox 6">
            <a:extLst>
              <a:ext uri="{FF2B5EF4-FFF2-40B4-BE49-F238E27FC236}">
                <a16:creationId xmlns:a16="http://schemas.microsoft.com/office/drawing/2014/main" id="{D046B82F-92CB-46B6-A26C-CE1CCD462245}"/>
              </a:ext>
            </a:extLst>
          </p:cNvPr>
          <p:cNvSpPr txBox="1"/>
          <p:nvPr/>
        </p:nvSpPr>
        <p:spPr>
          <a:xfrm>
            <a:off x="872835" y="618990"/>
            <a:ext cx="10446327" cy="1323439"/>
          </a:xfrm>
          <a:prstGeom prst="rect">
            <a:avLst/>
          </a:prstGeom>
          <a:noFill/>
        </p:spPr>
        <p:txBody>
          <a:bodyPr wrap="square" rtlCol="0">
            <a:spAutoFit/>
          </a:bodyPr>
          <a:lstStyle/>
          <a:p>
            <a:pPr marL="342900" indent="-342900">
              <a:buFont typeface="Wingdings" panose="05000000000000000000" pitchFamily="2" charset="2"/>
              <a:buChar char="v"/>
            </a:pPr>
            <a:r>
              <a:rPr lang="en-US" sz="2000" dirty="0"/>
              <a:t>The principle substantive reports concerned the establishment of the new General Education programs at the three universities. U of A and NAU are scheduled to start August 2020. ASU will begin with a pilot program at the west campus in Fall 2020, with full roll out expected in August 2022.</a:t>
            </a:r>
          </a:p>
        </p:txBody>
      </p:sp>
    </p:spTree>
    <p:extLst>
      <p:ext uri="{BB962C8B-B14F-4D97-AF65-F5344CB8AC3E}">
        <p14:creationId xmlns:p14="http://schemas.microsoft.com/office/powerpoint/2010/main" val="2996312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1314</TotalTime>
  <Words>284</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Stone</dc:creator>
  <cp:lastModifiedBy>Maria Coca</cp:lastModifiedBy>
  <cp:revision>19</cp:revision>
  <dcterms:created xsi:type="dcterms:W3CDTF">2020-01-30T21:13:18Z</dcterms:created>
  <dcterms:modified xsi:type="dcterms:W3CDTF">2020-01-31T22:02:12Z</dcterms:modified>
</cp:coreProperties>
</file>