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726" r:id="rId2"/>
  </p:sldMasterIdLst>
  <p:notesMasterIdLst>
    <p:notesMasterId r:id="rId20"/>
  </p:notesMasterIdLst>
  <p:handoutMasterIdLst>
    <p:handoutMasterId r:id="rId21"/>
  </p:handoutMasterIdLst>
  <p:sldIdLst>
    <p:sldId id="309" r:id="rId3"/>
    <p:sldId id="394" r:id="rId4"/>
    <p:sldId id="337" r:id="rId5"/>
    <p:sldId id="408" r:id="rId6"/>
    <p:sldId id="410" r:id="rId7"/>
    <p:sldId id="409" r:id="rId8"/>
    <p:sldId id="395" r:id="rId9"/>
    <p:sldId id="407" r:id="rId10"/>
    <p:sldId id="399" r:id="rId11"/>
    <p:sldId id="403" r:id="rId12"/>
    <p:sldId id="392" r:id="rId13"/>
    <p:sldId id="402" r:id="rId14"/>
    <p:sldId id="404" r:id="rId15"/>
    <p:sldId id="398" r:id="rId16"/>
    <p:sldId id="405" r:id="rId17"/>
    <p:sldId id="406" r:id="rId18"/>
    <p:sldId id="397"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orient="horz" pos="1944" userDrawn="1">
          <p15:clr>
            <a:srgbClr val="A4A3A4"/>
          </p15:clr>
        </p15:guide>
        <p15:guide id="3" orient="horz" pos="2952" userDrawn="1">
          <p15:clr>
            <a:srgbClr val="A4A3A4"/>
          </p15:clr>
        </p15:guide>
        <p15:guide id="4" orient="horz" pos="1008" userDrawn="1">
          <p15:clr>
            <a:srgbClr val="A4A3A4"/>
          </p15:clr>
        </p15:guide>
        <p15:guide id="5" userDrawn="1">
          <p15:clr>
            <a:srgbClr val="A4A3A4"/>
          </p15:clr>
        </p15:guide>
        <p15:guide id="6" pos="39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adalupe Perez-Carrillo" initials="G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7"/>
    <a:srgbClr val="F75E22"/>
    <a:srgbClr val="000000"/>
    <a:srgbClr val="727272"/>
    <a:srgbClr val="78BE20"/>
    <a:srgbClr val="00A3E0"/>
    <a:srgbClr val="8C1D40"/>
    <a:srgbClr val="FFFFFF"/>
    <a:srgbClr val="A80003"/>
    <a:srgbClr val="C28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1" autoAdjust="0"/>
    <p:restoredTop sz="63061" autoAdjust="0"/>
  </p:normalViewPr>
  <p:slideViewPr>
    <p:cSldViewPr snapToGrid="0">
      <p:cViewPr varScale="1">
        <p:scale>
          <a:sx n="103" d="100"/>
          <a:sy n="103" d="100"/>
        </p:scale>
        <p:origin x="2012" y="76"/>
      </p:cViewPr>
      <p:guideLst>
        <p:guide orient="horz" pos="1296"/>
        <p:guide orient="horz" pos="1944"/>
        <p:guide orient="horz" pos="2952"/>
        <p:guide orient="horz" pos="1008"/>
        <p:guide/>
        <p:guide pos="39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24C9E72-CCC5-734E-86E3-7ECA48BD198D}" type="datetimeFigureOut">
              <a:rPr lang="en-US" smtClean="0"/>
              <a:t>4/5/2020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F43EBD4-C09F-4B41-90DA-4503B77BE859}" type="slidenum">
              <a:rPr lang="en-US" smtClean="0"/>
              <a:t>‹#›</a:t>
            </a:fld>
            <a:endParaRPr lang="en-US"/>
          </a:p>
        </p:txBody>
      </p:sp>
    </p:spTree>
    <p:extLst>
      <p:ext uri="{BB962C8B-B14F-4D97-AF65-F5344CB8AC3E}">
        <p14:creationId xmlns:p14="http://schemas.microsoft.com/office/powerpoint/2010/main" val="2663755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D17F0C-9553-41D2-B252-3C13C6019BB3}" type="datetimeFigureOut">
              <a:rPr lang="en-US" smtClean="0"/>
              <a:t>4/5/2020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A2938A-C515-41DE-9A81-E51DFDFEEB3F}" type="slidenum">
              <a:rPr lang="en-US" smtClean="0"/>
              <a:t>‹#›</a:t>
            </a:fld>
            <a:endParaRPr lang="en-US" dirty="0"/>
          </a:p>
        </p:txBody>
      </p:sp>
    </p:spTree>
    <p:extLst>
      <p:ext uri="{BB962C8B-B14F-4D97-AF65-F5344CB8AC3E}">
        <p14:creationId xmlns:p14="http://schemas.microsoft.com/office/powerpoint/2010/main" val="252287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379F8A4-4575-40E0-9DF4-080B5F614B8E}"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6464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2938A-C515-41DE-9A81-E51DFDFEEB3F}" type="slidenum">
              <a:rPr lang="en-US" smtClean="0"/>
              <a:t>17</a:t>
            </a:fld>
            <a:endParaRPr lang="en-US" dirty="0"/>
          </a:p>
        </p:txBody>
      </p:sp>
    </p:spTree>
    <p:extLst>
      <p:ext uri="{BB962C8B-B14F-4D97-AF65-F5344CB8AC3E}">
        <p14:creationId xmlns:p14="http://schemas.microsoft.com/office/powerpoint/2010/main" val="265661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dirty="0">
              <a:solidFill>
                <a:schemeClr val="bg1"/>
              </a:solidFill>
            </a:endParaRPr>
          </a:p>
        </p:txBody>
      </p:sp>
      <p:sp>
        <p:nvSpPr>
          <p:cNvPr id="4" name="Slide Number Placeholder 3"/>
          <p:cNvSpPr>
            <a:spLocks noGrp="1"/>
          </p:cNvSpPr>
          <p:nvPr>
            <p:ph type="sldNum" sz="quarter" idx="10"/>
          </p:nvPr>
        </p:nvSpPr>
        <p:spPr/>
        <p:txBody>
          <a:bodyPr/>
          <a:lstStyle/>
          <a:p>
            <a:fld id="{A5A2938A-C515-41DE-9A81-E51DFDFEEB3F}" type="slidenum">
              <a:rPr lang="en-US" smtClean="0"/>
              <a:t>7</a:t>
            </a:fld>
            <a:endParaRPr lang="en-US" dirty="0"/>
          </a:p>
        </p:txBody>
      </p:sp>
    </p:spTree>
    <p:extLst>
      <p:ext uri="{BB962C8B-B14F-4D97-AF65-F5344CB8AC3E}">
        <p14:creationId xmlns:p14="http://schemas.microsoft.com/office/powerpoint/2010/main" val="352166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2938A-C515-41DE-9A81-E51DFDFEEB3F}" type="slidenum">
              <a:rPr lang="en-US" smtClean="0"/>
              <a:t>8</a:t>
            </a:fld>
            <a:endParaRPr lang="en-US" dirty="0"/>
          </a:p>
        </p:txBody>
      </p:sp>
    </p:spTree>
    <p:extLst>
      <p:ext uri="{BB962C8B-B14F-4D97-AF65-F5344CB8AC3E}">
        <p14:creationId xmlns:p14="http://schemas.microsoft.com/office/powerpoint/2010/main" val="26843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2938A-C515-41DE-9A81-E51DFDFEEB3F}" type="slidenum">
              <a:rPr lang="en-US" smtClean="0"/>
              <a:t>11</a:t>
            </a:fld>
            <a:endParaRPr lang="en-US" dirty="0"/>
          </a:p>
        </p:txBody>
      </p:sp>
    </p:spTree>
    <p:extLst>
      <p:ext uri="{BB962C8B-B14F-4D97-AF65-F5344CB8AC3E}">
        <p14:creationId xmlns:p14="http://schemas.microsoft.com/office/powerpoint/2010/main" val="282219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2938A-C515-41DE-9A81-E51DFDFEEB3F}" type="slidenum">
              <a:rPr lang="en-US" smtClean="0"/>
              <a:t>12</a:t>
            </a:fld>
            <a:endParaRPr lang="en-US" dirty="0"/>
          </a:p>
        </p:txBody>
      </p:sp>
    </p:spTree>
    <p:extLst>
      <p:ext uri="{BB962C8B-B14F-4D97-AF65-F5344CB8AC3E}">
        <p14:creationId xmlns:p14="http://schemas.microsoft.com/office/powerpoint/2010/main" val="90337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2938A-C515-41DE-9A81-E51DFDFEEB3F}" type="slidenum">
              <a:rPr lang="en-US" smtClean="0"/>
              <a:t>13</a:t>
            </a:fld>
            <a:endParaRPr lang="en-US" dirty="0"/>
          </a:p>
        </p:txBody>
      </p:sp>
    </p:spTree>
    <p:extLst>
      <p:ext uri="{BB962C8B-B14F-4D97-AF65-F5344CB8AC3E}">
        <p14:creationId xmlns:p14="http://schemas.microsoft.com/office/powerpoint/2010/main" val="74973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29c66fd6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29c66fd6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126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29c66fd6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29c66fd6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132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29c66fd6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29c66fd6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32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739893"/>
            <a:ext cx="10833461" cy="2637369"/>
          </a:xfrm>
          <a:noFill/>
        </p:spPr>
        <p:txBody>
          <a:bodyPr anchor="b">
            <a:noAutofit/>
          </a:bodyPr>
          <a:lstStyle>
            <a:lvl1pPr algn="l">
              <a:lnSpc>
                <a:spcPts val="9333"/>
              </a:lnSpc>
              <a:defRPr sz="9600" b="1" baseline="0">
                <a:latin typeface="+mn-lt"/>
              </a:defRPr>
            </a:lvl1pPr>
          </a:lstStyle>
          <a:p>
            <a:r>
              <a:rPr lang="en-US" dirty="0"/>
              <a:t>Click to edit title content</a:t>
            </a:r>
          </a:p>
        </p:txBody>
      </p:sp>
      <p:sp>
        <p:nvSpPr>
          <p:cNvPr id="3" name="Subtitle 2"/>
          <p:cNvSpPr>
            <a:spLocks noGrp="1"/>
          </p:cNvSpPr>
          <p:nvPr>
            <p:ph type="subTitle" idx="1"/>
          </p:nvPr>
        </p:nvSpPr>
        <p:spPr>
          <a:xfrm>
            <a:off x="1062447" y="1340434"/>
            <a:ext cx="4290389" cy="386487"/>
          </a:xfrm>
          <a:solidFill>
            <a:schemeClr val="accent2"/>
          </a:solidFill>
        </p:spPr>
        <p:txBody>
          <a:bodyPr>
            <a:noAutofit/>
          </a:bodyPr>
          <a:lstStyle>
            <a:lvl1pPr marL="0" indent="0" algn="l">
              <a:lnSpc>
                <a:spcPts val="2500"/>
              </a:lnSpc>
              <a:spcBef>
                <a:spcPts val="0"/>
              </a:spcBef>
              <a:spcAft>
                <a:spcPts val="0"/>
              </a:spcAft>
              <a:buNone/>
              <a:defRPr sz="20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7" name="Shape 40"/>
          <p:cNvPicPr preferRelativeResize="0"/>
          <p:nvPr/>
        </p:nvPicPr>
        <p:blipFill rotWithShape="1">
          <a:blip r:embed="rId2">
            <a:alphaModFix/>
          </a:blip>
          <a:srcRect/>
          <a:stretch/>
        </p:blipFill>
        <p:spPr>
          <a:xfrm>
            <a:off x="803860" y="5538283"/>
            <a:ext cx="4263561" cy="1183195"/>
          </a:xfrm>
          <a:prstGeom prst="rect">
            <a:avLst/>
          </a:prstGeom>
          <a:noFill/>
          <a:ln>
            <a:noFill/>
          </a:ln>
        </p:spPr>
      </p:pic>
    </p:spTree>
    <p:extLst>
      <p:ext uri="{BB962C8B-B14F-4D97-AF65-F5344CB8AC3E}">
        <p14:creationId xmlns:p14="http://schemas.microsoft.com/office/powerpoint/2010/main" val="9276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reak bar (maroon)">
    <p:bg>
      <p:bgPr>
        <a:solidFill>
          <a:schemeClr val="bg2"/>
        </a:solidFill>
        <a:effectLst/>
      </p:bgPr>
    </p:bg>
    <p:spTree>
      <p:nvGrpSpPr>
        <p:cNvPr id="1" name=""/>
        <p:cNvGrpSpPr/>
        <p:nvPr/>
      </p:nvGrpSpPr>
      <p:grpSpPr>
        <a:xfrm>
          <a:off x="0" y="0"/>
          <a:ext cx="0" cy="0"/>
          <a:chOff x="0" y="0"/>
          <a:chExt cx="0" cy="0"/>
        </a:xfrm>
      </p:grpSpPr>
      <p:sp>
        <p:nvSpPr>
          <p:cNvPr id="3" name="Shape 49"/>
          <p:cNvSpPr/>
          <p:nvPr/>
        </p:nvSpPr>
        <p:spPr>
          <a:xfrm>
            <a:off x="0" y="1752600"/>
            <a:ext cx="12192000" cy="2057600"/>
          </a:xfrm>
          <a:prstGeom prst="rect">
            <a:avLst/>
          </a:prstGeom>
          <a:solidFill>
            <a:schemeClr val="accent1"/>
          </a:solidFill>
          <a:ln>
            <a:noFill/>
          </a:ln>
        </p:spPr>
        <p:txBody>
          <a:bodyPr lIns="162533" tIns="81233" rIns="162533" bIns="81233" anchor="ctr" anchorCtr="0">
            <a:noAutofit/>
          </a:bodyPr>
          <a:lstStyle/>
          <a:p>
            <a:pPr marL="0" marR="0" lvl="0" indent="0" algn="ctr" rtl="0">
              <a:lnSpc>
                <a:spcPct val="100000"/>
              </a:lnSpc>
              <a:spcBef>
                <a:spcPts val="0"/>
              </a:spcBef>
              <a:spcAft>
                <a:spcPts val="0"/>
              </a:spcAft>
              <a:buClr>
                <a:srgbClr val="000000"/>
              </a:buClr>
              <a:buFont typeface="Arial"/>
              <a:buNone/>
            </a:pPr>
            <a:endParaRPr sz="4933" b="1"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609600" y="1752600"/>
            <a:ext cx="10350229" cy="2057600"/>
          </a:xfrm>
          <a:noFill/>
        </p:spPr>
        <p:txBody>
          <a:bodyPr>
            <a:noAutofit/>
          </a:bodyPr>
          <a:lstStyle>
            <a:lvl1pPr algn="l">
              <a:lnSpc>
                <a:spcPct val="100000"/>
              </a:lnSpc>
              <a:defRPr sz="6400" b="1">
                <a:solidFill>
                  <a:schemeClr val="bg2"/>
                </a:solidFill>
                <a:latin typeface="+mn-lt"/>
              </a:defRPr>
            </a:lvl1pPr>
          </a:lstStyle>
          <a:p>
            <a:r>
              <a:rPr lang="en-US" dirty="0"/>
              <a:t>Click to edit chapter break bar</a:t>
            </a:r>
          </a:p>
        </p:txBody>
      </p:sp>
    </p:spTree>
    <p:extLst>
      <p:ext uri="{BB962C8B-B14F-4D97-AF65-F5344CB8AC3E}">
        <p14:creationId xmlns:p14="http://schemas.microsoft.com/office/powerpoint/2010/main" val="30080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reak bar (gold)">
    <p:bg>
      <p:bgPr>
        <a:solidFill>
          <a:schemeClr val="bg2"/>
        </a:solidFill>
        <a:effectLst/>
      </p:bgPr>
    </p:bg>
    <p:spTree>
      <p:nvGrpSpPr>
        <p:cNvPr id="1" name=""/>
        <p:cNvGrpSpPr/>
        <p:nvPr/>
      </p:nvGrpSpPr>
      <p:grpSpPr>
        <a:xfrm>
          <a:off x="0" y="0"/>
          <a:ext cx="0" cy="0"/>
          <a:chOff x="0" y="0"/>
          <a:chExt cx="0" cy="0"/>
        </a:xfrm>
      </p:grpSpPr>
      <p:sp>
        <p:nvSpPr>
          <p:cNvPr id="3" name="Shape 49"/>
          <p:cNvSpPr/>
          <p:nvPr/>
        </p:nvSpPr>
        <p:spPr>
          <a:xfrm>
            <a:off x="0" y="1752600"/>
            <a:ext cx="12192000" cy="2057600"/>
          </a:xfrm>
          <a:prstGeom prst="rect">
            <a:avLst/>
          </a:prstGeom>
          <a:solidFill>
            <a:schemeClr val="accent2"/>
          </a:solidFill>
          <a:ln>
            <a:noFill/>
          </a:ln>
        </p:spPr>
        <p:txBody>
          <a:bodyPr lIns="162533" tIns="81233" rIns="162533" bIns="81233" anchor="ctr" anchorCtr="0">
            <a:noAutofit/>
          </a:bodyPr>
          <a:lstStyle/>
          <a:p>
            <a:pPr marL="0" marR="0" lvl="0" indent="0" algn="ctr" rtl="0">
              <a:lnSpc>
                <a:spcPct val="100000"/>
              </a:lnSpc>
              <a:spcBef>
                <a:spcPts val="0"/>
              </a:spcBef>
              <a:spcAft>
                <a:spcPts val="0"/>
              </a:spcAft>
              <a:buClr>
                <a:srgbClr val="000000"/>
              </a:buClr>
              <a:buFont typeface="Arial"/>
              <a:buNone/>
            </a:pPr>
            <a:endParaRPr sz="4933" b="1"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609600" y="1752600"/>
            <a:ext cx="10350229" cy="2057600"/>
          </a:xfrm>
          <a:noFill/>
        </p:spPr>
        <p:txBody>
          <a:bodyPr>
            <a:noAutofit/>
          </a:bodyPr>
          <a:lstStyle>
            <a:lvl1pPr algn="l">
              <a:lnSpc>
                <a:spcPct val="100000"/>
              </a:lnSpc>
              <a:defRPr sz="6400" b="1">
                <a:latin typeface="+mn-lt"/>
              </a:defRPr>
            </a:lvl1pPr>
          </a:lstStyle>
          <a:p>
            <a:r>
              <a:rPr lang="en-US" dirty="0"/>
              <a:t>Click to edit chapter break bar</a:t>
            </a:r>
          </a:p>
        </p:txBody>
      </p:sp>
    </p:spTree>
    <p:extLst>
      <p:ext uri="{BB962C8B-B14F-4D97-AF65-F5344CB8AC3E}">
        <p14:creationId xmlns:p14="http://schemas.microsoft.com/office/powerpoint/2010/main" val="3186206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on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546712"/>
            <a:ext cx="8941340" cy="502920"/>
          </a:xfrm>
          <a:solidFill>
            <a:schemeClr val="accent2"/>
          </a:solidFill>
        </p:spPr>
        <p:txBody>
          <a:bodyPr/>
          <a:lstStyle/>
          <a:p>
            <a:r>
              <a:rPr lang="en-US" dirty="0"/>
              <a:t>Click to edit title, size as necessary</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409294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28371" cy="502920"/>
          </a:xfrm>
          <a:solidFill>
            <a:schemeClr val="accent2"/>
          </a:solidFill>
        </p:spPr>
        <p:txBody>
          <a:bodyPr/>
          <a:lstStyle/>
          <a:p>
            <a:r>
              <a:rPr lang="en-US" dirty="0"/>
              <a:t>Click to edit title, size as necessary</a:t>
            </a:r>
          </a:p>
        </p:txBody>
      </p:sp>
      <p:sp>
        <p:nvSpPr>
          <p:cNvPr id="3" name="Content Placeholder 2"/>
          <p:cNvSpPr>
            <a:spLocks noGrp="1"/>
          </p:cNvSpPr>
          <p:nvPr>
            <p:ph idx="1"/>
          </p:nvPr>
        </p:nvSpPr>
        <p:spPr/>
        <p:txBody>
          <a:bodyPr numCol="2" spcCol="457200">
            <a:normAutofit/>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2881931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502920"/>
          </a:xfrm>
          <a:solidFill>
            <a:schemeClr val="accent2"/>
          </a:solidFill>
        </p:spPr>
        <p:txBody>
          <a:bodyPr/>
          <a:lstStyle>
            <a:lvl1pPr>
              <a:defRPr sz="2800" baseline="0"/>
            </a:lvl1pPr>
          </a:lstStyle>
          <a:p>
            <a:r>
              <a:rPr lang="en-US" dirty="0"/>
              <a:t>Click to edit title, size as necessary</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3082127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ck title bar,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219200"/>
          </a:xfrm>
          <a:solidFill>
            <a:schemeClr val="tx2"/>
          </a:solidFill>
        </p:spPr>
        <p:txBody>
          <a:bodyPr anchor="ctr"/>
          <a:lstStyle>
            <a:lvl1pPr marL="822960">
              <a:lnSpc>
                <a:spcPts val="4000"/>
              </a:lnSpc>
              <a:defRPr sz="4000" baseline="0">
                <a:solidFill>
                  <a:schemeClr val="accent2"/>
                </a:solidFill>
              </a:defRPr>
            </a:lvl1pPr>
          </a:lstStyle>
          <a:p>
            <a:r>
              <a:rPr lang="en-US" dirty="0"/>
              <a:t>Click to edit title, size as necessary</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2359324484"/>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title bar,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219200"/>
          </a:xfrm>
          <a:solidFill>
            <a:schemeClr val="tx2"/>
          </a:solidFill>
        </p:spPr>
        <p:txBody>
          <a:bodyPr anchor="ctr"/>
          <a:lstStyle>
            <a:lvl1pPr marL="822960">
              <a:lnSpc>
                <a:spcPts val="4000"/>
              </a:lnSpc>
              <a:defRPr sz="4000" baseline="0">
                <a:solidFill>
                  <a:schemeClr val="accent2"/>
                </a:solidFill>
              </a:defRPr>
            </a:lvl1pPr>
          </a:lstStyle>
          <a:p>
            <a:r>
              <a:rPr lang="en-US" dirty="0"/>
              <a:t>Click to edit title, size as necessary</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
        <p:nvSpPr>
          <p:cNvPr id="6" name="Text Placeholder 5">
            <a:extLst>
              <a:ext uri="{FF2B5EF4-FFF2-40B4-BE49-F238E27FC236}">
                <a16:creationId xmlns:a16="http://schemas.microsoft.com/office/drawing/2014/main" id="{906913B5-E4E1-4A60-B1DA-C7EADC57CFB9}"/>
              </a:ext>
            </a:extLst>
          </p:cNvPr>
          <p:cNvSpPr>
            <a:spLocks noGrp="1"/>
          </p:cNvSpPr>
          <p:nvPr>
            <p:ph type="body" sz="quarter" idx="13"/>
          </p:nvPr>
        </p:nvSpPr>
        <p:spPr>
          <a:xfrm>
            <a:off x="838201" y="1677142"/>
            <a:ext cx="10515600" cy="42426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1887357"/>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reak with image and gold box">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838200" y="5293809"/>
            <a:ext cx="9862225" cy="605083"/>
          </a:xfrm>
          <a:solidFill>
            <a:schemeClr val="accent2"/>
          </a:solidFill>
        </p:spPr>
        <p:txBody>
          <a:bodyPr/>
          <a:lstStyle>
            <a:lvl1pPr>
              <a:defRPr baseline="0"/>
            </a:lvl1pPr>
          </a:lstStyle>
          <a:p>
            <a:r>
              <a:rPr lang="en-US" dirty="0"/>
              <a:t>Click to edit content, size as necessary</a:t>
            </a:r>
          </a:p>
        </p:txBody>
      </p:sp>
    </p:spTree>
    <p:extLst>
      <p:ext uri="{BB962C8B-B14F-4D97-AF65-F5344CB8AC3E}">
        <p14:creationId xmlns:p14="http://schemas.microsoft.com/office/powerpoint/2010/main" val="359708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50/5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502920"/>
          </a:xfrm>
          <a:solidFill>
            <a:schemeClr val="accent2"/>
          </a:solidFill>
        </p:spPr>
        <p:txBody>
          <a:bodyPr/>
          <a:lstStyle>
            <a:lvl1pPr>
              <a:lnSpc>
                <a:spcPts val="3000"/>
              </a:lnSpc>
              <a:defRPr/>
            </a:lvl1pPr>
          </a:lstStyle>
          <a:p>
            <a:r>
              <a:rPr lang="en-US" dirty="0"/>
              <a:t>Click to edit title, size as necessary</a:t>
            </a:r>
          </a:p>
        </p:txBody>
      </p:sp>
      <p:sp>
        <p:nvSpPr>
          <p:cNvPr id="3" name="Content Placeholder 2"/>
          <p:cNvSpPr>
            <a:spLocks noGrp="1"/>
          </p:cNvSpPr>
          <p:nvPr>
            <p:ph sz="half" idx="1"/>
          </p:nvPr>
        </p:nvSpPr>
        <p:spPr>
          <a:xfrm>
            <a:off x="838200" y="1219200"/>
            <a:ext cx="5181600" cy="4879943"/>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19200"/>
            <a:ext cx="5181600" cy="4879943"/>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344397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42195"/>
            <a:ext cx="8939752" cy="502920"/>
          </a:xfrm>
          <a:solidFill>
            <a:schemeClr val="accent2"/>
          </a:solidFill>
        </p:spPr>
        <p:txBody>
          <a:bodyPr/>
          <a:lstStyle/>
          <a:p>
            <a:r>
              <a:rPr lang="en-US" dirty="0"/>
              <a:t>Click to edit title, size as necessary</a:t>
            </a:r>
          </a:p>
        </p:txBody>
      </p:sp>
      <p:sp>
        <p:nvSpPr>
          <p:cNvPr id="3" name="Text Placeholder 2"/>
          <p:cNvSpPr>
            <a:spLocks noGrp="1"/>
          </p:cNvSpPr>
          <p:nvPr>
            <p:ph type="body" idx="1"/>
          </p:nvPr>
        </p:nvSpPr>
        <p:spPr>
          <a:xfrm>
            <a:off x="839789" y="1232171"/>
            <a:ext cx="5157787" cy="444972"/>
          </a:xfrm>
        </p:spPr>
        <p:txBody>
          <a:bodyPr anchor="t"/>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1677143"/>
            <a:ext cx="5157787" cy="4283041"/>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232171"/>
            <a:ext cx="5183188" cy="444972"/>
          </a:xfrm>
        </p:spPr>
        <p:txBody>
          <a:bodyPr anchor="t"/>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1677143"/>
            <a:ext cx="5183188" cy="4283041"/>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394865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340434"/>
            <a:ext cx="3947843" cy="386487"/>
          </a:xfrm>
          <a:solidFill>
            <a:schemeClr val="accent2"/>
          </a:solidFill>
        </p:spPr>
        <p:txBody>
          <a:bodyPr>
            <a:noAutofit/>
          </a:bodyPr>
          <a:lstStyle>
            <a:lvl1pPr marL="0" indent="0" algn="l">
              <a:lnSpc>
                <a:spcPts val="2500"/>
              </a:lnSpc>
              <a:spcBef>
                <a:spcPts val="0"/>
              </a:spcBef>
              <a:spcAft>
                <a:spcPts val="0"/>
              </a:spcAft>
              <a:buNone/>
              <a:defRPr sz="20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838200" y="1727812"/>
            <a:ext cx="10833461" cy="1097280"/>
          </a:xfrm>
          <a:solidFill>
            <a:schemeClr val="tx2"/>
          </a:solidFill>
        </p:spPr>
        <p:txBody>
          <a:bodyPr anchor="ctr">
            <a:noAutofit/>
          </a:bodyPr>
          <a:lstStyle>
            <a:lvl1pPr algn="l">
              <a:lnSpc>
                <a:spcPct val="100000"/>
              </a:lnSpc>
              <a:spcBef>
                <a:spcPts val="0"/>
              </a:spcBef>
              <a:defRPr sz="6400" b="1" baseline="0">
                <a:solidFill>
                  <a:schemeClr val="bg2"/>
                </a:solidFill>
                <a:latin typeface="+mn-lt"/>
              </a:defRPr>
            </a:lvl1pPr>
          </a:lstStyle>
          <a:p>
            <a:r>
              <a:rPr lang="en-US" dirty="0"/>
              <a:t>Click to edit line 1</a:t>
            </a:r>
          </a:p>
        </p:txBody>
      </p:sp>
      <p:pic>
        <p:nvPicPr>
          <p:cNvPr id="7" name="Shape 40"/>
          <p:cNvPicPr preferRelativeResize="0"/>
          <p:nvPr/>
        </p:nvPicPr>
        <p:blipFill rotWithShape="1">
          <a:blip r:embed="rId2">
            <a:alphaModFix/>
          </a:blip>
          <a:srcRect/>
          <a:stretch/>
        </p:blipFill>
        <p:spPr>
          <a:xfrm>
            <a:off x="563605" y="5538283"/>
            <a:ext cx="4263561" cy="1183195"/>
          </a:xfrm>
          <a:prstGeom prst="rect">
            <a:avLst/>
          </a:prstGeom>
          <a:noFill/>
          <a:ln>
            <a:noFill/>
          </a:ln>
        </p:spPr>
      </p:pic>
      <p:sp>
        <p:nvSpPr>
          <p:cNvPr id="6" name="Text Placeholder 5"/>
          <p:cNvSpPr>
            <a:spLocks noGrp="1"/>
          </p:cNvSpPr>
          <p:nvPr>
            <p:ph type="body" sz="quarter" idx="10"/>
          </p:nvPr>
        </p:nvSpPr>
        <p:spPr>
          <a:xfrm>
            <a:off x="838201" y="2816741"/>
            <a:ext cx="10833100" cy="1097280"/>
          </a:xfrm>
          <a:solidFill>
            <a:schemeClr val="tx2"/>
          </a:solidFill>
        </p:spPr>
        <p:txBody>
          <a:bodyPr>
            <a:normAutofit/>
          </a:bodyPr>
          <a:lstStyle>
            <a:lvl1pPr marL="0" indent="0">
              <a:lnSpc>
                <a:spcPct val="100000"/>
              </a:lnSpc>
              <a:spcBef>
                <a:spcPts val="0"/>
              </a:spcBef>
              <a:buNone/>
              <a:defRPr sz="6400" b="1">
                <a:solidFill>
                  <a:schemeClr val="bg2"/>
                </a:solidFill>
                <a:latin typeface="+mn-lt"/>
              </a:defRPr>
            </a:lvl1pPr>
          </a:lstStyle>
          <a:p>
            <a:pPr lvl="0"/>
            <a:r>
              <a:rPr lang="en-US" dirty="0"/>
              <a:t>Edit Master text styles</a:t>
            </a:r>
          </a:p>
        </p:txBody>
      </p:sp>
      <p:sp>
        <p:nvSpPr>
          <p:cNvPr id="9" name="Text Placeholder 8"/>
          <p:cNvSpPr>
            <a:spLocks noGrp="1"/>
          </p:cNvSpPr>
          <p:nvPr>
            <p:ph type="body" sz="quarter" idx="11"/>
          </p:nvPr>
        </p:nvSpPr>
        <p:spPr>
          <a:xfrm>
            <a:off x="863253" y="3922373"/>
            <a:ext cx="9258300" cy="1138927"/>
          </a:xfrm>
        </p:spPr>
        <p:txBody>
          <a:bodyPr>
            <a:normAutofit/>
          </a:bodyPr>
          <a:lstStyle>
            <a:lvl1pPr marL="0" indent="0">
              <a:lnSpc>
                <a:spcPct val="100000"/>
              </a:lnSpc>
              <a:spcBef>
                <a:spcPts val="0"/>
              </a:spcBef>
              <a:spcAft>
                <a:spcPts val="0"/>
              </a:spcAft>
              <a:buNone/>
              <a:defRPr sz="2400" b="1"/>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629729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 Column on righ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502920"/>
          </a:xfrm>
          <a:solidFill>
            <a:schemeClr val="accent2"/>
          </a:solidFill>
        </p:spPr>
        <p:txBody>
          <a:bodyPr/>
          <a:lstStyle/>
          <a:p>
            <a:r>
              <a:rPr lang="en-US" dirty="0"/>
              <a:t>Click to edit title, size as necessary</a:t>
            </a:r>
          </a:p>
        </p:txBody>
      </p:sp>
      <p:sp>
        <p:nvSpPr>
          <p:cNvPr id="3" name="Content Placeholder 2"/>
          <p:cNvSpPr>
            <a:spLocks noGrp="1"/>
          </p:cNvSpPr>
          <p:nvPr>
            <p:ph sz="half" idx="1"/>
          </p:nvPr>
        </p:nvSpPr>
        <p:spPr>
          <a:xfrm>
            <a:off x="838200" y="1219200"/>
            <a:ext cx="6729664" cy="4879943"/>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962088" y="1219200"/>
            <a:ext cx="3352800" cy="4879943"/>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1772710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 Column 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502920"/>
          </a:xfrm>
          <a:solidFill>
            <a:schemeClr val="accent2"/>
          </a:solidFill>
        </p:spPr>
        <p:txBody>
          <a:bodyPr/>
          <a:lstStyle/>
          <a:p>
            <a:r>
              <a:rPr lang="en-US" dirty="0"/>
              <a:t>Click to edit title, size as necessary</a:t>
            </a:r>
          </a:p>
        </p:txBody>
      </p:sp>
      <p:sp>
        <p:nvSpPr>
          <p:cNvPr id="3" name="Content Placeholder 2"/>
          <p:cNvSpPr>
            <a:spLocks noGrp="1"/>
          </p:cNvSpPr>
          <p:nvPr>
            <p:ph sz="half" idx="1"/>
          </p:nvPr>
        </p:nvSpPr>
        <p:spPr>
          <a:xfrm>
            <a:off x="4624136" y="1219200"/>
            <a:ext cx="6729664" cy="4879943"/>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50232" y="1219200"/>
            <a:ext cx="3352800" cy="4879943"/>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4182871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is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622" y="584200"/>
            <a:ext cx="4603689" cy="503936"/>
          </a:xfrm>
        </p:spPr>
        <p:txBody>
          <a:bodyPr anchor="ctr"/>
          <a:lstStyle>
            <a:lvl1pPr algn="l">
              <a:lnSpc>
                <a:spcPts val="3500"/>
              </a:lnSpc>
              <a:defRPr sz="3400" b="1"/>
            </a:lvl1pPr>
          </a:lstStyle>
          <a:p>
            <a:r>
              <a:rPr lang="en-US" dirty="0"/>
              <a:t>Slide title, size box</a:t>
            </a:r>
          </a:p>
        </p:txBody>
      </p:sp>
      <p:sp>
        <p:nvSpPr>
          <p:cNvPr id="6" name="Text Placeholder 5"/>
          <p:cNvSpPr>
            <a:spLocks noGrp="1"/>
          </p:cNvSpPr>
          <p:nvPr>
            <p:ph type="body" sz="quarter" idx="10"/>
          </p:nvPr>
        </p:nvSpPr>
        <p:spPr>
          <a:xfrm>
            <a:off x="998623" y="1371600"/>
            <a:ext cx="4603688" cy="4805680"/>
          </a:xfrm>
        </p:spPr>
        <p:txBody>
          <a:bodyPr>
            <a:normAutofit/>
          </a:bodyPr>
          <a:lstStyle>
            <a:lvl1pPr>
              <a:defRPr sz="1800"/>
            </a:lvl1pPr>
            <a:lvl2pPr>
              <a:defRPr sz="18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p:txBody>
      </p:sp>
      <p:sp>
        <p:nvSpPr>
          <p:cNvPr id="8" name="Picture Placeholder 7"/>
          <p:cNvSpPr>
            <a:spLocks noGrp="1"/>
          </p:cNvSpPr>
          <p:nvPr>
            <p:ph type="pic" sz="quarter" idx="11" hasCustomPrompt="1"/>
          </p:nvPr>
        </p:nvSpPr>
        <p:spPr>
          <a:xfrm>
            <a:off x="6096000" y="0"/>
            <a:ext cx="6096000" cy="6858000"/>
          </a:xfrm>
        </p:spPr>
        <p:txBody>
          <a:bodyPr anchor="ctr"/>
          <a:lstStyle>
            <a:lvl1pPr marL="0" indent="0" algn="ctr">
              <a:buNone/>
              <a:defRPr/>
            </a:lvl1pPr>
          </a:lstStyle>
          <a:p>
            <a:r>
              <a:rPr lang="en-US" dirty="0"/>
              <a:t>Click icon to add image</a:t>
            </a:r>
          </a:p>
        </p:txBody>
      </p:sp>
    </p:spTree>
    <p:extLst>
      <p:ext uri="{BB962C8B-B14F-4D97-AF65-F5344CB8AC3E}">
        <p14:creationId xmlns:p14="http://schemas.microsoft.com/office/powerpoint/2010/main" val="1783197057"/>
      </p:ext>
    </p:extLst>
  </p:cSld>
  <p:clrMapOvr>
    <a:masterClrMapping/>
  </p:clrMapOvr>
  <p:transition>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ist with Image 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3080" y="584200"/>
            <a:ext cx="4640352" cy="503936"/>
          </a:xfrm>
        </p:spPr>
        <p:txBody>
          <a:bodyPr anchor="ctr"/>
          <a:lstStyle>
            <a:lvl1pPr marL="0" algn="l">
              <a:lnSpc>
                <a:spcPts val="3500"/>
              </a:lnSpc>
              <a:defRPr sz="3400" b="1"/>
            </a:lvl1pPr>
          </a:lstStyle>
          <a:p>
            <a:r>
              <a:rPr lang="en-US" dirty="0"/>
              <a:t>Slide title, size box</a:t>
            </a:r>
          </a:p>
        </p:txBody>
      </p:sp>
      <p:sp>
        <p:nvSpPr>
          <p:cNvPr id="6" name="Text Placeholder 5"/>
          <p:cNvSpPr>
            <a:spLocks noGrp="1"/>
          </p:cNvSpPr>
          <p:nvPr>
            <p:ph type="body" sz="quarter" idx="10"/>
          </p:nvPr>
        </p:nvSpPr>
        <p:spPr>
          <a:xfrm>
            <a:off x="6573105" y="1371602"/>
            <a:ext cx="4640329" cy="4805679"/>
          </a:xfrm>
        </p:spPr>
        <p:txBody>
          <a:bodyPr>
            <a:normAutofit/>
          </a:bodyPr>
          <a:lstStyle>
            <a:lvl1pPr>
              <a:defRPr sz="1800"/>
            </a:lvl1pPr>
            <a:lvl2pPr>
              <a:defRPr sz="18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p:txBody>
      </p:sp>
      <p:sp>
        <p:nvSpPr>
          <p:cNvPr id="8" name="Picture Placeholder 7"/>
          <p:cNvSpPr>
            <a:spLocks noGrp="1"/>
          </p:cNvSpPr>
          <p:nvPr>
            <p:ph type="pic" sz="quarter" idx="11" hasCustomPrompt="1"/>
          </p:nvPr>
        </p:nvSpPr>
        <p:spPr>
          <a:xfrm>
            <a:off x="0" y="0"/>
            <a:ext cx="6096000" cy="6858000"/>
          </a:xfrm>
        </p:spPr>
        <p:txBody>
          <a:bodyPr anchor="ctr"/>
          <a:lstStyle>
            <a:lvl1pPr marL="0" indent="0" algn="ctr">
              <a:buFontTx/>
              <a:buNone/>
              <a:defRPr/>
            </a:lvl1pPr>
          </a:lstStyle>
          <a:p>
            <a:r>
              <a:rPr lang="en-US" dirty="0"/>
              <a:t>Click icon to add image</a:t>
            </a:r>
          </a:p>
        </p:txBody>
      </p:sp>
    </p:spTree>
    <p:extLst>
      <p:ext uri="{BB962C8B-B14F-4D97-AF65-F5344CB8AC3E}">
        <p14:creationId xmlns:p14="http://schemas.microsoft.com/office/powerpoint/2010/main" val="560517451"/>
      </p:ext>
    </p:extLst>
  </p:cSld>
  <p:clrMapOvr>
    <a:masterClrMapping/>
  </p:clrMapOvr>
  <p:transition>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3292531520"/>
      </p:ext>
    </p:extLst>
  </p:cSld>
  <p:clrMapOvr>
    <a:masterClrMapping/>
  </p:clrMapOvr>
  <p:transition>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one column content (black-gold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9020" y="1219200"/>
            <a:ext cx="7725747" cy="4937710"/>
          </a:xfrm>
        </p:spPr>
        <p:txBody>
          <a:bodyPr>
            <a:normAutofit/>
          </a:bodyPr>
          <a:lstStyle>
            <a:lvl1pPr marL="228600" indent="-228600">
              <a:lnSpc>
                <a:spcPct val="100000"/>
              </a:lnSpc>
              <a:spcBef>
                <a:spcPts val="300"/>
              </a:spcBef>
              <a:spcAft>
                <a:spcPts val="300"/>
              </a:spcAft>
              <a:buSzPct val="150000"/>
              <a:buFont typeface="Wingdings" panose="05000000000000000000" pitchFamily="2" charset="2"/>
              <a:buChar char=""/>
              <a:defRPr sz="1800"/>
            </a:lvl1pPr>
            <a:lvl2pPr>
              <a:lnSpc>
                <a:spcPct val="100000"/>
              </a:lnSpc>
              <a:spcBef>
                <a:spcPts val="300"/>
              </a:spcBef>
              <a:spcAft>
                <a:spcPts val="300"/>
              </a:spcAft>
              <a:defRPr sz="1800"/>
            </a:lvl2pPr>
            <a:lvl3pPr>
              <a:lnSpc>
                <a:spcPct val="100000"/>
              </a:lnSpc>
              <a:spcBef>
                <a:spcPts val="300"/>
              </a:spcBef>
              <a:spcAft>
                <a:spcPts val="300"/>
              </a:spcAft>
              <a:defRPr sz="1800"/>
            </a:lvl3pPr>
            <a:lvl4pPr marL="1257300" indent="-228600">
              <a:lnSpc>
                <a:spcPct val="100000"/>
              </a:lnSpc>
              <a:spcBef>
                <a:spcPts val="300"/>
              </a:spcBef>
              <a:spcAft>
                <a:spcPts val="300"/>
              </a:spcAft>
              <a:defRPr sz="1800"/>
            </a:lvl4pPr>
            <a:lvl5pPr marL="1600200" indent="-227013">
              <a:lnSpc>
                <a:spcPct val="100000"/>
              </a:lnSpc>
              <a:spcBef>
                <a:spcPts val="300"/>
              </a:spcBef>
              <a:spcAft>
                <a:spcPts val="30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
        <p:nvSpPr>
          <p:cNvPr id="7" name="Text Placeholder 6"/>
          <p:cNvSpPr>
            <a:spLocks noGrp="1"/>
          </p:cNvSpPr>
          <p:nvPr>
            <p:ph type="body" sz="quarter" idx="13"/>
          </p:nvPr>
        </p:nvSpPr>
        <p:spPr>
          <a:xfrm>
            <a:off x="3359019" y="546100"/>
            <a:ext cx="7479792" cy="502920"/>
          </a:xfrm>
          <a:solidFill>
            <a:schemeClr val="accent2"/>
          </a:solidFill>
        </p:spPr>
        <p:txBody>
          <a:bodyPr>
            <a:noAutofit/>
          </a:bodyPr>
          <a:lstStyle>
            <a:lvl1pPr marL="0" indent="0">
              <a:lnSpc>
                <a:spcPts val="3400"/>
              </a:lnSpc>
              <a:spcBef>
                <a:spcPts val="0"/>
              </a:spcBef>
              <a:spcAft>
                <a:spcPts val="0"/>
              </a:spcAft>
              <a:buNone/>
              <a:defRPr sz="3200" b="1"/>
            </a:lvl1pPr>
          </a:lstStyle>
          <a:p>
            <a:pPr lvl="0"/>
            <a:r>
              <a:rPr lang="en-US"/>
              <a:t>Edit Master text styles</a:t>
            </a:r>
          </a:p>
        </p:txBody>
      </p:sp>
      <p:sp>
        <p:nvSpPr>
          <p:cNvPr id="8" name="Rectangle 7"/>
          <p:cNvSpPr/>
          <p:nvPr/>
        </p:nvSpPr>
        <p:spPr>
          <a:xfrm>
            <a:off x="0" y="-1"/>
            <a:ext cx="3053085" cy="686944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 y="170795"/>
            <a:ext cx="3053085" cy="1092607"/>
          </a:xfrm>
          <a:prstGeom prst="rect">
            <a:avLst/>
          </a:prstGeom>
        </p:spPr>
        <p:txBody>
          <a:bodyPr wrap="square">
            <a:spAutoFit/>
          </a:bodyPr>
          <a:lstStyle/>
          <a:p>
            <a:pPr algn="ctr">
              <a:lnSpc>
                <a:spcPts val="2600"/>
              </a:lnSpc>
            </a:pPr>
            <a:r>
              <a:rPr lang="en-US" sz="2800" b="1" dirty="0">
                <a:solidFill>
                  <a:schemeClr val="accent2"/>
                </a:solidFill>
              </a:rPr>
              <a:t>Continuing and</a:t>
            </a:r>
          </a:p>
          <a:p>
            <a:pPr algn="ctr">
              <a:lnSpc>
                <a:spcPts val="2600"/>
              </a:lnSpc>
            </a:pPr>
            <a:r>
              <a:rPr lang="en-US" sz="2800" b="1" dirty="0">
                <a:solidFill>
                  <a:schemeClr val="accent2"/>
                </a:solidFill>
              </a:rPr>
              <a:t>Professional Education</a:t>
            </a:r>
          </a:p>
        </p:txBody>
      </p:sp>
    </p:spTree>
    <p:extLst>
      <p:ext uri="{BB962C8B-B14F-4D97-AF65-F5344CB8AC3E}">
        <p14:creationId xmlns:p14="http://schemas.microsoft.com/office/powerpoint/2010/main" val="2262951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two column content (black-gold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9022" y="1219200"/>
            <a:ext cx="7726680" cy="4937710"/>
          </a:xfrm>
        </p:spPr>
        <p:txBody>
          <a:bodyPr numCol="2" spcCol="365760">
            <a:normAutofit/>
          </a:bodyPr>
          <a:lstStyle>
            <a:lvl1pPr marL="228600" indent="-228600">
              <a:lnSpc>
                <a:spcPct val="100000"/>
              </a:lnSpc>
              <a:spcBef>
                <a:spcPts val="300"/>
              </a:spcBef>
              <a:spcAft>
                <a:spcPts val="300"/>
              </a:spcAft>
              <a:defRPr sz="1800"/>
            </a:lvl1pPr>
            <a:lvl2pPr>
              <a:lnSpc>
                <a:spcPct val="100000"/>
              </a:lnSpc>
              <a:spcBef>
                <a:spcPts val="300"/>
              </a:spcBef>
              <a:spcAft>
                <a:spcPts val="300"/>
              </a:spcAft>
              <a:defRPr sz="1800"/>
            </a:lvl2pPr>
            <a:lvl3pPr>
              <a:lnSpc>
                <a:spcPct val="100000"/>
              </a:lnSpc>
              <a:spcBef>
                <a:spcPts val="300"/>
              </a:spcBef>
              <a:spcAft>
                <a:spcPts val="300"/>
              </a:spcAft>
              <a:defRPr sz="1800"/>
            </a:lvl3pPr>
            <a:lvl4pPr marL="1257300" indent="-228600">
              <a:lnSpc>
                <a:spcPct val="100000"/>
              </a:lnSpc>
              <a:spcBef>
                <a:spcPts val="300"/>
              </a:spcBef>
              <a:spcAft>
                <a:spcPts val="300"/>
              </a:spcAft>
              <a:defRPr sz="1800"/>
            </a:lvl4pPr>
            <a:lvl5pPr marL="1600200" indent="-227013">
              <a:lnSpc>
                <a:spcPct val="100000"/>
              </a:lnSpc>
              <a:spcBef>
                <a:spcPts val="300"/>
              </a:spcBef>
              <a:spcAft>
                <a:spcPts val="3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
        <p:nvSpPr>
          <p:cNvPr id="7" name="Text Placeholder 6"/>
          <p:cNvSpPr>
            <a:spLocks noGrp="1"/>
          </p:cNvSpPr>
          <p:nvPr>
            <p:ph type="body" sz="quarter" idx="13"/>
          </p:nvPr>
        </p:nvSpPr>
        <p:spPr>
          <a:xfrm>
            <a:off x="3359021" y="546100"/>
            <a:ext cx="7479534" cy="502920"/>
          </a:xfrm>
          <a:solidFill>
            <a:schemeClr val="accent2"/>
          </a:solidFill>
        </p:spPr>
        <p:txBody>
          <a:bodyPr>
            <a:noAutofit/>
          </a:bodyPr>
          <a:lstStyle>
            <a:lvl1pPr marL="0" indent="0">
              <a:lnSpc>
                <a:spcPts val="3400"/>
              </a:lnSpc>
              <a:spcBef>
                <a:spcPts val="0"/>
              </a:spcBef>
              <a:spcAft>
                <a:spcPts val="0"/>
              </a:spcAft>
              <a:buNone/>
              <a:defRPr sz="3200" b="1"/>
            </a:lvl1pPr>
          </a:lstStyle>
          <a:p>
            <a:pPr lvl="0"/>
            <a:r>
              <a:rPr lang="en-US"/>
              <a:t>Edit Master text styles</a:t>
            </a:r>
          </a:p>
        </p:txBody>
      </p:sp>
      <p:sp>
        <p:nvSpPr>
          <p:cNvPr id="8" name="Rectangle 7"/>
          <p:cNvSpPr/>
          <p:nvPr/>
        </p:nvSpPr>
        <p:spPr>
          <a:xfrm>
            <a:off x="0" y="-1"/>
            <a:ext cx="3053085" cy="686944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 y="170795"/>
            <a:ext cx="3053085" cy="1092607"/>
          </a:xfrm>
          <a:prstGeom prst="rect">
            <a:avLst/>
          </a:prstGeom>
        </p:spPr>
        <p:txBody>
          <a:bodyPr wrap="square">
            <a:spAutoFit/>
          </a:bodyPr>
          <a:lstStyle/>
          <a:p>
            <a:pPr algn="ctr">
              <a:lnSpc>
                <a:spcPts val="2600"/>
              </a:lnSpc>
            </a:pPr>
            <a:r>
              <a:rPr lang="en-US" sz="2800" b="1" dirty="0">
                <a:solidFill>
                  <a:schemeClr val="accent2"/>
                </a:solidFill>
              </a:rPr>
              <a:t>Continuing and</a:t>
            </a:r>
          </a:p>
          <a:p>
            <a:pPr algn="ctr">
              <a:lnSpc>
                <a:spcPts val="2600"/>
              </a:lnSpc>
            </a:pPr>
            <a:r>
              <a:rPr lang="en-US" sz="2800" b="1" dirty="0">
                <a:solidFill>
                  <a:schemeClr val="accent2"/>
                </a:solidFill>
              </a:rPr>
              <a:t>Professional Education</a:t>
            </a:r>
          </a:p>
        </p:txBody>
      </p:sp>
    </p:spTree>
    <p:extLst>
      <p:ext uri="{BB962C8B-B14F-4D97-AF65-F5344CB8AC3E}">
        <p14:creationId xmlns:p14="http://schemas.microsoft.com/office/powerpoint/2010/main" val="1263560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10 photos">
    <p:spTree>
      <p:nvGrpSpPr>
        <p:cNvPr id="1" name=""/>
        <p:cNvGrpSpPr/>
        <p:nvPr/>
      </p:nvGrpSpPr>
      <p:grpSpPr>
        <a:xfrm>
          <a:off x="0" y="0"/>
          <a:ext cx="0" cy="0"/>
          <a:chOff x="0" y="0"/>
          <a:chExt cx="0" cy="0"/>
        </a:xfrm>
      </p:grpSpPr>
      <p:sp>
        <p:nvSpPr>
          <p:cNvPr id="44" name="Text Placeholder 11"/>
          <p:cNvSpPr>
            <a:spLocks noGrp="1"/>
          </p:cNvSpPr>
          <p:nvPr>
            <p:ph type="body" sz="quarter" idx="31" hasCustomPrompt="1"/>
          </p:nvPr>
        </p:nvSpPr>
        <p:spPr>
          <a:xfrm>
            <a:off x="30019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5" name="Text Placeholder 11"/>
          <p:cNvSpPr>
            <a:spLocks noGrp="1"/>
          </p:cNvSpPr>
          <p:nvPr>
            <p:ph type="body" sz="quarter" idx="32" hasCustomPrompt="1"/>
          </p:nvPr>
        </p:nvSpPr>
        <p:spPr>
          <a:xfrm>
            <a:off x="72691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6" name="Text Placeholder 11"/>
          <p:cNvSpPr>
            <a:spLocks noGrp="1"/>
          </p:cNvSpPr>
          <p:nvPr>
            <p:ph type="body" sz="quarter" idx="33" hasCustomPrompt="1"/>
          </p:nvPr>
        </p:nvSpPr>
        <p:spPr>
          <a:xfrm>
            <a:off x="8683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7" name="Text Placeholder 11"/>
          <p:cNvSpPr>
            <a:spLocks noGrp="1"/>
          </p:cNvSpPr>
          <p:nvPr>
            <p:ph type="body" sz="quarter" idx="34" hasCustomPrompt="1"/>
          </p:nvPr>
        </p:nvSpPr>
        <p:spPr>
          <a:xfrm>
            <a:off x="51355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8" name="Text Placeholder 11"/>
          <p:cNvSpPr>
            <a:spLocks noGrp="1"/>
          </p:cNvSpPr>
          <p:nvPr>
            <p:ph type="body" sz="quarter" idx="35" hasCustomPrompt="1"/>
          </p:nvPr>
        </p:nvSpPr>
        <p:spPr>
          <a:xfrm>
            <a:off x="9391830"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39" name="Text Placeholder 11"/>
          <p:cNvSpPr>
            <a:spLocks noGrp="1"/>
          </p:cNvSpPr>
          <p:nvPr>
            <p:ph type="body" sz="quarter" idx="27" hasCustomPrompt="1"/>
          </p:nvPr>
        </p:nvSpPr>
        <p:spPr>
          <a:xfrm>
            <a:off x="30019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1" name="Text Placeholder 11"/>
          <p:cNvSpPr>
            <a:spLocks noGrp="1"/>
          </p:cNvSpPr>
          <p:nvPr>
            <p:ph type="body" sz="quarter" idx="29" hasCustomPrompt="1"/>
          </p:nvPr>
        </p:nvSpPr>
        <p:spPr>
          <a:xfrm>
            <a:off x="72691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2" name="Title 1"/>
          <p:cNvSpPr>
            <a:spLocks noGrp="1"/>
          </p:cNvSpPr>
          <p:nvPr>
            <p:ph type="title" hasCustomPrompt="1"/>
          </p:nvPr>
        </p:nvSpPr>
        <p:spPr>
          <a:xfrm>
            <a:off x="996527" y="584200"/>
            <a:ext cx="9326880" cy="503936"/>
          </a:xfrm>
          <a:solidFill>
            <a:schemeClr val="accent2"/>
          </a:solidFill>
        </p:spPr>
        <p:txBody>
          <a:bodyPr/>
          <a:lstStyle>
            <a:lvl1pPr>
              <a:defRPr sz="2800"/>
            </a:lvl1pPr>
          </a:lstStyle>
          <a:p>
            <a:r>
              <a:rPr lang="en-US" dirty="0"/>
              <a:t>Slide title, keep it short, size box to fit text</a:t>
            </a:r>
          </a:p>
        </p:txBody>
      </p:sp>
      <p:sp>
        <p:nvSpPr>
          <p:cNvPr id="4" name="Picture Placeholder 3"/>
          <p:cNvSpPr>
            <a:spLocks noGrp="1"/>
          </p:cNvSpPr>
          <p:nvPr>
            <p:ph type="pic" sz="quarter" idx="10"/>
          </p:nvPr>
        </p:nvSpPr>
        <p:spPr>
          <a:xfrm>
            <a:off x="996527" y="1371601"/>
            <a:ext cx="1584960" cy="1584960"/>
          </a:xfrm>
        </p:spPr>
        <p:txBody>
          <a:bodyPr/>
          <a:lstStyle>
            <a:lvl1pPr marL="0" indent="0">
              <a:buNone/>
              <a:defRPr/>
            </a:lvl1pPr>
          </a:lstStyle>
          <a:p>
            <a:r>
              <a:rPr lang="en-US"/>
              <a:t>Click icon to add picture</a:t>
            </a:r>
            <a:endParaRPr lang="en-US" dirty="0"/>
          </a:p>
        </p:txBody>
      </p:sp>
      <p:sp>
        <p:nvSpPr>
          <p:cNvPr id="5" name="Picture Placeholder 3"/>
          <p:cNvSpPr>
            <a:spLocks noGrp="1"/>
          </p:cNvSpPr>
          <p:nvPr>
            <p:ph type="pic" sz="quarter" idx="11"/>
          </p:nvPr>
        </p:nvSpPr>
        <p:spPr>
          <a:xfrm>
            <a:off x="3126155" y="1371601"/>
            <a:ext cx="1584960" cy="1584960"/>
          </a:xfrm>
        </p:spPr>
        <p:txBody>
          <a:bodyPr/>
          <a:lstStyle>
            <a:lvl1pPr marL="0" indent="0">
              <a:buNone/>
              <a:defRPr/>
            </a:lvl1pPr>
          </a:lstStyle>
          <a:p>
            <a:r>
              <a:rPr lang="en-US"/>
              <a:t>Click icon to add picture</a:t>
            </a:r>
            <a:endParaRPr lang="en-US" dirty="0"/>
          </a:p>
        </p:txBody>
      </p:sp>
      <p:sp>
        <p:nvSpPr>
          <p:cNvPr id="6" name="Picture Placeholder 3"/>
          <p:cNvSpPr>
            <a:spLocks noGrp="1"/>
          </p:cNvSpPr>
          <p:nvPr>
            <p:ph type="pic" sz="quarter" idx="12"/>
          </p:nvPr>
        </p:nvSpPr>
        <p:spPr>
          <a:xfrm>
            <a:off x="5255783" y="1371601"/>
            <a:ext cx="1584960" cy="1584960"/>
          </a:xfrm>
        </p:spPr>
        <p:txBody>
          <a:bodyPr/>
          <a:lstStyle>
            <a:lvl1pPr marL="0" indent="0">
              <a:buNone/>
              <a:defRPr/>
            </a:lvl1pPr>
          </a:lstStyle>
          <a:p>
            <a:r>
              <a:rPr lang="en-US"/>
              <a:t>Click icon to add picture</a:t>
            </a:r>
            <a:endParaRPr lang="en-US" dirty="0"/>
          </a:p>
        </p:txBody>
      </p:sp>
      <p:sp>
        <p:nvSpPr>
          <p:cNvPr id="7" name="Picture Placeholder 3"/>
          <p:cNvSpPr>
            <a:spLocks noGrp="1"/>
          </p:cNvSpPr>
          <p:nvPr>
            <p:ph type="pic" sz="quarter" idx="13"/>
          </p:nvPr>
        </p:nvSpPr>
        <p:spPr>
          <a:xfrm>
            <a:off x="7385411" y="1371601"/>
            <a:ext cx="1584960" cy="1584960"/>
          </a:xfrm>
        </p:spPr>
        <p:txBody>
          <a:bodyPr/>
          <a:lstStyle>
            <a:lvl1pPr marL="0" indent="0">
              <a:buNone/>
              <a:defRPr/>
            </a:lvl1pPr>
          </a:lstStyle>
          <a:p>
            <a:r>
              <a:rPr lang="en-US"/>
              <a:t>Click icon to add picture</a:t>
            </a:r>
            <a:endParaRPr lang="en-US" dirty="0"/>
          </a:p>
        </p:txBody>
      </p:sp>
      <p:sp>
        <p:nvSpPr>
          <p:cNvPr id="22" name="Picture Placeholder 3"/>
          <p:cNvSpPr>
            <a:spLocks noGrp="1"/>
          </p:cNvSpPr>
          <p:nvPr>
            <p:ph type="pic" sz="quarter" idx="19"/>
          </p:nvPr>
        </p:nvSpPr>
        <p:spPr>
          <a:xfrm>
            <a:off x="9515039" y="1371601"/>
            <a:ext cx="1584960" cy="1584960"/>
          </a:xfrm>
        </p:spPr>
        <p:txBody>
          <a:bodyPr/>
          <a:lstStyle>
            <a:lvl1pPr marL="0" indent="0">
              <a:buNone/>
              <a:defRPr/>
            </a:lvl1pPr>
          </a:lstStyle>
          <a:p>
            <a:r>
              <a:rPr lang="en-US"/>
              <a:t>Click icon to add picture</a:t>
            </a:r>
            <a:endParaRPr lang="en-US" dirty="0"/>
          </a:p>
        </p:txBody>
      </p:sp>
      <p:sp>
        <p:nvSpPr>
          <p:cNvPr id="23" name="Picture Placeholder 3"/>
          <p:cNvSpPr>
            <a:spLocks noGrp="1"/>
          </p:cNvSpPr>
          <p:nvPr>
            <p:ph type="pic" sz="quarter" idx="20"/>
          </p:nvPr>
        </p:nvSpPr>
        <p:spPr>
          <a:xfrm>
            <a:off x="996527" y="4120777"/>
            <a:ext cx="1584960" cy="1584960"/>
          </a:xfrm>
        </p:spPr>
        <p:txBody>
          <a:bodyPr/>
          <a:lstStyle>
            <a:lvl1pPr marL="0" indent="0">
              <a:buNone/>
              <a:defRPr/>
            </a:lvl1pPr>
          </a:lstStyle>
          <a:p>
            <a:r>
              <a:rPr lang="en-US"/>
              <a:t>Click icon to add picture</a:t>
            </a:r>
            <a:endParaRPr lang="en-US" dirty="0"/>
          </a:p>
        </p:txBody>
      </p:sp>
      <p:sp>
        <p:nvSpPr>
          <p:cNvPr id="24" name="Picture Placeholder 3"/>
          <p:cNvSpPr>
            <a:spLocks noGrp="1"/>
          </p:cNvSpPr>
          <p:nvPr>
            <p:ph type="pic" sz="quarter" idx="21"/>
          </p:nvPr>
        </p:nvSpPr>
        <p:spPr>
          <a:xfrm>
            <a:off x="3126155" y="4120777"/>
            <a:ext cx="1584960" cy="1584960"/>
          </a:xfrm>
        </p:spPr>
        <p:txBody>
          <a:bodyPr/>
          <a:lstStyle>
            <a:lvl1pPr marL="0" indent="0">
              <a:buNone/>
              <a:defRPr/>
            </a:lvl1pPr>
          </a:lstStyle>
          <a:p>
            <a:r>
              <a:rPr lang="en-US"/>
              <a:t>Click icon to add picture</a:t>
            </a:r>
            <a:endParaRPr lang="en-US" dirty="0"/>
          </a:p>
        </p:txBody>
      </p:sp>
      <p:sp>
        <p:nvSpPr>
          <p:cNvPr id="25" name="Picture Placeholder 3"/>
          <p:cNvSpPr>
            <a:spLocks noGrp="1"/>
          </p:cNvSpPr>
          <p:nvPr>
            <p:ph type="pic" sz="quarter" idx="22"/>
          </p:nvPr>
        </p:nvSpPr>
        <p:spPr>
          <a:xfrm>
            <a:off x="5255783" y="4120777"/>
            <a:ext cx="1584960" cy="1584960"/>
          </a:xfrm>
        </p:spPr>
        <p:txBody>
          <a:bodyPr/>
          <a:lstStyle>
            <a:lvl1pPr marL="0" indent="0">
              <a:buNone/>
              <a:defRPr/>
            </a:lvl1pPr>
          </a:lstStyle>
          <a:p>
            <a:r>
              <a:rPr lang="en-US"/>
              <a:t>Click icon to add picture</a:t>
            </a:r>
            <a:endParaRPr lang="en-US" dirty="0"/>
          </a:p>
        </p:txBody>
      </p:sp>
      <p:sp>
        <p:nvSpPr>
          <p:cNvPr id="26" name="Picture Placeholder 3"/>
          <p:cNvSpPr>
            <a:spLocks noGrp="1"/>
          </p:cNvSpPr>
          <p:nvPr>
            <p:ph type="pic" sz="quarter" idx="23"/>
          </p:nvPr>
        </p:nvSpPr>
        <p:spPr>
          <a:xfrm>
            <a:off x="7385411" y="4120777"/>
            <a:ext cx="1584960" cy="1584960"/>
          </a:xfrm>
        </p:spPr>
        <p:txBody>
          <a:bodyPr/>
          <a:lstStyle>
            <a:lvl1pPr marL="0" indent="0">
              <a:buNone/>
              <a:defRPr/>
            </a:lvl1pPr>
          </a:lstStyle>
          <a:p>
            <a:r>
              <a:rPr lang="en-US"/>
              <a:t>Click icon to add picture</a:t>
            </a:r>
            <a:endParaRPr lang="en-US" dirty="0"/>
          </a:p>
        </p:txBody>
      </p:sp>
      <p:sp>
        <p:nvSpPr>
          <p:cNvPr id="27" name="Picture Placeholder 3"/>
          <p:cNvSpPr>
            <a:spLocks noGrp="1"/>
          </p:cNvSpPr>
          <p:nvPr>
            <p:ph type="pic" sz="quarter" idx="24"/>
          </p:nvPr>
        </p:nvSpPr>
        <p:spPr>
          <a:xfrm>
            <a:off x="9515039" y="4120777"/>
            <a:ext cx="1584960" cy="1584960"/>
          </a:xfrm>
        </p:spPr>
        <p:txBody>
          <a:bodyPr/>
          <a:lstStyle>
            <a:lvl1pPr marL="0" indent="0">
              <a:buNone/>
              <a:defRPr/>
            </a:lvl1pPr>
          </a:lstStyle>
          <a:p>
            <a:r>
              <a:rPr lang="en-US"/>
              <a:t>Click icon to add picture</a:t>
            </a:r>
            <a:endParaRPr lang="en-US" dirty="0"/>
          </a:p>
        </p:txBody>
      </p:sp>
      <p:sp>
        <p:nvSpPr>
          <p:cNvPr id="12" name="Text Placeholder 11"/>
          <p:cNvSpPr>
            <a:spLocks noGrp="1"/>
          </p:cNvSpPr>
          <p:nvPr>
            <p:ph type="body" sz="quarter" idx="26" hasCustomPrompt="1"/>
          </p:nvPr>
        </p:nvSpPr>
        <p:spPr>
          <a:xfrm>
            <a:off x="8683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0" name="Text Placeholder 11"/>
          <p:cNvSpPr>
            <a:spLocks noGrp="1"/>
          </p:cNvSpPr>
          <p:nvPr>
            <p:ph type="body" sz="quarter" idx="28" hasCustomPrompt="1"/>
          </p:nvPr>
        </p:nvSpPr>
        <p:spPr>
          <a:xfrm>
            <a:off x="51355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3" name="Text Placeholder 11"/>
          <p:cNvSpPr>
            <a:spLocks noGrp="1"/>
          </p:cNvSpPr>
          <p:nvPr>
            <p:ph type="body" sz="quarter" idx="30" hasCustomPrompt="1"/>
          </p:nvPr>
        </p:nvSpPr>
        <p:spPr>
          <a:xfrm>
            <a:off x="9391830"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Tree>
    <p:extLst>
      <p:ext uri="{BB962C8B-B14F-4D97-AF65-F5344CB8AC3E}">
        <p14:creationId xmlns:p14="http://schemas.microsoft.com/office/powerpoint/2010/main" val="3213529892"/>
      </p:ext>
    </p:extLst>
  </p:cSld>
  <p:clrMapOvr>
    <a:masterClrMapping/>
  </p:clrMapOvr>
  <p:transition>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two content (Vertical split)">
    <p:spTree>
      <p:nvGrpSpPr>
        <p:cNvPr id="1" name=""/>
        <p:cNvGrpSpPr/>
        <p:nvPr/>
      </p:nvGrpSpPr>
      <p:grpSpPr>
        <a:xfrm>
          <a:off x="0" y="0"/>
          <a:ext cx="0" cy="0"/>
          <a:chOff x="0" y="0"/>
          <a:chExt cx="0" cy="0"/>
        </a:xfrm>
      </p:grpSpPr>
      <p:sp>
        <p:nvSpPr>
          <p:cNvPr id="8" name="Rectangle 7"/>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p:nvPr>
        </p:nvSpPr>
        <p:spPr>
          <a:xfrm>
            <a:off x="838201" y="987426"/>
            <a:ext cx="4771383" cy="1368927"/>
          </a:xfrm>
          <a:noFill/>
        </p:spPr>
        <p:txBody>
          <a:bodyPr anchor="b">
            <a:normAutofit/>
          </a:bodyPr>
          <a:lstStyle>
            <a:lvl1pPr>
              <a:lnSpc>
                <a:spcPts val="4500"/>
              </a:lnSpc>
              <a:defRPr sz="4400"/>
            </a:lvl1pPr>
          </a:lstStyle>
          <a:p>
            <a:r>
              <a:rPr lang="en-US"/>
              <a:t>Click to edit Master title style</a:t>
            </a:r>
            <a:endParaRPr lang="en-US" dirty="0"/>
          </a:p>
        </p:txBody>
      </p:sp>
      <p:sp>
        <p:nvSpPr>
          <p:cNvPr id="3" name="Content Placeholder 2"/>
          <p:cNvSpPr>
            <a:spLocks noGrp="1"/>
          </p:cNvSpPr>
          <p:nvPr>
            <p:ph idx="1"/>
          </p:nvPr>
        </p:nvSpPr>
        <p:spPr>
          <a:xfrm>
            <a:off x="6446196" y="987426"/>
            <a:ext cx="4909192" cy="4873625"/>
          </a:xfrm>
        </p:spPr>
        <p:txBody>
          <a:bodyPr>
            <a:normAutofit/>
          </a:bodyPr>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800"/>
            </a:lvl4pPr>
            <a:lvl5pPr>
              <a:lnSpc>
                <a:spcPct val="100000"/>
              </a:lnSpc>
              <a:spcBef>
                <a:spcPts val="600"/>
              </a:spcBef>
              <a:defRPr sz="18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7" y="2356352"/>
            <a:ext cx="4769796" cy="3512637"/>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4234143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and content (Horiz. split)">
    <p:spTree>
      <p:nvGrpSpPr>
        <p:cNvPr id="1" name=""/>
        <p:cNvGrpSpPr/>
        <p:nvPr/>
      </p:nvGrpSpPr>
      <p:grpSpPr>
        <a:xfrm>
          <a:off x="0" y="0"/>
          <a:ext cx="0" cy="0"/>
          <a:chOff x="0" y="0"/>
          <a:chExt cx="0" cy="0"/>
        </a:xfrm>
      </p:grpSpPr>
      <p:sp>
        <p:nvSpPr>
          <p:cNvPr id="6" name="Shape 36"/>
          <p:cNvSpPr/>
          <p:nvPr/>
        </p:nvSpPr>
        <p:spPr>
          <a:xfrm>
            <a:off x="-1" y="2217907"/>
            <a:ext cx="12191967" cy="4640093"/>
          </a:xfrm>
          <a:prstGeom prst="rect">
            <a:avLst/>
          </a:prstGeom>
          <a:solidFill>
            <a:schemeClr val="accent2"/>
          </a:solidFill>
          <a:ln>
            <a:noFill/>
          </a:ln>
        </p:spPr>
        <p:txBody>
          <a:bodyPr lIns="121900" tIns="121900" rIns="121900" bIns="121900" anchor="ctr" anchorCtr="0">
            <a:noAutofit/>
          </a:bodyPr>
          <a:lstStyle/>
          <a:p>
            <a:pPr lvl="0">
              <a:spcBef>
                <a:spcPts val="0"/>
              </a:spcBef>
              <a:buNone/>
            </a:pPr>
            <a:endParaRPr sz="3200" dirty="0"/>
          </a:p>
        </p:txBody>
      </p:sp>
      <p:sp>
        <p:nvSpPr>
          <p:cNvPr id="2" name="Title 1"/>
          <p:cNvSpPr>
            <a:spLocks noGrp="1"/>
          </p:cNvSpPr>
          <p:nvPr>
            <p:ph type="title"/>
          </p:nvPr>
        </p:nvSpPr>
        <p:spPr>
          <a:xfrm>
            <a:off x="838199" y="1"/>
            <a:ext cx="11353767" cy="2217907"/>
          </a:xfrm>
          <a:noFill/>
        </p:spPr>
        <p:txBody>
          <a:bodyPr/>
          <a:lstStyle>
            <a:lvl1pPr>
              <a:lnSpc>
                <a:spcPts val="5000"/>
              </a:lnSpc>
              <a:defRPr sz="5000"/>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229180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5951" y="2012787"/>
            <a:ext cx="10363200" cy="1763879"/>
          </a:xfrm>
          <a:noFill/>
        </p:spPr>
        <p:txBody>
          <a:bodyPr/>
          <a:lstStyle>
            <a:lvl1pPr marL="0" algn="l">
              <a:lnSpc>
                <a:spcPts val="6500"/>
              </a:lnSpc>
              <a:defRPr sz="6000" b="1">
                <a:solidFill>
                  <a:schemeClr val="tx2"/>
                </a:solidFill>
                <a:latin typeface="Arial" panose="020B0604020202020204" pitchFamily="34" charset="0"/>
                <a:cs typeface="Arial" panose="020B0604020202020204" pitchFamily="34" charset="0"/>
              </a:defRPr>
            </a:lvl1pPr>
          </a:lstStyle>
          <a:p>
            <a:r>
              <a:rPr lang="en-US" dirty="0"/>
              <a:t>Type your presentation title here</a:t>
            </a:r>
          </a:p>
        </p:txBody>
      </p:sp>
      <p:sp>
        <p:nvSpPr>
          <p:cNvPr id="3" name="Subtitle 2"/>
          <p:cNvSpPr>
            <a:spLocks noGrp="1"/>
          </p:cNvSpPr>
          <p:nvPr>
            <p:ph type="subTitle" idx="1" hasCustomPrompt="1"/>
          </p:nvPr>
        </p:nvSpPr>
        <p:spPr>
          <a:xfrm>
            <a:off x="615951" y="1611799"/>
            <a:ext cx="5676695" cy="457200"/>
          </a:xfrm>
          <a:solidFill>
            <a:schemeClr val="accent2"/>
          </a:solidFill>
        </p:spPr>
        <p:txBody>
          <a:bodyPr/>
          <a:lstStyle>
            <a:lvl1pPr marL="0" indent="0" algn="l">
              <a:lnSpc>
                <a:spcPts val="2700"/>
              </a:lnSpc>
              <a:spcBef>
                <a:spcPts val="0"/>
              </a:spcBef>
              <a:spcAft>
                <a:spcPts val="0"/>
              </a:spcAft>
              <a:buNone/>
              <a:defRPr sz="2400" b="1" baseline="0">
                <a:solidFill>
                  <a:schemeClr val="tx2"/>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Add any text here, size box to fit text</a:t>
            </a:r>
          </a:p>
        </p:txBody>
      </p:sp>
      <p:sp>
        <p:nvSpPr>
          <p:cNvPr id="5" name="Text Placeholder 4"/>
          <p:cNvSpPr>
            <a:spLocks noGrp="1"/>
          </p:cNvSpPr>
          <p:nvPr>
            <p:ph type="body" sz="quarter" idx="10" hasCustomPrompt="1"/>
          </p:nvPr>
        </p:nvSpPr>
        <p:spPr>
          <a:xfrm>
            <a:off x="615952" y="3776663"/>
            <a:ext cx="8945493" cy="1471612"/>
          </a:xfrm>
        </p:spPr>
        <p:txBody>
          <a:bodyPr/>
          <a:lstStyle>
            <a:lvl1pPr marL="0" indent="0">
              <a:spcBef>
                <a:spcPts val="0"/>
              </a:spcBef>
              <a:buNone/>
              <a:defRPr sz="25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Type information such as: presenter name, location, date, . . . </a:t>
            </a:r>
          </a:p>
        </p:txBody>
      </p:sp>
      <p:pic>
        <p:nvPicPr>
          <p:cNvPr id="6" name="Shape 40"/>
          <p:cNvPicPr preferRelativeResize="0"/>
          <p:nvPr userDrawn="1"/>
        </p:nvPicPr>
        <p:blipFill rotWithShape="1">
          <a:blip r:embed="rId2">
            <a:alphaModFix/>
          </a:blip>
          <a:srcRect/>
          <a:stretch/>
        </p:blipFill>
        <p:spPr>
          <a:xfrm>
            <a:off x="803860" y="5538283"/>
            <a:ext cx="4263561" cy="1183195"/>
          </a:xfrm>
          <a:prstGeom prst="rect">
            <a:avLst/>
          </a:prstGeom>
          <a:noFill/>
          <a:ln>
            <a:noFill/>
          </a:ln>
        </p:spPr>
      </p:pic>
    </p:spTree>
    <p:extLst>
      <p:ext uri="{BB962C8B-B14F-4D97-AF65-F5344CB8AC3E}">
        <p14:creationId xmlns:p14="http://schemas.microsoft.com/office/powerpoint/2010/main" val="3143806819"/>
      </p:ext>
    </p:extLst>
  </p:cSld>
  <p:clrMapOvr>
    <a:masterClrMapping/>
  </p:clrMapOvr>
  <p:transition>
    <p:push/>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 Column on Left - full imag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 y="0"/>
            <a:ext cx="12192000" cy="6857999"/>
          </a:xfrm>
        </p:spPr>
        <p:txBody>
          <a:bodyPr/>
          <a:lstStyle>
            <a:lvl1pPr>
              <a:defRPr sz="1600"/>
            </a:lvl1pPr>
            <a:lvl2pPr>
              <a:defRPr sz="1400"/>
            </a:lvl2pPr>
            <a:lvl3pPr>
              <a:defRPr sz="12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hasCustomPrompt="1"/>
          </p:nvPr>
        </p:nvSpPr>
        <p:spPr>
          <a:xfrm>
            <a:off x="138545" y="787651"/>
            <a:ext cx="3500002" cy="1638049"/>
          </a:xfrm>
          <a:noFill/>
        </p:spPr>
        <p:txBody>
          <a:bodyPr anchor="t"/>
          <a:lstStyle>
            <a:lvl1pPr>
              <a:lnSpc>
                <a:spcPts val="4000"/>
              </a:lnSpc>
              <a:defRPr sz="4000" spc="-50" baseline="0">
                <a:solidFill>
                  <a:schemeClr val="accent2"/>
                </a:solidFill>
              </a:defRPr>
            </a:lvl1pPr>
          </a:lstStyle>
          <a:p>
            <a:r>
              <a:rPr lang="en-US" dirty="0"/>
              <a:t>Click to edit slide title</a:t>
            </a:r>
          </a:p>
        </p:txBody>
      </p:sp>
      <p:sp>
        <p:nvSpPr>
          <p:cNvPr id="3" name="Content Placeholder 2"/>
          <p:cNvSpPr>
            <a:spLocks noGrp="1"/>
          </p:cNvSpPr>
          <p:nvPr>
            <p:ph sz="half" idx="1" hasCustomPrompt="1"/>
          </p:nvPr>
        </p:nvSpPr>
        <p:spPr>
          <a:xfrm>
            <a:off x="138545" y="2425700"/>
            <a:ext cx="3500002" cy="3252792"/>
          </a:xfrm>
        </p:spPr>
        <p:txBody>
          <a:bodyPr>
            <a:normAutofit/>
          </a:bodyPr>
          <a:lstStyle>
            <a:lvl1pPr marL="6349" indent="0">
              <a:lnSpc>
                <a:spcPct val="100000"/>
              </a:lnSpc>
              <a:spcBef>
                <a:spcPts val="300"/>
              </a:spcBef>
              <a:spcAft>
                <a:spcPts val="600"/>
              </a:spcAft>
              <a:buFontTx/>
              <a:buNone/>
              <a:defRPr sz="1800">
                <a:solidFill>
                  <a:schemeClr val="bg2"/>
                </a:solidFill>
              </a:defRPr>
            </a:lvl1pPr>
            <a:lvl2pPr marL="461951" indent="0">
              <a:buFontTx/>
              <a:buNone/>
              <a:defRPr sz="1400"/>
            </a:lvl2pPr>
            <a:lvl3pPr marL="914353" indent="0">
              <a:buFontTx/>
              <a:buNone/>
              <a:defRPr sz="12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816426107"/>
      </p:ext>
    </p:extLst>
  </p:cSld>
  <p:clrMapOvr>
    <a:masterClrMapping/>
  </p:clrMapOvr>
  <p:transition>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3 [black] Column on Left">
    <p:spTree>
      <p:nvGrpSpPr>
        <p:cNvPr id="1" name=""/>
        <p:cNvGrpSpPr/>
        <p:nvPr/>
      </p:nvGrpSpPr>
      <p:grpSpPr>
        <a:xfrm>
          <a:off x="0" y="0"/>
          <a:ext cx="0" cy="0"/>
          <a:chOff x="0" y="0"/>
          <a:chExt cx="0" cy="0"/>
        </a:xfrm>
      </p:grpSpPr>
      <p:sp>
        <p:nvSpPr>
          <p:cNvPr id="7" name="Rectangle 6"/>
          <p:cNvSpPr/>
          <p:nvPr userDrawn="1"/>
        </p:nvSpPr>
        <p:spPr>
          <a:xfrm flipH="1">
            <a:off x="-1" y="0"/>
            <a:ext cx="3982165"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38545" y="787651"/>
            <a:ext cx="3486148" cy="1648351"/>
          </a:xfrm>
          <a:noFill/>
        </p:spPr>
        <p:txBody>
          <a:bodyPr anchor="t"/>
          <a:lstStyle>
            <a:lvl1pPr>
              <a:lnSpc>
                <a:spcPts val="4000"/>
              </a:lnSpc>
              <a:defRPr sz="4000" b="1" spc="-50" baseline="0">
                <a:solidFill>
                  <a:schemeClr val="accent2"/>
                </a:solidFill>
                <a:latin typeface="+mn-lt"/>
              </a:defRPr>
            </a:lvl1pPr>
          </a:lstStyle>
          <a:p>
            <a:r>
              <a:rPr lang="en-US" dirty="0"/>
              <a:t>Click to edit slide title</a:t>
            </a:r>
          </a:p>
        </p:txBody>
      </p:sp>
      <p:sp>
        <p:nvSpPr>
          <p:cNvPr id="3" name="Content Placeholder 2"/>
          <p:cNvSpPr>
            <a:spLocks noGrp="1"/>
          </p:cNvSpPr>
          <p:nvPr>
            <p:ph sz="half" idx="1" hasCustomPrompt="1"/>
          </p:nvPr>
        </p:nvSpPr>
        <p:spPr>
          <a:xfrm>
            <a:off x="138545" y="2436002"/>
            <a:ext cx="3486147" cy="3242490"/>
          </a:xfrm>
        </p:spPr>
        <p:txBody>
          <a:bodyPr>
            <a:normAutofit/>
          </a:bodyPr>
          <a:lstStyle>
            <a:lvl1pPr marL="6349" indent="0">
              <a:lnSpc>
                <a:spcPct val="100000"/>
              </a:lnSpc>
              <a:spcBef>
                <a:spcPts val="300"/>
              </a:spcBef>
              <a:spcAft>
                <a:spcPts val="600"/>
              </a:spcAft>
              <a:buNone/>
              <a:defRPr sz="1800">
                <a:solidFill>
                  <a:schemeClr val="bg2"/>
                </a:solidFill>
              </a:defRPr>
            </a:lvl1pPr>
            <a:lvl2pPr marL="461951" indent="0">
              <a:buNone/>
              <a:defRPr sz="1600"/>
            </a:lvl2pPr>
            <a:lvl3pPr marL="914353" indent="0">
              <a:buNone/>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hasCustomPrompt="1"/>
          </p:nvPr>
        </p:nvSpPr>
        <p:spPr>
          <a:xfrm>
            <a:off x="4248150" y="584199"/>
            <a:ext cx="6965283" cy="5541967"/>
          </a:xfrm>
        </p:spPr>
        <p:txBody>
          <a:bodyPr>
            <a:normAutofit/>
          </a:bodyPr>
          <a:lstStyle>
            <a:lvl1pPr>
              <a:lnSpc>
                <a:spcPct val="100000"/>
              </a:lnSpc>
              <a:spcBef>
                <a:spcPts val="600"/>
              </a:spcBef>
              <a:spcAft>
                <a:spcPts val="600"/>
              </a:spcAft>
              <a:defRPr sz="1800"/>
            </a:lvl1pPr>
            <a:lvl2pPr>
              <a:lnSpc>
                <a:spcPct val="100000"/>
              </a:lnSpc>
              <a:spcBef>
                <a:spcPts val="600"/>
              </a:spcBef>
              <a:spcAft>
                <a:spcPts val="600"/>
              </a:spcAft>
              <a:defRPr sz="1800"/>
            </a:lvl2pPr>
            <a:lvl3pPr>
              <a:lnSpc>
                <a:spcPct val="100000"/>
              </a:lnSpc>
              <a:spcBef>
                <a:spcPts val="600"/>
              </a:spcBef>
              <a:spcAft>
                <a:spcPts val="600"/>
              </a:spcAft>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586" y="6129446"/>
            <a:ext cx="1075256" cy="631066"/>
          </a:xfrm>
          <a:prstGeom prst="rect">
            <a:avLst/>
          </a:prstGeom>
        </p:spPr>
      </p:pic>
    </p:spTree>
    <p:extLst>
      <p:ext uri="{BB962C8B-B14F-4D97-AF65-F5344CB8AC3E}">
        <p14:creationId xmlns:p14="http://schemas.microsoft.com/office/powerpoint/2010/main" val="237695720"/>
      </p:ext>
    </p:extLst>
  </p:cSld>
  <p:clrMapOvr>
    <a:masterClrMapping/>
  </p:clrMapOvr>
  <p:transition>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Left and Content-Righ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538189" y="501870"/>
            <a:ext cx="1236577" cy="1666063"/>
          </a:xfrm>
        </p:spPr>
        <p:txBody>
          <a:bodyPr/>
          <a:lstStyle>
            <a:lvl1pPr marL="0" indent="0">
              <a:spcBef>
                <a:spcPts val="0"/>
              </a:spcBef>
              <a:spcAft>
                <a:spcPts val="0"/>
              </a:spcAft>
              <a:buNone/>
              <a:defRPr sz="11733">
                <a:solidFill>
                  <a:schemeClr val="accent2"/>
                </a:solidFill>
                <a:latin typeface="Arial Black" panose="020B0A04020102020204" pitchFamily="34" charset="0"/>
              </a:defRPr>
            </a:lvl1pPr>
          </a:lstStyle>
          <a:p>
            <a:pPr lvl="0"/>
            <a:r>
              <a:rPr lang="en-US" dirty="0"/>
              <a:t>#</a:t>
            </a:r>
          </a:p>
        </p:txBody>
      </p:sp>
      <p:sp>
        <p:nvSpPr>
          <p:cNvPr id="2" name="Title 1"/>
          <p:cNvSpPr>
            <a:spLocks noGrp="1"/>
          </p:cNvSpPr>
          <p:nvPr>
            <p:ph type="title" hasCustomPrompt="1"/>
          </p:nvPr>
        </p:nvSpPr>
        <p:spPr>
          <a:xfrm>
            <a:off x="534570" y="2438401"/>
            <a:ext cx="3994021" cy="3601329"/>
          </a:xfrm>
          <a:noFill/>
          <a:ln>
            <a:noFill/>
          </a:ln>
        </p:spPr>
        <p:txBody>
          <a:bodyPr anchor="t"/>
          <a:lstStyle>
            <a:lvl1pPr algn="r">
              <a:lnSpc>
                <a:spcPts val="4267"/>
              </a:lnSpc>
              <a:defRPr sz="4000"/>
            </a:lvl1pPr>
          </a:lstStyle>
          <a:p>
            <a:r>
              <a:rPr lang="en-US" dirty="0"/>
              <a:t>Slide title, keep it short, size box to fit text</a:t>
            </a:r>
          </a:p>
        </p:txBody>
      </p:sp>
      <p:sp>
        <p:nvSpPr>
          <p:cNvPr id="4" name="Content Placeholder 3"/>
          <p:cNvSpPr>
            <a:spLocks noGrp="1"/>
          </p:cNvSpPr>
          <p:nvPr>
            <p:ph sz="half" idx="2" hasCustomPrompt="1"/>
          </p:nvPr>
        </p:nvSpPr>
        <p:spPr>
          <a:xfrm>
            <a:off x="5213351" y="1"/>
            <a:ext cx="5609167" cy="6857999"/>
          </a:xfrm>
        </p:spPr>
        <p:txBody>
          <a:bodyPr anchor="ctr">
            <a:normAutofit/>
          </a:bodyPr>
          <a:lstStyle>
            <a:lvl1pPr marL="6349" indent="0">
              <a:buNone/>
              <a:defRPr sz="1800"/>
            </a:lvl1pPr>
            <a:lvl2pPr marL="461951" indent="0">
              <a:buNone/>
              <a:defRPr sz="1800"/>
            </a:lvl2pPr>
            <a:lvl3pPr marL="914353" indent="0">
              <a:buNone/>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p:nvCxnSpPr>
        <p:spPr>
          <a:xfrm>
            <a:off x="4872169" y="1012541"/>
            <a:ext cx="0" cy="4880745"/>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360622"/>
      </p:ext>
    </p:extLst>
  </p:cSld>
  <p:clrMapOvr>
    <a:masterClrMapping/>
  </p:clrMapOvr>
  <p:transition>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top : title-Left :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434576"/>
            <a:ext cx="5278555" cy="3423421"/>
          </a:xfrm>
          <a:noFill/>
          <a:ln>
            <a:noFill/>
          </a:ln>
        </p:spPr>
        <p:txBody>
          <a:bodyPr anchor="ctr"/>
          <a:lstStyle>
            <a:lvl1pPr algn="r">
              <a:lnSpc>
                <a:spcPct val="100000"/>
              </a:lnSpc>
              <a:defRPr sz="3600" spc="0" baseline="0"/>
            </a:lvl1pPr>
          </a:lstStyle>
          <a:p>
            <a:r>
              <a:rPr lang="en-US" dirty="0"/>
              <a:t>Slide title, keep it short, size box to fit text</a:t>
            </a:r>
          </a:p>
        </p:txBody>
      </p:sp>
      <p:sp>
        <p:nvSpPr>
          <p:cNvPr id="4" name="Content Placeholder 3"/>
          <p:cNvSpPr>
            <a:spLocks noGrp="1"/>
          </p:cNvSpPr>
          <p:nvPr>
            <p:ph sz="half" idx="2" hasCustomPrompt="1"/>
          </p:nvPr>
        </p:nvSpPr>
        <p:spPr>
          <a:xfrm>
            <a:off x="5816479" y="3434577"/>
            <a:ext cx="5913967" cy="3423423"/>
          </a:xfrm>
        </p:spPr>
        <p:txBody>
          <a:bodyPr anchor="ctr">
            <a:normAutofit/>
          </a:bodyPr>
          <a:lstStyle>
            <a:lvl1pPr marL="6349" indent="0">
              <a:spcBef>
                <a:spcPts val="600"/>
              </a:spcBef>
              <a:spcAft>
                <a:spcPts val="600"/>
              </a:spcAft>
              <a:buNone/>
              <a:defRPr sz="1800"/>
            </a:lvl1pPr>
            <a:lvl2pPr marL="461951" indent="0">
              <a:spcBef>
                <a:spcPts val="600"/>
              </a:spcBef>
              <a:spcAft>
                <a:spcPts val="600"/>
              </a:spcAft>
              <a:buNone/>
              <a:defRPr sz="1800"/>
            </a:lvl2pPr>
            <a:lvl3pPr marL="914353" indent="0">
              <a:spcBef>
                <a:spcPts val="600"/>
              </a:spcBef>
              <a:spcAft>
                <a:spcPts val="600"/>
              </a:spcAft>
              <a:buNone/>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p:nvCxnSpPr>
        <p:spPr>
          <a:xfrm>
            <a:off x="5543789" y="3910362"/>
            <a:ext cx="0" cy="2482492"/>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Picture Placeholder 8"/>
          <p:cNvSpPr>
            <a:spLocks noGrp="1"/>
          </p:cNvSpPr>
          <p:nvPr>
            <p:ph type="pic" sz="quarter" idx="10"/>
          </p:nvPr>
        </p:nvSpPr>
        <p:spPr>
          <a:xfrm>
            <a:off x="0" y="0"/>
            <a:ext cx="12192000" cy="3434576"/>
          </a:xfrm>
        </p:spPr>
        <p:txBody>
          <a:bodyPr anchor="ctr"/>
          <a:lstStyle>
            <a:lvl1pPr marL="6349" indent="0" algn="ctr">
              <a:buFontTx/>
              <a:buNone/>
              <a:defRPr/>
            </a:lvl1pPr>
          </a:lstStyle>
          <a:p>
            <a:r>
              <a:rPr lang="en-US"/>
              <a:t>Click icon to add picture</a:t>
            </a:r>
            <a:endParaRPr lang="en-US" dirty="0"/>
          </a:p>
        </p:txBody>
      </p:sp>
    </p:spTree>
    <p:extLst>
      <p:ext uri="{BB962C8B-B14F-4D97-AF65-F5344CB8AC3E}">
        <p14:creationId xmlns:p14="http://schemas.microsoft.com/office/powerpoint/2010/main" val="22043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Left :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501" y="-1"/>
            <a:ext cx="5676900" cy="6857999"/>
          </a:xfrm>
          <a:noFill/>
          <a:ln>
            <a:noFill/>
          </a:ln>
        </p:spPr>
        <p:txBody>
          <a:bodyPr anchor="ctr"/>
          <a:lstStyle>
            <a:lvl1pPr algn="r">
              <a:lnSpc>
                <a:spcPct val="90000"/>
              </a:lnSpc>
              <a:defRPr sz="4400" spc="0" baseline="0"/>
            </a:lvl1pPr>
          </a:lstStyle>
          <a:p>
            <a:r>
              <a:rPr lang="en-US" dirty="0"/>
              <a:t>Slide title, keep it short, size box to fit text</a:t>
            </a:r>
          </a:p>
        </p:txBody>
      </p:sp>
      <p:sp>
        <p:nvSpPr>
          <p:cNvPr id="4" name="Content Placeholder 3"/>
          <p:cNvSpPr>
            <a:spLocks noGrp="1"/>
          </p:cNvSpPr>
          <p:nvPr>
            <p:ph sz="half" idx="2" hasCustomPrompt="1"/>
          </p:nvPr>
        </p:nvSpPr>
        <p:spPr>
          <a:xfrm>
            <a:off x="6324600" y="1"/>
            <a:ext cx="5405846" cy="6857999"/>
          </a:xfrm>
        </p:spPr>
        <p:txBody>
          <a:bodyPr anchor="ctr"/>
          <a:lstStyle>
            <a:lvl1pPr marL="6349" indent="0">
              <a:spcBef>
                <a:spcPts val="1200"/>
              </a:spcBef>
              <a:spcAft>
                <a:spcPts val="1200"/>
              </a:spcAft>
              <a:buNone/>
              <a:defRPr sz="2800"/>
            </a:lvl1pPr>
            <a:lvl2pPr marL="461951" indent="0">
              <a:spcBef>
                <a:spcPts val="1200"/>
              </a:spcBef>
              <a:spcAft>
                <a:spcPts val="1200"/>
              </a:spcAft>
              <a:buNone/>
              <a:defRPr sz="2133"/>
            </a:lvl2pPr>
            <a:lvl3pPr marL="914353" indent="0">
              <a:spcBef>
                <a:spcPts val="1200"/>
              </a:spcBef>
              <a:spcAft>
                <a:spcPts val="1200"/>
              </a:spcAft>
              <a:buNone/>
              <a:defRPr sz="2133"/>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cxnSp>
        <p:nvCxnSpPr>
          <p:cNvPr id="6" name="Straight Connector 5"/>
          <p:cNvCxnSpPr/>
          <p:nvPr/>
        </p:nvCxnSpPr>
        <p:spPr>
          <a:xfrm>
            <a:off x="6096000" y="1012541"/>
            <a:ext cx="0" cy="4880745"/>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430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line with text">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65938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739893"/>
            <a:ext cx="10833461" cy="2637369"/>
          </a:xfrm>
          <a:noFill/>
        </p:spPr>
        <p:txBody>
          <a:bodyPr anchor="b">
            <a:noAutofit/>
          </a:bodyPr>
          <a:lstStyle>
            <a:lvl1pPr algn="l">
              <a:lnSpc>
                <a:spcPts val="9333"/>
              </a:lnSpc>
              <a:defRPr sz="9600" baseline="0"/>
            </a:lvl1pPr>
          </a:lstStyle>
          <a:p>
            <a:r>
              <a:rPr lang="en-US" dirty="0"/>
              <a:t>Click to edit title content</a:t>
            </a:r>
          </a:p>
        </p:txBody>
      </p:sp>
      <p:sp>
        <p:nvSpPr>
          <p:cNvPr id="3" name="Subtitle 2"/>
          <p:cNvSpPr>
            <a:spLocks noGrp="1"/>
          </p:cNvSpPr>
          <p:nvPr>
            <p:ph type="subTitle" idx="1"/>
          </p:nvPr>
        </p:nvSpPr>
        <p:spPr>
          <a:xfrm>
            <a:off x="1062447" y="1340434"/>
            <a:ext cx="3947843" cy="386487"/>
          </a:xfrm>
          <a:solidFill>
            <a:schemeClr val="accent2"/>
          </a:solidFill>
        </p:spPr>
        <p:txBody>
          <a:bodyPr>
            <a:normAutofit/>
          </a:bodyPr>
          <a:lstStyle>
            <a:lvl1pPr marL="0" indent="0" algn="l">
              <a:buNone/>
              <a:defRPr sz="1867"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7" name="Shape 40"/>
          <p:cNvPicPr preferRelativeResize="0"/>
          <p:nvPr/>
        </p:nvPicPr>
        <p:blipFill rotWithShape="1">
          <a:blip r:embed="rId2">
            <a:alphaModFix/>
          </a:blip>
          <a:srcRect/>
          <a:stretch/>
        </p:blipFill>
        <p:spPr>
          <a:xfrm>
            <a:off x="803860" y="5538283"/>
            <a:ext cx="4263561" cy="1183195"/>
          </a:xfrm>
          <a:prstGeom prst="rect">
            <a:avLst/>
          </a:prstGeom>
          <a:noFill/>
          <a:ln>
            <a:noFill/>
          </a:ln>
        </p:spPr>
      </p:pic>
    </p:spTree>
    <p:extLst>
      <p:ext uri="{BB962C8B-B14F-4D97-AF65-F5344CB8AC3E}">
        <p14:creationId xmlns:p14="http://schemas.microsoft.com/office/powerpoint/2010/main" val="1971279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340434"/>
            <a:ext cx="3947843" cy="386487"/>
          </a:xfrm>
          <a:solidFill>
            <a:schemeClr val="accent2"/>
          </a:solidFill>
        </p:spPr>
        <p:txBody>
          <a:bodyPr>
            <a:normAutofit/>
          </a:bodyPr>
          <a:lstStyle>
            <a:lvl1pPr marL="0" indent="0" algn="l">
              <a:buNone/>
              <a:defRPr sz="1867"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838200" y="1727812"/>
            <a:ext cx="10833461" cy="1097280"/>
          </a:xfrm>
          <a:solidFill>
            <a:schemeClr val="tx2"/>
          </a:solidFill>
        </p:spPr>
        <p:txBody>
          <a:bodyPr anchor="ctr">
            <a:noAutofit/>
          </a:bodyPr>
          <a:lstStyle>
            <a:lvl1pPr algn="l">
              <a:lnSpc>
                <a:spcPct val="100000"/>
              </a:lnSpc>
              <a:spcBef>
                <a:spcPts val="0"/>
              </a:spcBef>
              <a:defRPr sz="6400" b="1" baseline="0">
                <a:solidFill>
                  <a:schemeClr val="bg2"/>
                </a:solidFill>
                <a:latin typeface="+mn-lt"/>
              </a:defRPr>
            </a:lvl1pPr>
          </a:lstStyle>
          <a:p>
            <a:r>
              <a:rPr lang="en-US" dirty="0"/>
              <a:t>Click to edit line 1</a:t>
            </a:r>
          </a:p>
        </p:txBody>
      </p:sp>
      <p:pic>
        <p:nvPicPr>
          <p:cNvPr id="7" name="Shape 40"/>
          <p:cNvPicPr preferRelativeResize="0"/>
          <p:nvPr/>
        </p:nvPicPr>
        <p:blipFill rotWithShape="1">
          <a:blip r:embed="rId2">
            <a:alphaModFix/>
          </a:blip>
          <a:srcRect/>
          <a:stretch/>
        </p:blipFill>
        <p:spPr>
          <a:xfrm>
            <a:off x="563605" y="5538283"/>
            <a:ext cx="4263561" cy="1183195"/>
          </a:xfrm>
          <a:prstGeom prst="rect">
            <a:avLst/>
          </a:prstGeom>
          <a:noFill/>
          <a:ln>
            <a:noFill/>
          </a:ln>
        </p:spPr>
      </p:pic>
      <p:sp>
        <p:nvSpPr>
          <p:cNvPr id="6" name="Text Placeholder 5"/>
          <p:cNvSpPr>
            <a:spLocks noGrp="1"/>
          </p:cNvSpPr>
          <p:nvPr>
            <p:ph type="body" sz="quarter" idx="10"/>
          </p:nvPr>
        </p:nvSpPr>
        <p:spPr>
          <a:xfrm>
            <a:off x="838201" y="2816741"/>
            <a:ext cx="10833100" cy="1097280"/>
          </a:xfrm>
          <a:solidFill>
            <a:schemeClr val="tx2"/>
          </a:solidFill>
        </p:spPr>
        <p:txBody>
          <a:bodyPr>
            <a:normAutofit/>
          </a:bodyPr>
          <a:lstStyle>
            <a:lvl1pPr marL="0" indent="0">
              <a:lnSpc>
                <a:spcPct val="100000"/>
              </a:lnSpc>
              <a:spcBef>
                <a:spcPts val="0"/>
              </a:spcBef>
              <a:buNone/>
              <a:defRPr sz="6400" b="1">
                <a:solidFill>
                  <a:schemeClr val="bg2"/>
                </a:solidFill>
                <a:latin typeface="+mn-lt"/>
              </a:defRPr>
            </a:lvl1pPr>
          </a:lstStyle>
          <a:p>
            <a:pPr lvl="0"/>
            <a:r>
              <a:rPr lang="en-US"/>
              <a:t>Edit Master text styles</a:t>
            </a:r>
          </a:p>
        </p:txBody>
      </p:sp>
      <p:sp>
        <p:nvSpPr>
          <p:cNvPr id="9" name="Text Placeholder 8"/>
          <p:cNvSpPr>
            <a:spLocks noGrp="1"/>
          </p:cNvSpPr>
          <p:nvPr>
            <p:ph type="body" sz="quarter" idx="11"/>
          </p:nvPr>
        </p:nvSpPr>
        <p:spPr>
          <a:xfrm>
            <a:off x="863253" y="3922373"/>
            <a:ext cx="9258300" cy="1138927"/>
          </a:xfrm>
        </p:spPr>
        <p:txBody>
          <a:bodyPr>
            <a:normAutofit/>
          </a:bodyPr>
          <a:lstStyle>
            <a:lvl1pPr marL="0" indent="0">
              <a:lnSpc>
                <a:spcPct val="100000"/>
              </a:lnSpc>
              <a:spcBef>
                <a:spcPts val="0"/>
              </a:spcBef>
              <a:spcAft>
                <a:spcPts val="0"/>
              </a:spcAft>
              <a:buNone/>
              <a:defRPr sz="2400" b="1"/>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2376036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5951" y="2012787"/>
            <a:ext cx="10363200" cy="1763879"/>
          </a:xfrm>
          <a:noFill/>
        </p:spPr>
        <p:txBody>
          <a:bodyPr/>
          <a:lstStyle>
            <a:lvl1pPr marL="0" algn="l">
              <a:lnSpc>
                <a:spcPts val="6500"/>
              </a:lnSpc>
              <a:defRPr sz="6000" b="1">
                <a:solidFill>
                  <a:schemeClr val="tx2"/>
                </a:solidFill>
                <a:latin typeface="Arial" panose="020B0604020202020204" pitchFamily="34" charset="0"/>
                <a:cs typeface="Arial" panose="020B0604020202020204" pitchFamily="34" charset="0"/>
              </a:defRPr>
            </a:lvl1pPr>
          </a:lstStyle>
          <a:p>
            <a:r>
              <a:rPr lang="en-US" dirty="0"/>
              <a:t>Type your presentation title here</a:t>
            </a:r>
          </a:p>
        </p:txBody>
      </p:sp>
      <p:sp>
        <p:nvSpPr>
          <p:cNvPr id="3" name="Subtitle 2"/>
          <p:cNvSpPr>
            <a:spLocks noGrp="1"/>
          </p:cNvSpPr>
          <p:nvPr>
            <p:ph type="subTitle" idx="1" hasCustomPrompt="1"/>
          </p:nvPr>
        </p:nvSpPr>
        <p:spPr>
          <a:xfrm>
            <a:off x="615951" y="1611799"/>
            <a:ext cx="5676695" cy="366228"/>
          </a:xfrm>
          <a:solidFill>
            <a:schemeClr val="accent2"/>
          </a:solidFill>
        </p:spPr>
        <p:txBody>
          <a:bodyPr/>
          <a:lstStyle>
            <a:lvl1pPr marL="0" indent="0" algn="l">
              <a:lnSpc>
                <a:spcPts val="2400"/>
              </a:lnSpc>
              <a:spcBef>
                <a:spcPts val="0"/>
              </a:spcBef>
              <a:spcAft>
                <a:spcPts val="0"/>
              </a:spcAft>
              <a:buNone/>
              <a:defRPr sz="2400" b="1" baseline="0">
                <a:solidFill>
                  <a:schemeClr val="tx2"/>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Add any text here, size box to fit text</a:t>
            </a:r>
          </a:p>
        </p:txBody>
      </p:sp>
      <p:sp>
        <p:nvSpPr>
          <p:cNvPr id="5" name="Text Placeholder 4"/>
          <p:cNvSpPr>
            <a:spLocks noGrp="1"/>
          </p:cNvSpPr>
          <p:nvPr>
            <p:ph type="body" sz="quarter" idx="10" hasCustomPrompt="1"/>
          </p:nvPr>
        </p:nvSpPr>
        <p:spPr>
          <a:xfrm>
            <a:off x="615952" y="3776663"/>
            <a:ext cx="8945493" cy="1471612"/>
          </a:xfrm>
        </p:spPr>
        <p:txBody>
          <a:bodyPr/>
          <a:lstStyle>
            <a:lvl1pPr marL="0" indent="0">
              <a:spcBef>
                <a:spcPts val="0"/>
              </a:spcBef>
              <a:buNone/>
              <a:defRPr sz="2500" baseline="0"/>
            </a:lvl1pPr>
            <a:lvl2pPr marL="457178" indent="0">
              <a:buNone/>
              <a:defRPr/>
            </a:lvl2pPr>
            <a:lvl3pPr marL="914354" indent="0">
              <a:buNone/>
              <a:defRPr/>
            </a:lvl3pPr>
            <a:lvl4pPr marL="1371532" indent="0">
              <a:buNone/>
              <a:defRPr/>
            </a:lvl4pPr>
            <a:lvl5pPr marL="1828709" indent="0">
              <a:buNone/>
              <a:defRPr/>
            </a:lvl5pPr>
          </a:lstStyle>
          <a:p>
            <a:pPr lvl="0"/>
            <a:r>
              <a:rPr lang="en-US" dirty="0"/>
              <a:t>Type information such as: presenter name, location, date, . . . </a:t>
            </a:r>
          </a:p>
        </p:txBody>
      </p:sp>
      <p:pic>
        <p:nvPicPr>
          <p:cNvPr id="6" name="Shape 40"/>
          <p:cNvPicPr preferRelativeResize="0"/>
          <p:nvPr userDrawn="1"/>
        </p:nvPicPr>
        <p:blipFill rotWithShape="1">
          <a:blip r:embed="rId2">
            <a:alphaModFix/>
          </a:blip>
          <a:srcRect/>
          <a:stretch/>
        </p:blipFill>
        <p:spPr>
          <a:xfrm>
            <a:off x="803860" y="5538283"/>
            <a:ext cx="4263561" cy="1183195"/>
          </a:xfrm>
          <a:prstGeom prst="rect">
            <a:avLst/>
          </a:prstGeom>
          <a:noFill/>
          <a:ln>
            <a:noFill/>
          </a:ln>
        </p:spPr>
      </p:pic>
    </p:spTree>
    <p:extLst>
      <p:ext uri="{BB962C8B-B14F-4D97-AF65-F5344CB8AC3E}">
        <p14:creationId xmlns:p14="http://schemas.microsoft.com/office/powerpoint/2010/main" val="356441714"/>
      </p:ext>
    </p:extLst>
  </p:cSld>
  <p:clrMapOvr>
    <a:masterClrMapping/>
  </p:clrMapOvr>
  <p:transition>
    <p:push/>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4786015"/>
          </a:xfrm>
        </p:spPr>
        <p:txBody>
          <a:bodyPr anchor="ctr"/>
          <a:lstStyle>
            <a:lvl1pPr marL="0" indent="0" algn="ctr">
              <a:buNone/>
              <a:defRPr/>
            </a:lvl1pPr>
          </a:lstStyle>
          <a:p>
            <a:r>
              <a:rPr lang="en-US"/>
              <a:t>Click icon to add picture</a:t>
            </a:r>
            <a:endParaRPr lang="en-US" dirty="0"/>
          </a:p>
        </p:txBody>
      </p:sp>
      <p:sp>
        <p:nvSpPr>
          <p:cNvPr id="2" name="Title 1"/>
          <p:cNvSpPr>
            <a:spLocks noGrp="1"/>
          </p:cNvSpPr>
          <p:nvPr>
            <p:ph type="ctrTitle" hasCustomPrompt="1"/>
          </p:nvPr>
        </p:nvSpPr>
        <p:spPr>
          <a:xfrm>
            <a:off x="679269" y="3953304"/>
            <a:ext cx="11357088" cy="1180291"/>
          </a:xfrm>
          <a:noFill/>
        </p:spPr>
        <p:txBody>
          <a:bodyPr anchor="ctr">
            <a:noAutofit/>
          </a:bodyPr>
          <a:lstStyle>
            <a:lvl1pPr algn="l">
              <a:lnSpc>
                <a:spcPts val="8666"/>
              </a:lnSpc>
              <a:defRPr sz="7200" baseline="0"/>
            </a:lvl1pPr>
          </a:lstStyle>
          <a:p>
            <a:r>
              <a:rPr lang="en-US" dirty="0"/>
              <a:t>Click to edit title content</a:t>
            </a:r>
          </a:p>
        </p:txBody>
      </p:sp>
      <p:sp>
        <p:nvSpPr>
          <p:cNvPr id="3" name="Subtitle 2"/>
          <p:cNvSpPr>
            <a:spLocks noGrp="1"/>
          </p:cNvSpPr>
          <p:nvPr>
            <p:ph type="subTitle" idx="1"/>
          </p:nvPr>
        </p:nvSpPr>
        <p:spPr>
          <a:xfrm>
            <a:off x="844981" y="4824927"/>
            <a:ext cx="3947843" cy="386487"/>
          </a:xfrm>
          <a:solidFill>
            <a:schemeClr val="accent2"/>
          </a:solidFill>
        </p:spPr>
        <p:txBody>
          <a:bodyPr>
            <a:normAutofit/>
          </a:bodyPr>
          <a:lstStyle>
            <a:lvl1pPr marL="0" indent="0" algn="l">
              <a:buNone/>
              <a:defRPr sz="1867"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7" name="Shape 40"/>
          <p:cNvPicPr preferRelativeResize="0"/>
          <p:nvPr/>
        </p:nvPicPr>
        <p:blipFill rotWithShape="1">
          <a:blip r:embed="rId2">
            <a:alphaModFix/>
          </a:blip>
          <a:srcRect/>
          <a:stretch/>
        </p:blipFill>
        <p:spPr>
          <a:xfrm>
            <a:off x="803860" y="5538283"/>
            <a:ext cx="4263561" cy="1183195"/>
          </a:xfrm>
          <a:prstGeom prst="rect">
            <a:avLst/>
          </a:prstGeom>
          <a:noFill/>
          <a:ln>
            <a:noFill/>
          </a:ln>
        </p:spPr>
      </p:pic>
    </p:spTree>
    <p:extLst>
      <p:ext uri="{BB962C8B-B14F-4D97-AF65-F5344CB8AC3E}">
        <p14:creationId xmlns:p14="http://schemas.microsoft.com/office/powerpoint/2010/main" val="4109179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4786015"/>
          </a:xfrm>
        </p:spPr>
        <p:txBody>
          <a:bodyPr anchor="ctr"/>
          <a:lstStyle>
            <a:lvl1pPr marL="0" indent="0" algn="ctr">
              <a:buNone/>
              <a:defRPr/>
            </a:lvl1pPr>
          </a:lstStyle>
          <a:p>
            <a:r>
              <a:rPr lang="en-US"/>
              <a:t>Click icon to add picture</a:t>
            </a:r>
            <a:endParaRPr lang="en-US" dirty="0"/>
          </a:p>
        </p:txBody>
      </p:sp>
      <p:sp>
        <p:nvSpPr>
          <p:cNvPr id="2" name="Title 1"/>
          <p:cNvSpPr>
            <a:spLocks noGrp="1"/>
          </p:cNvSpPr>
          <p:nvPr>
            <p:ph type="ctrTitle" hasCustomPrompt="1"/>
          </p:nvPr>
        </p:nvSpPr>
        <p:spPr>
          <a:xfrm>
            <a:off x="679269" y="3953304"/>
            <a:ext cx="11357088" cy="1180291"/>
          </a:xfrm>
          <a:noFill/>
        </p:spPr>
        <p:txBody>
          <a:bodyPr anchor="ctr">
            <a:noAutofit/>
          </a:bodyPr>
          <a:lstStyle>
            <a:lvl1pPr algn="l">
              <a:lnSpc>
                <a:spcPts val="8666"/>
              </a:lnSpc>
              <a:defRPr sz="7200" b="1" baseline="0">
                <a:latin typeface="+mn-lt"/>
              </a:defRPr>
            </a:lvl1pPr>
          </a:lstStyle>
          <a:p>
            <a:r>
              <a:rPr lang="en-US" dirty="0"/>
              <a:t>Click to edit title content</a:t>
            </a:r>
          </a:p>
        </p:txBody>
      </p:sp>
      <p:sp>
        <p:nvSpPr>
          <p:cNvPr id="3" name="Subtitle 2"/>
          <p:cNvSpPr>
            <a:spLocks noGrp="1"/>
          </p:cNvSpPr>
          <p:nvPr>
            <p:ph type="subTitle" idx="1"/>
          </p:nvPr>
        </p:nvSpPr>
        <p:spPr>
          <a:xfrm>
            <a:off x="844981" y="4824927"/>
            <a:ext cx="3947843" cy="386487"/>
          </a:xfrm>
          <a:solidFill>
            <a:schemeClr val="accent2"/>
          </a:solidFill>
        </p:spPr>
        <p:txBody>
          <a:bodyPr>
            <a:normAutofit/>
          </a:bodyPr>
          <a:lstStyle>
            <a:lvl1pPr marL="0" indent="0" algn="l">
              <a:buNone/>
              <a:defRPr sz="1867"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7" name="Shape 40"/>
          <p:cNvPicPr preferRelativeResize="0"/>
          <p:nvPr/>
        </p:nvPicPr>
        <p:blipFill rotWithShape="1">
          <a:blip r:embed="rId2">
            <a:alphaModFix/>
          </a:blip>
          <a:srcRect/>
          <a:stretch/>
        </p:blipFill>
        <p:spPr>
          <a:xfrm>
            <a:off x="803860" y="5538283"/>
            <a:ext cx="4263561" cy="1183195"/>
          </a:xfrm>
          <a:prstGeom prst="rect">
            <a:avLst/>
          </a:prstGeom>
          <a:noFill/>
          <a:ln>
            <a:noFill/>
          </a:ln>
        </p:spPr>
      </p:pic>
    </p:spTree>
    <p:extLst>
      <p:ext uri="{BB962C8B-B14F-4D97-AF65-F5344CB8AC3E}">
        <p14:creationId xmlns:p14="http://schemas.microsoft.com/office/powerpoint/2010/main" val="1661656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Title slide4">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no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721158"/>
            <a:ext cx="10515600" cy="1368493"/>
          </a:xfrm>
        </p:spPr>
        <p:txBody>
          <a:bodyPr>
            <a:normAutofit/>
          </a:bodyPr>
          <a:lstStyle>
            <a:lvl1pPr marL="0" indent="0">
              <a:buNone/>
              <a:defRPr sz="3733" b="1">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7" name="Shape 11" descr="ASU_Horiz_RGB_Digital_MaroonGold.png"/>
          <p:cNvPicPr preferRelativeResize="0"/>
          <p:nvPr/>
        </p:nvPicPr>
        <p:blipFill>
          <a:blip r:embed="rId2">
            <a:alphaModFix/>
          </a:blip>
          <a:stretch>
            <a:fillRect/>
          </a:stretch>
        </p:blipFill>
        <p:spPr>
          <a:xfrm>
            <a:off x="326758" y="249396"/>
            <a:ext cx="5126625" cy="1422800"/>
          </a:xfrm>
          <a:prstGeom prst="rect">
            <a:avLst/>
          </a:prstGeom>
          <a:noFill/>
          <a:ln>
            <a:noFill/>
          </a:ln>
        </p:spPr>
      </p:pic>
    </p:spTree>
    <p:extLst>
      <p:ext uri="{BB962C8B-B14F-4D97-AF65-F5344CB8AC3E}">
        <p14:creationId xmlns:p14="http://schemas.microsoft.com/office/powerpoint/2010/main" val="622456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Agenda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649" y="0"/>
            <a:ext cx="4653567" cy="6858000"/>
          </a:xfrm>
          <a:noFill/>
        </p:spPr>
        <p:txBody>
          <a:bodyPr>
            <a:noAutofit/>
          </a:bodyPr>
          <a:lstStyle>
            <a:lvl1pPr algn="r">
              <a:defRPr sz="4800">
                <a:solidFill>
                  <a:schemeClr val="bg2"/>
                </a:solidFill>
              </a:defRPr>
            </a:lvl1pPr>
          </a:lstStyle>
          <a:p>
            <a:r>
              <a:rPr lang="en-US"/>
              <a:t>Click to edit Master title style</a:t>
            </a:r>
            <a:endParaRPr lang="en-US" dirty="0"/>
          </a:p>
        </p:txBody>
      </p:sp>
      <p:sp>
        <p:nvSpPr>
          <p:cNvPr id="6" name="Shape 14"/>
          <p:cNvSpPr txBox="1"/>
          <p:nvPr/>
        </p:nvSpPr>
        <p:spPr>
          <a:xfrm>
            <a:off x="4886652" y="495464"/>
            <a:ext cx="1409600" cy="4708800"/>
          </a:xfrm>
          <a:prstGeom prst="rect">
            <a:avLst/>
          </a:prstGeom>
          <a:noFill/>
          <a:ln>
            <a:noFill/>
          </a:ln>
        </p:spPr>
        <p:txBody>
          <a:bodyPr lIns="91433" tIns="45700" rIns="91433" bIns="45700" anchor="t" anchorCtr="0">
            <a:noAutofit/>
          </a:bodyPr>
          <a:lstStyle/>
          <a:p>
            <a:pPr marL="0" marR="0" lvl="0" indent="0" algn="l" rtl="0">
              <a:spcBef>
                <a:spcPts val="0"/>
              </a:spcBef>
              <a:spcAft>
                <a:spcPts val="0"/>
              </a:spcAft>
              <a:buSzPct val="25000"/>
              <a:buNone/>
            </a:pPr>
            <a:r>
              <a:rPr lang="en" sz="29999" b="0" i="0" u="none" strike="noStrike" cap="none" dirty="0">
                <a:solidFill>
                  <a:schemeClr val="accent2"/>
                </a:solidFill>
                <a:latin typeface="Arial"/>
                <a:ea typeface="Arial"/>
                <a:cs typeface="Arial"/>
                <a:sym typeface="Arial"/>
              </a:rPr>
              <a:t>{</a:t>
            </a:r>
          </a:p>
        </p:txBody>
      </p:sp>
      <p:sp>
        <p:nvSpPr>
          <p:cNvPr id="8" name="Text Placeholder 7"/>
          <p:cNvSpPr>
            <a:spLocks noGrp="1"/>
          </p:cNvSpPr>
          <p:nvPr>
            <p:ph type="body" sz="quarter" idx="10" hasCustomPrompt="1"/>
          </p:nvPr>
        </p:nvSpPr>
        <p:spPr>
          <a:xfrm>
            <a:off x="6362700" y="0"/>
            <a:ext cx="4876264" cy="6858000"/>
          </a:xfrm>
        </p:spPr>
        <p:txBody>
          <a:bodyPr anchor="ctr">
            <a:normAutofit/>
          </a:bodyPr>
          <a:lstStyle>
            <a:lvl1pPr marL="609585" indent="-304792">
              <a:lnSpc>
                <a:spcPct val="114000"/>
              </a:lnSpc>
              <a:spcBef>
                <a:spcPts val="0"/>
              </a:spcBef>
              <a:spcAft>
                <a:spcPts val="2133"/>
              </a:spcAft>
              <a:buNone/>
              <a:defRPr sz="2400" b="1" baseline="0">
                <a:solidFill>
                  <a:schemeClr val="bg2"/>
                </a:solidFill>
              </a:defRPr>
            </a:lvl1pPr>
            <a:lvl2pPr marL="609585" indent="0">
              <a:lnSpc>
                <a:spcPct val="114000"/>
              </a:lnSpc>
              <a:spcBef>
                <a:spcPts val="0"/>
              </a:spcBef>
              <a:spcAft>
                <a:spcPts val="2133"/>
              </a:spcAft>
              <a:buNone/>
              <a:defRPr sz="2400" b="1"/>
            </a:lvl2pPr>
            <a:lvl3pPr marL="914377" indent="0">
              <a:buNone/>
              <a:defRPr/>
            </a:lvl3pPr>
            <a:lvl4pPr marL="1371566" indent="0">
              <a:buNone/>
              <a:defRPr/>
            </a:lvl4pPr>
            <a:lvl5pPr marL="1828754" indent="0">
              <a:buNone/>
              <a:defRPr/>
            </a:lvl5pPr>
          </a:lstStyle>
          <a:p>
            <a:pPr lvl="0"/>
            <a:r>
              <a:rPr lang="en-US" dirty="0"/>
              <a:t>First list item, soft return for two lines </a:t>
            </a:r>
          </a:p>
          <a:p>
            <a:pPr lvl="0"/>
            <a:r>
              <a:rPr lang="en-US" dirty="0"/>
              <a:t>Second list item and so on</a:t>
            </a:r>
          </a:p>
        </p:txBody>
      </p:sp>
    </p:spTree>
    <p:extLst>
      <p:ext uri="{BB962C8B-B14F-4D97-AF65-F5344CB8AC3E}">
        <p14:creationId xmlns:p14="http://schemas.microsoft.com/office/powerpoint/2010/main" val="418479523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214649" y="0"/>
            <a:ext cx="4653567" cy="6858000"/>
          </a:xfrm>
          <a:noFill/>
        </p:spPr>
        <p:txBody>
          <a:bodyPr>
            <a:noAutofit/>
          </a:bodyPr>
          <a:lstStyle>
            <a:lvl1pPr algn="r">
              <a:defRPr sz="4800"/>
            </a:lvl1pPr>
          </a:lstStyle>
          <a:p>
            <a:r>
              <a:rPr lang="en-US"/>
              <a:t>Click to edit Master title style</a:t>
            </a:r>
            <a:endParaRPr lang="en-US" dirty="0"/>
          </a:p>
        </p:txBody>
      </p:sp>
      <p:sp>
        <p:nvSpPr>
          <p:cNvPr id="6" name="Shape 14"/>
          <p:cNvSpPr txBox="1"/>
          <p:nvPr/>
        </p:nvSpPr>
        <p:spPr>
          <a:xfrm>
            <a:off x="4886652" y="495464"/>
            <a:ext cx="1409600" cy="4708800"/>
          </a:xfrm>
          <a:prstGeom prst="rect">
            <a:avLst/>
          </a:prstGeom>
          <a:noFill/>
          <a:ln>
            <a:noFill/>
          </a:ln>
        </p:spPr>
        <p:txBody>
          <a:bodyPr lIns="91433" tIns="45700" rIns="91433" bIns="45700" anchor="t" anchorCtr="0">
            <a:noAutofit/>
          </a:bodyPr>
          <a:lstStyle/>
          <a:p>
            <a:pPr marL="0" marR="0" lvl="0" indent="0" algn="l" rtl="0">
              <a:spcBef>
                <a:spcPts val="0"/>
              </a:spcBef>
              <a:spcAft>
                <a:spcPts val="0"/>
              </a:spcAft>
              <a:buSzPct val="25000"/>
              <a:buNone/>
            </a:pPr>
            <a:r>
              <a:rPr lang="en" sz="29999" b="0" i="0" u="none" strike="noStrike" cap="none" dirty="0">
                <a:solidFill>
                  <a:schemeClr val="accent2"/>
                </a:solidFill>
                <a:latin typeface="Arial"/>
                <a:ea typeface="Arial"/>
                <a:cs typeface="Arial"/>
                <a:sym typeface="Arial"/>
              </a:rPr>
              <a:t>{</a:t>
            </a:r>
          </a:p>
        </p:txBody>
      </p:sp>
      <p:sp>
        <p:nvSpPr>
          <p:cNvPr id="8" name="Text Placeholder 7"/>
          <p:cNvSpPr>
            <a:spLocks noGrp="1"/>
          </p:cNvSpPr>
          <p:nvPr>
            <p:ph type="body" sz="quarter" idx="10" hasCustomPrompt="1"/>
          </p:nvPr>
        </p:nvSpPr>
        <p:spPr>
          <a:xfrm>
            <a:off x="6362700" y="0"/>
            <a:ext cx="4876264" cy="6858000"/>
          </a:xfrm>
        </p:spPr>
        <p:txBody>
          <a:bodyPr anchor="ctr">
            <a:normAutofit/>
          </a:bodyPr>
          <a:lstStyle>
            <a:lvl1pPr marL="609585" indent="-304792">
              <a:lnSpc>
                <a:spcPct val="114000"/>
              </a:lnSpc>
              <a:spcBef>
                <a:spcPts val="0"/>
              </a:spcBef>
              <a:spcAft>
                <a:spcPts val="2133"/>
              </a:spcAft>
              <a:buNone/>
              <a:defRPr sz="2400" b="1" baseline="0"/>
            </a:lvl1pPr>
            <a:lvl2pPr marL="609585" indent="0">
              <a:lnSpc>
                <a:spcPct val="114000"/>
              </a:lnSpc>
              <a:spcBef>
                <a:spcPts val="0"/>
              </a:spcBef>
              <a:spcAft>
                <a:spcPts val="2133"/>
              </a:spcAft>
              <a:buNone/>
              <a:defRPr sz="2400" b="1"/>
            </a:lvl2pPr>
            <a:lvl3pPr marL="914377" indent="0">
              <a:buNone/>
              <a:defRPr/>
            </a:lvl3pPr>
            <a:lvl4pPr marL="1371566" indent="0">
              <a:buNone/>
              <a:defRPr/>
            </a:lvl4pPr>
            <a:lvl5pPr marL="1828754" indent="0">
              <a:buNone/>
              <a:defRPr/>
            </a:lvl5pPr>
          </a:lstStyle>
          <a:p>
            <a:pPr lvl="0"/>
            <a:r>
              <a:rPr lang="en-US" dirty="0"/>
              <a:t>First list item, soft return for two lines </a:t>
            </a:r>
          </a:p>
          <a:p>
            <a:pPr lvl="0"/>
            <a:r>
              <a:rPr lang="en-US" dirty="0"/>
              <a:t>Second list item and so on</a:t>
            </a:r>
          </a:p>
        </p:txBody>
      </p:sp>
    </p:spTree>
    <p:extLst>
      <p:ext uri="{BB962C8B-B14F-4D97-AF65-F5344CB8AC3E}">
        <p14:creationId xmlns:p14="http://schemas.microsoft.com/office/powerpoint/2010/main" val="1134959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reak or bold statement (maro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0"/>
            <a:ext cx="10350229" cy="6858000"/>
          </a:xfrm>
          <a:noFill/>
        </p:spPr>
        <p:txBody>
          <a:bodyPr>
            <a:noAutofit/>
          </a:bodyPr>
          <a:lstStyle>
            <a:lvl1pPr algn="l">
              <a:lnSpc>
                <a:spcPct val="100000"/>
              </a:lnSpc>
              <a:defRPr sz="8266">
                <a:solidFill>
                  <a:schemeClr val="bg2"/>
                </a:solidFill>
              </a:defRPr>
            </a:lvl1pPr>
          </a:lstStyle>
          <a:p>
            <a:r>
              <a:rPr lang="en-US" dirty="0"/>
              <a:t>Click to edit chapter break or bold statement</a:t>
            </a:r>
          </a:p>
        </p:txBody>
      </p:sp>
    </p:spTree>
    <p:extLst>
      <p:ext uri="{BB962C8B-B14F-4D97-AF65-F5344CB8AC3E}">
        <p14:creationId xmlns:p14="http://schemas.microsoft.com/office/powerpoint/2010/main" val="2858617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reak or bold statement (go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0"/>
            <a:ext cx="10350229" cy="6858000"/>
          </a:xfrm>
          <a:noFill/>
        </p:spPr>
        <p:txBody>
          <a:bodyPr>
            <a:noAutofit/>
          </a:bodyPr>
          <a:lstStyle>
            <a:lvl1pPr algn="l">
              <a:lnSpc>
                <a:spcPct val="100000"/>
              </a:lnSpc>
              <a:defRPr sz="8266"/>
            </a:lvl1pPr>
          </a:lstStyle>
          <a:p>
            <a:r>
              <a:rPr lang="en-US" dirty="0"/>
              <a:t>Click to edit chapter break or bold statement</a:t>
            </a:r>
          </a:p>
        </p:txBody>
      </p:sp>
    </p:spTree>
    <p:extLst>
      <p:ext uri="{BB962C8B-B14F-4D97-AF65-F5344CB8AC3E}">
        <p14:creationId xmlns:p14="http://schemas.microsoft.com/office/powerpoint/2010/main" val="2006836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reak bar (maroon)">
    <p:bg>
      <p:bgPr>
        <a:solidFill>
          <a:schemeClr val="bg2"/>
        </a:solidFill>
        <a:effectLst/>
      </p:bgPr>
    </p:bg>
    <p:spTree>
      <p:nvGrpSpPr>
        <p:cNvPr id="1" name=""/>
        <p:cNvGrpSpPr/>
        <p:nvPr/>
      </p:nvGrpSpPr>
      <p:grpSpPr>
        <a:xfrm>
          <a:off x="0" y="0"/>
          <a:ext cx="0" cy="0"/>
          <a:chOff x="0" y="0"/>
          <a:chExt cx="0" cy="0"/>
        </a:xfrm>
      </p:grpSpPr>
      <p:sp>
        <p:nvSpPr>
          <p:cNvPr id="3" name="Shape 49"/>
          <p:cNvSpPr/>
          <p:nvPr/>
        </p:nvSpPr>
        <p:spPr>
          <a:xfrm>
            <a:off x="0" y="1752600"/>
            <a:ext cx="12192000" cy="2057600"/>
          </a:xfrm>
          <a:prstGeom prst="rect">
            <a:avLst/>
          </a:prstGeom>
          <a:solidFill>
            <a:schemeClr val="accent1"/>
          </a:solidFill>
          <a:ln>
            <a:noFill/>
          </a:ln>
        </p:spPr>
        <p:txBody>
          <a:bodyPr lIns="162533" tIns="81233" rIns="162533" bIns="81233" anchor="ctr" anchorCtr="0">
            <a:noAutofit/>
          </a:bodyPr>
          <a:lstStyle/>
          <a:p>
            <a:pPr marL="0" marR="0" lvl="0" indent="0" algn="ctr" rtl="0">
              <a:lnSpc>
                <a:spcPct val="100000"/>
              </a:lnSpc>
              <a:spcBef>
                <a:spcPts val="0"/>
              </a:spcBef>
              <a:spcAft>
                <a:spcPts val="0"/>
              </a:spcAft>
              <a:buClr>
                <a:srgbClr val="000000"/>
              </a:buClr>
              <a:buFont typeface="Arial"/>
              <a:buNone/>
            </a:pPr>
            <a:endParaRPr sz="4933" b="1"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609600" y="1752600"/>
            <a:ext cx="10350229" cy="2057600"/>
          </a:xfrm>
          <a:noFill/>
        </p:spPr>
        <p:txBody>
          <a:bodyPr>
            <a:noAutofit/>
          </a:bodyPr>
          <a:lstStyle>
            <a:lvl1pPr algn="l">
              <a:lnSpc>
                <a:spcPct val="100000"/>
              </a:lnSpc>
              <a:defRPr sz="6400">
                <a:solidFill>
                  <a:schemeClr val="bg2"/>
                </a:solidFill>
              </a:defRPr>
            </a:lvl1pPr>
          </a:lstStyle>
          <a:p>
            <a:r>
              <a:rPr lang="en-US" dirty="0"/>
              <a:t>Click to edit chapter break bar</a:t>
            </a:r>
          </a:p>
        </p:txBody>
      </p:sp>
    </p:spTree>
    <p:extLst>
      <p:ext uri="{BB962C8B-B14F-4D97-AF65-F5344CB8AC3E}">
        <p14:creationId xmlns:p14="http://schemas.microsoft.com/office/powerpoint/2010/main" val="573294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reak bar (gold)">
    <p:bg>
      <p:bgPr>
        <a:solidFill>
          <a:schemeClr val="bg2"/>
        </a:solidFill>
        <a:effectLst/>
      </p:bgPr>
    </p:bg>
    <p:spTree>
      <p:nvGrpSpPr>
        <p:cNvPr id="1" name=""/>
        <p:cNvGrpSpPr/>
        <p:nvPr/>
      </p:nvGrpSpPr>
      <p:grpSpPr>
        <a:xfrm>
          <a:off x="0" y="0"/>
          <a:ext cx="0" cy="0"/>
          <a:chOff x="0" y="0"/>
          <a:chExt cx="0" cy="0"/>
        </a:xfrm>
      </p:grpSpPr>
      <p:sp>
        <p:nvSpPr>
          <p:cNvPr id="3" name="Shape 49"/>
          <p:cNvSpPr/>
          <p:nvPr/>
        </p:nvSpPr>
        <p:spPr>
          <a:xfrm>
            <a:off x="0" y="1752600"/>
            <a:ext cx="12192000" cy="2057600"/>
          </a:xfrm>
          <a:prstGeom prst="rect">
            <a:avLst/>
          </a:prstGeom>
          <a:solidFill>
            <a:schemeClr val="accent2"/>
          </a:solidFill>
          <a:ln>
            <a:noFill/>
          </a:ln>
        </p:spPr>
        <p:txBody>
          <a:bodyPr lIns="162533" tIns="81233" rIns="162533" bIns="81233" anchor="ctr" anchorCtr="0">
            <a:noAutofit/>
          </a:bodyPr>
          <a:lstStyle/>
          <a:p>
            <a:pPr marL="0" marR="0" lvl="0" indent="0" algn="ctr" rtl="0">
              <a:lnSpc>
                <a:spcPct val="100000"/>
              </a:lnSpc>
              <a:spcBef>
                <a:spcPts val="0"/>
              </a:spcBef>
              <a:spcAft>
                <a:spcPts val="0"/>
              </a:spcAft>
              <a:buClr>
                <a:srgbClr val="000000"/>
              </a:buClr>
              <a:buFont typeface="Arial"/>
              <a:buNone/>
            </a:pPr>
            <a:endParaRPr sz="4933" b="1" i="0" u="none" strike="noStrike" cap="none" dirty="0">
              <a:solidFill>
                <a:schemeClr val="lt1"/>
              </a:solidFill>
              <a:latin typeface="Arial"/>
              <a:ea typeface="Arial"/>
              <a:cs typeface="Arial"/>
              <a:sym typeface="Arial"/>
            </a:endParaRPr>
          </a:p>
        </p:txBody>
      </p:sp>
      <p:sp>
        <p:nvSpPr>
          <p:cNvPr id="2" name="Title 1"/>
          <p:cNvSpPr>
            <a:spLocks noGrp="1"/>
          </p:cNvSpPr>
          <p:nvPr>
            <p:ph type="title" hasCustomPrompt="1"/>
          </p:nvPr>
        </p:nvSpPr>
        <p:spPr>
          <a:xfrm>
            <a:off x="609600" y="1752600"/>
            <a:ext cx="10350229" cy="2057600"/>
          </a:xfrm>
          <a:noFill/>
        </p:spPr>
        <p:txBody>
          <a:bodyPr>
            <a:noAutofit/>
          </a:bodyPr>
          <a:lstStyle>
            <a:lvl1pPr algn="l">
              <a:lnSpc>
                <a:spcPct val="100000"/>
              </a:lnSpc>
              <a:defRPr sz="6400"/>
            </a:lvl1pPr>
          </a:lstStyle>
          <a:p>
            <a:r>
              <a:rPr lang="en-US" dirty="0"/>
              <a:t>Click to edit chapter break bar</a:t>
            </a:r>
          </a:p>
        </p:txBody>
      </p:sp>
    </p:spTree>
    <p:extLst>
      <p:ext uri="{BB962C8B-B14F-4D97-AF65-F5344CB8AC3E}">
        <p14:creationId xmlns:p14="http://schemas.microsoft.com/office/powerpoint/2010/main" val="2310705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on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546712"/>
            <a:ext cx="8941340" cy="457200"/>
          </a:xfrm>
          <a:solidFill>
            <a:schemeClr val="accent2"/>
          </a:solidFill>
        </p:spPr>
        <p:txBody>
          <a:bodyPr/>
          <a:lstStyle/>
          <a:p>
            <a:r>
              <a:rPr lang="en-US" dirty="0"/>
              <a:t>Click to edit title, size as necessary</a:t>
            </a:r>
          </a:p>
        </p:txBody>
      </p:sp>
      <p:sp>
        <p:nvSpPr>
          <p:cNvPr id="3" name="Content Placeholder 2"/>
          <p:cNvSpPr>
            <a:spLocks noGrp="1"/>
          </p:cNvSpPr>
          <p:nvPr>
            <p:ph idx="1"/>
          </p:nvPr>
        </p:nvSpPr>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1412805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28371" cy="457200"/>
          </a:xfrm>
          <a:solidFill>
            <a:schemeClr val="accent2"/>
          </a:solidFill>
        </p:spPr>
        <p:txBody>
          <a:bodyPr/>
          <a:lstStyle/>
          <a:p>
            <a:r>
              <a:rPr lang="en-US" dirty="0"/>
              <a:t>Click to edit title, size as necessary</a:t>
            </a:r>
          </a:p>
        </p:txBody>
      </p:sp>
      <p:sp>
        <p:nvSpPr>
          <p:cNvPr id="3" name="Content Placeholder 2"/>
          <p:cNvSpPr>
            <a:spLocks noGrp="1"/>
          </p:cNvSpPr>
          <p:nvPr>
            <p:ph idx="1"/>
          </p:nvPr>
        </p:nvSpPr>
        <p:spPr/>
        <p:txBody>
          <a:bodyPr numCol="2" spcCol="457200"/>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21139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457200"/>
          </a:xfrm>
          <a:solidFill>
            <a:schemeClr val="accent2"/>
          </a:solidFill>
        </p:spPr>
        <p:txBody>
          <a:bodyPr/>
          <a:lstStyle>
            <a:lvl1pPr>
              <a:defRPr sz="2800" baseline="0"/>
            </a:lvl1pPr>
          </a:lstStyle>
          <a:p>
            <a:r>
              <a:rPr lang="en-US" dirty="0"/>
              <a:t>Click to edit title, size as necessary</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14869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slide4">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noFill/>
        </p:spPr>
        <p:txBody>
          <a:bodyPr anchor="b"/>
          <a:lstStyle>
            <a:lvl1pPr>
              <a:lnSpc>
                <a:spcPts val="5000"/>
              </a:lnSpc>
              <a:defRPr sz="6000" b="1">
                <a:latin typeface="+mn-lt"/>
              </a:defRPr>
            </a:lvl1pPr>
          </a:lstStyle>
          <a:p>
            <a:r>
              <a:rPr lang="en-US" dirty="0"/>
              <a:t>Click to edit Master title style</a:t>
            </a:r>
          </a:p>
        </p:txBody>
      </p:sp>
      <p:sp>
        <p:nvSpPr>
          <p:cNvPr id="3" name="Text Placeholder 2"/>
          <p:cNvSpPr>
            <a:spLocks noGrp="1"/>
          </p:cNvSpPr>
          <p:nvPr>
            <p:ph type="body" idx="1"/>
          </p:nvPr>
        </p:nvSpPr>
        <p:spPr>
          <a:xfrm>
            <a:off x="831851" y="4721158"/>
            <a:ext cx="10515600" cy="1368493"/>
          </a:xfrm>
        </p:spPr>
        <p:txBody>
          <a:bodyPr>
            <a:normAutofit/>
          </a:bodyPr>
          <a:lstStyle>
            <a:lvl1pPr marL="0" indent="0">
              <a:buNone/>
              <a:defRPr sz="3733" b="1">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pic>
        <p:nvPicPr>
          <p:cNvPr id="7" name="Shape 11" descr="ASU_Horiz_RGB_Digital_MaroonGold.png"/>
          <p:cNvPicPr preferRelativeResize="0"/>
          <p:nvPr/>
        </p:nvPicPr>
        <p:blipFill>
          <a:blip r:embed="rId2">
            <a:alphaModFix/>
          </a:blip>
          <a:stretch>
            <a:fillRect/>
          </a:stretch>
        </p:blipFill>
        <p:spPr>
          <a:xfrm>
            <a:off x="326758" y="249396"/>
            <a:ext cx="5126625" cy="1422800"/>
          </a:xfrm>
          <a:prstGeom prst="rect">
            <a:avLst/>
          </a:prstGeom>
          <a:noFill/>
          <a:ln>
            <a:noFill/>
          </a:ln>
        </p:spPr>
      </p:pic>
    </p:spTree>
    <p:extLst>
      <p:ext uri="{BB962C8B-B14F-4D97-AF65-F5344CB8AC3E}">
        <p14:creationId xmlns:p14="http://schemas.microsoft.com/office/powerpoint/2010/main" val="2515145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title bar,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32114"/>
          </a:xfrm>
          <a:solidFill>
            <a:schemeClr val="tx2"/>
          </a:solidFill>
        </p:spPr>
        <p:txBody>
          <a:bodyPr/>
          <a:lstStyle>
            <a:lvl1pPr marL="822960">
              <a:defRPr sz="2800" baseline="0">
                <a:solidFill>
                  <a:schemeClr val="accent2"/>
                </a:solidFill>
              </a:defRPr>
            </a:lvl1pPr>
          </a:lstStyle>
          <a:p>
            <a:r>
              <a:rPr lang="en-US" dirty="0"/>
              <a:t>Click to edit title, size as necessary</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4060364776"/>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reak with image and gold box">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838200" y="5293809"/>
            <a:ext cx="9862225" cy="605083"/>
          </a:xfrm>
          <a:solidFill>
            <a:schemeClr val="accent2"/>
          </a:solidFill>
        </p:spPr>
        <p:txBody>
          <a:bodyPr/>
          <a:lstStyle>
            <a:lvl1pPr>
              <a:defRPr baseline="0"/>
            </a:lvl1pPr>
          </a:lstStyle>
          <a:p>
            <a:r>
              <a:rPr lang="en-US" dirty="0"/>
              <a:t>Click to edit content, size as necessary</a:t>
            </a:r>
          </a:p>
        </p:txBody>
      </p:sp>
    </p:spTree>
    <p:extLst>
      <p:ext uri="{BB962C8B-B14F-4D97-AF65-F5344CB8AC3E}">
        <p14:creationId xmlns:p14="http://schemas.microsoft.com/office/powerpoint/2010/main" val="731244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50/5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457200"/>
          </a:xfrm>
          <a:solidFill>
            <a:schemeClr val="accent2"/>
          </a:solidFill>
        </p:spPr>
        <p:txBody>
          <a:bodyPr/>
          <a:lstStyle/>
          <a:p>
            <a:r>
              <a:rPr lang="en-US" dirty="0"/>
              <a:t>Click to edit title, size as necessary</a:t>
            </a:r>
          </a:p>
        </p:txBody>
      </p:sp>
      <p:sp>
        <p:nvSpPr>
          <p:cNvPr id="3" name="Content Placeholder 2"/>
          <p:cNvSpPr>
            <a:spLocks noGrp="1"/>
          </p:cNvSpPr>
          <p:nvPr>
            <p:ph sz="half" idx="1"/>
          </p:nvPr>
        </p:nvSpPr>
        <p:spPr>
          <a:xfrm>
            <a:off x="838200" y="1219200"/>
            <a:ext cx="5181600" cy="4879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19200"/>
            <a:ext cx="5181600" cy="4879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1635785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42195"/>
            <a:ext cx="8939752" cy="457200"/>
          </a:xfrm>
          <a:solidFill>
            <a:schemeClr val="accent2"/>
          </a:solidFill>
        </p:spPr>
        <p:txBody>
          <a:bodyPr/>
          <a:lstStyle/>
          <a:p>
            <a:r>
              <a:rPr lang="en-US" dirty="0"/>
              <a:t>Click to edit title, size as necessary</a:t>
            </a:r>
          </a:p>
        </p:txBody>
      </p:sp>
      <p:sp>
        <p:nvSpPr>
          <p:cNvPr id="3" name="Text Placeholder 2"/>
          <p:cNvSpPr>
            <a:spLocks noGrp="1"/>
          </p:cNvSpPr>
          <p:nvPr>
            <p:ph type="body" idx="1"/>
          </p:nvPr>
        </p:nvSpPr>
        <p:spPr>
          <a:xfrm>
            <a:off x="839789" y="1232171"/>
            <a:ext cx="5157787" cy="444972"/>
          </a:xfrm>
        </p:spPr>
        <p:txBody>
          <a:bodyPr anchor="t"/>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1677143"/>
            <a:ext cx="5157787" cy="4283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232171"/>
            <a:ext cx="5183188" cy="444972"/>
          </a:xfrm>
        </p:spPr>
        <p:txBody>
          <a:bodyPr anchor="t"/>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1677143"/>
            <a:ext cx="5183188" cy="4283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3920096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3 Column on righ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457200"/>
          </a:xfrm>
          <a:solidFill>
            <a:schemeClr val="accent2"/>
          </a:solidFill>
        </p:spPr>
        <p:txBody>
          <a:bodyPr/>
          <a:lstStyle/>
          <a:p>
            <a:r>
              <a:rPr lang="en-US" dirty="0"/>
              <a:t>Click to edit title, size as necessary</a:t>
            </a:r>
          </a:p>
        </p:txBody>
      </p:sp>
      <p:sp>
        <p:nvSpPr>
          <p:cNvPr id="3" name="Content Placeholder 2"/>
          <p:cNvSpPr>
            <a:spLocks noGrp="1"/>
          </p:cNvSpPr>
          <p:nvPr>
            <p:ph sz="half" idx="1"/>
          </p:nvPr>
        </p:nvSpPr>
        <p:spPr>
          <a:xfrm>
            <a:off x="838200" y="1219200"/>
            <a:ext cx="6729664" cy="4879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962088" y="1219200"/>
            <a:ext cx="3352800" cy="4879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3608224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3 Column 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6712"/>
            <a:ext cx="8915400" cy="457200"/>
          </a:xfrm>
          <a:solidFill>
            <a:schemeClr val="accent2"/>
          </a:solidFill>
        </p:spPr>
        <p:txBody>
          <a:bodyPr/>
          <a:lstStyle/>
          <a:p>
            <a:r>
              <a:rPr lang="en-US" dirty="0"/>
              <a:t>Click to edit title, size as necessary</a:t>
            </a:r>
          </a:p>
        </p:txBody>
      </p:sp>
      <p:sp>
        <p:nvSpPr>
          <p:cNvPr id="3" name="Content Placeholder 2"/>
          <p:cNvSpPr>
            <a:spLocks noGrp="1"/>
          </p:cNvSpPr>
          <p:nvPr>
            <p:ph sz="half" idx="1"/>
          </p:nvPr>
        </p:nvSpPr>
        <p:spPr>
          <a:xfrm>
            <a:off x="4624136" y="1219200"/>
            <a:ext cx="6729664" cy="4879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50232" y="1219200"/>
            <a:ext cx="3352800" cy="4879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6373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is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622" y="584200"/>
            <a:ext cx="4603689" cy="503936"/>
          </a:xfrm>
        </p:spPr>
        <p:txBody>
          <a:bodyPr anchor="ctr"/>
          <a:lstStyle>
            <a:lvl1pPr algn="l">
              <a:defRPr sz="3400" b="1"/>
            </a:lvl1pPr>
          </a:lstStyle>
          <a:p>
            <a:r>
              <a:rPr lang="en-US" dirty="0"/>
              <a:t>Slide title, size box</a:t>
            </a:r>
          </a:p>
        </p:txBody>
      </p:sp>
      <p:sp>
        <p:nvSpPr>
          <p:cNvPr id="6" name="Text Placeholder 5"/>
          <p:cNvSpPr>
            <a:spLocks noGrp="1"/>
          </p:cNvSpPr>
          <p:nvPr>
            <p:ph type="body" sz="quarter" idx="10"/>
          </p:nvPr>
        </p:nvSpPr>
        <p:spPr>
          <a:xfrm>
            <a:off x="998623" y="1371600"/>
            <a:ext cx="4603688" cy="4805680"/>
          </a:xfrm>
        </p:spPr>
        <p:txBody>
          <a:bodyPr/>
          <a:lstStyle>
            <a:lvl1pPr>
              <a:defRPr sz="20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8" name="Picture Placeholder 7"/>
          <p:cNvSpPr>
            <a:spLocks noGrp="1"/>
          </p:cNvSpPr>
          <p:nvPr>
            <p:ph type="pic" sz="quarter" idx="11" hasCustomPrompt="1"/>
          </p:nvPr>
        </p:nvSpPr>
        <p:spPr>
          <a:xfrm>
            <a:off x="6096000" y="0"/>
            <a:ext cx="6096000" cy="6858000"/>
          </a:xfrm>
        </p:spPr>
        <p:txBody>
          <a:bodyPr anchor="ctr"/>
          <a:lstStyle>
            <a:lvl1pPr marL="0" indent="0" algn="ctr">
              <a:buNone/>
              <a:defRPr/>
            </a:lvl1pPr>
          </a:lstStyle>
          <a:p>
            <a:r>
              <a:rPr lang="en-US" dirty="0"/>
              <a:t>Click icon to add image</a:t>
            </a:r>
          </a:p>
        </p:txBody>
      </p:sp>
    </p:spTree>
    <p:extLst>
      <p:ext uri="{BB962C8B-B14F-4D97-AF65-F5344CB8AC3E}">
        <p14:creationId xmlns:p14="http://schemas.microsoft.com/office/powerpoint/2010/main" val="4133571960"/>
      </p:ext>
    </p:extLst>
  </p:cSld>
  <p:clrMapOvr>
    <a:masterClrMapping/>
  </p:clrMapOvr>
  <p:transition>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ist with Image 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3080" y="584200"/>
            <a:ext cx="4640352" cy="503936"/>
          </a:xfrm>
        </p:spPr>
        <p:txBody>
          <a:bodyPr anchor="ctr"/>
          <a:lstStyle>
            <a:lvl1pPr marL="0" algn="l">
              <a:defRPr sz="3400" b="1"/>
            </a:lvl1pPr>
          </a:lstStyle>
          <a:p>
            <a:r>
              <a:rPr lang="en-US" dirty="0"/>
              <a:t>Slide title, size box</a:t>
            </a:r>
          </a:p>
        </p:txBody>
      </p:sp>
      <p:sp>
        <p:nvSpPr>
          <p:cNvPr id="6" name="Text Placeholder 5"/>
          <p:cNvSpPr>
            <a:spLocks noGrp="1"/>
          </p:cNvSpPr>
          <p:nvPr>
            <p:ph type="body" sz="quarter" idx="10"/>
          </p:nvPr>
        </p:nvSpPr>
        <p:spPr>
          <a:xfrm>
            <a:off x="6573105" y="1371602"/>
            <a:ext cx="4640329" cy="4805679"/>
          </a:xfrm>
        </p:spPr>
        <p:txBody>
          <a:bodyPr/>
          <a:lstStyle>
            <a:lvl1pPr>
              <a:defRPr sz="20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8" name="Picture Placeholder 7"/>
          <p:cNvSpPr>
            <a:spLocks noGrp="1"/>
          </p:cNvSpPr>
          <p:nvPr>
            <p:ph type="pic" sz="quarter" idx="11" hasCustomPrompt="1"/>
          </p:nvPr>
        </p:nvSpPr>
        <p:spPr>
          <a:xfrm>
            <a:off x="0" y="0"/>
            <a:ext cx="6096000" cy="6858000"/>
          </a:xfrm>
        </p:spPr>
        <p:txBody>
          <a:bodyPr anchor="ctr"/>
          <a:lstStyle>
            <a:lvl1pPr marL="0" indent="0" algn="ctr">
              <a:buFontTx/>
              <a:buNone/>
              <a:defRPr/>
            </a:lvl1pPr>
          </a:lstStyle>
          <a:p>
            <a:r>
              <a:rPr lang="en-US" dirty="0"/>
              <a:t>Click icon to add image</a:t>
            </a:r>
          </a:p>
        </p:txBody>
      </p:sp>
    </p:spTree>
    <p:extLst>
      <p:ext uri="{BB962C8B-B14F-4D97-AF65-F5344CB8AC3E}">
        <p14:creationId xmlns:p14="http://schemas.microsoft.com/office/powerpoint/2010/main" val="1289549005"/>
      </p:ext>
    </p:extLst>
  </p:cSld>
  <p:clrMapOvr>
    <a:masterClrMapping/>
  </p:clrMapOvr>
  <p:transition>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1094247814"/>
      </p:ext>
    </p:extLst>
  </p:cSld>
  <p:clrMapOvr>
    <a:masterClrMapping/>
  </p:clrMapOvr>
  <p:transition>
    <p:pu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one column content (black-gold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9020" y="1219200"/>
            <a:ext cx="7725747" cy="4937710"/>
          </a:xfrm>
        </p:spPr>
        <p:txBody>
          <a:bodyPr>
            <a:normAutofit/>
          </a:bodyPr>
          <a:lstStyle>
            <a:lvl1pPr marL="228600" indent="-228600">
              <a:lnSpc>
                <a:spcPct val="100000"/>
              </a:lnSpc>
              <a:spcBef>
                <a:spcPts val="300"/>
              </a:spcBef>
              <a:spcAft>
                <a:spcPts val="0"/>
              </a:spcAft>
              <a:buSzPct val="150000"/>
              <a:buFont typeface="Wingdings" panose="05000000000000000000" pitchFamily="2" charset="2"/>
              <a:buChar char=""/>
              <a:defRPr sz="1500"/>
            </a:lvl1pPr>
            <a:lvl2pPr>
              <a:lnSpc>
                <a:spcPct val="100000"/>
              </a:lnSpc>
              <a:spcBef>
                <a:spcPts val="300"/>
              </a:spcBef>
              <a:spcAft>
                <a:spcPts val="0"/>
              </a:spcAft>
              <a:defRPr sz="1500"/>
            </a:lvl2pPr>
            <a:lvl3pPr>
              <a:lnSpc>
                <a:spcPct val="100000"/>
              </a:lnSpc>
              <a:spcBef>
                <a:spcPts val="300"/>
              </a:spcBef>
              <a:spcAft>
                <a:spcPts val="0"/>
              </a:spcAft>
              <a:defRPr sz="1500"/>
            </a:lvl3pPr>
            <a:lvl4pPr marL="1257300" indent="-228600">
              <a:lnSpc>
                <a:spcPct val="100000"/>
              </a:lnSpc>
              <a:spcBef>
                <a:spcPts val="300"/>
              </a:spcBef>
              <a:spcAft>
                <a:spcPts val="0"/>
              </a:spcAft>
              <a:defRPr sz="1500"/>
            </a:lvl4pPr>
            <a:lvl5pPr marL="1600200" indent="-227013">
              <a:lnSpc>
                <a:spcPct val="100000"/>
              </a:lnSpc>
              <a:spcBef>
                <a:spcPts val="300"/>
              </a:spcBef>
              <a:spcAft>
                <a:spcPts val="0"/>
              </a:spcAft>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
        <p:nvSpPr>
          <p:cNvPr id="7" name="Text Placeholder 6"/>
          <p:cNvSpPr>
            <a:spLocks noGrp="1"/>
          </p:cNvSpPr>
          <p:nvPr>
            <p:ph type="body" sz="quarter" idx="13"/>
          </p:nvPr>
        </p:nvSpPr>
        <p:spPr>
          <a:xfrm>
            <a:off x="3359019" y="546100"/>
            <a:ext cx="7479792" cy="502920"/>
          </a:xfrm>
          <a:solidFill>
            <a:schemeClr val="accent2"/>
          </a:solidFill>
        </p:spPr>
        <p:txBody>
          <a:bodyPr>
            <a:noAutofit/>
          </a:bodyPr>
          <a:lstStyle>
            <a:lvl1pPr marL="0" indent="0">
              <a:lnSpc>
                <a:spcPts val="3400"/>
              </a:lnSpc>
              <a:spcBef>
                <a:spcPts val="0"/>
              </a:spcBef>
              <a:spcAft>
                <a:spcPts val="0"/>
              </a:spcAft>
              <a:buNone/>
              <a:defRPr sz="3200" b="1"/>
            </a:lvl1pPr>
          </a:lstStyle>
          <a:p>
            <a:pPr lvl="0"/>
            <a:r>
              <a:rPr lang="en-US"/>
              <a:t>Edit Master text styles</a:t>
            </a:r>
          </a:p>
        </p:txBody>
      </p:sp>
      <p:sp>
        <p:nvSpPr>
          <p:cNvPr id="8" name="Rectangle 7"/>
          <p:cNvSpPr/>
          <p:nvPr/>
        </p:nvSpPr>
        <p:spPr>
          <a:xfrm>
            <a:off x="0" y="-1"/>
            <a:ext cx="3053085" cy="686944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 y="170795"/>
            <a:ext cx="3053085" cy="1092607"/>
          </a:xfrm>
          <a:prstGeom prst="rect">
            <a:avLst/>
          </a:prstGeom>
        </p:spPr>
        <p:txBody>
          <a:bodyPr wrap="square">
            <a:spAutoFit/>
          </a:bodyPr>
          <a:lstStyle/>
          <a:p>
            <a:pPr algn="ctr">
              <a:lnSpc>
                <a:spcPts val="2600"/>
              </a:lnSpc>
            </a:pPr>
            <a:r>
              <a:rPr lang="en-US" sz="2800" b="1" dirty="0">
                <a:solidFill>
                  <a:schemeClr val="accent2"/>
                </a:solidFill>
              </a:rPr>
              <a:t>Continuing and</a:t>
            </a:r>
          </a:p>
          <a:p>
            <a:pPr algn="ctr">
              <a:lnSpc>
                <a:spcPts val="2600"/>
              </a:lnSpc>
            </a:pPr>
            <a:r>
              <a:rPr lang="en-US" sz="2800" b="1" dirty="0">
                <a:solidFill>
                  <a:schemeClr val="accent2"/>
                </a:solidFill>
              </a:rPr>
              <a:t>Professional Education</a:t>
            </a:r>
          </a:p>
        </p:txBody>
      </p:sp>
    </p:spTree>
    <p:extLst>
      <p:ext uri="{BB962C8B-B14F-4D97-AF65-F5344CB8AC3E}">
        <p14:creationId xmlns:p14="http://schemas.microsoft.com/office/powerpoint/2010/main" val="160916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649" y="0"/>
            <a:ext cx="4653567" cy="6858000"/>
          </a:xfrm>
          <a:noFill/>
        </p:spPr>
        <p:txBody>
          <a:bodyPr>
            <a:noAutofit/>
          </a:bodyPr>
          <a:lstStyle>
            <a:lvl1pPr algn="r">
              <a:lnSpc>
                <a:spcPts val="5000"/>
              </a:lnSpc>
              <a:defRPr sz="4800" b="1">
                <a:solidFill>
                  <a:schemeClr val="bg2"/>
                </a:solidFill>
                <a:latin typeface="+mn-lt"/>
              </a:defRPr>
            </a:lvl1pPr>
          </a:lstStyle>
          <a:p>
            <a:r>
              <a:rPr lang="en-US" dirty="0"/>
              <a:t>Click to edit Master title style</a:t>
            </a:r>
          </a:p>
        </p:txBody>
      </p:sp>
      <p:sp>
        <p:nvSpPr>
          <p:cNvPr id="6" name="Shape 14"/>
          <p:cNvSpPr txBox="1"/>
          <p:nvPr/>
        </p:nvSpPr>
        <p:spPr>
          <a:xfrm>
            <a:off x="4886652" y="495464"/>
            <a:ext cx="1409600" cy="4708800"/>
          </a:xfrm>
          <a:prstGeom prst="rect">
            <a:avLst/>
          </a:prstGeom>
          <a:noFill/>
          <a:ln>
            <a:noFill/>
          </a:ln>
        </p:spPr>
        <p:txBody>
          <a:bodyPr lIns="91433" tIns="45700" rIns="91433" bIns="45700" anchor="t" anchorCtr="0">
            <a:noAutofit/>
          </a:bodyPr>
          <a:lstStyle/>
          <a:p>
            <a:pPr marL="0" marR="0" lvl="0" indent="0" algn="l" rtl="0">
              <a:spcBef>
                <a:spcPts val="0"/>
              </a:spcBef>
              <a:spcAft>
                <a:spcPts val="0"/>
              </a:spcAft>
              <a:buSzPct val="25000"/>
              <a:buNone/>
            </a:pPr>
            <a:r>
              <a:rPr lang="en" sz="29999" b="0" i="0" u="none" strike="noStrike" cap="none" dirty="0">
                <a:solidFill>
                  <a:schemeClr val="accent2"/>
                </a:solidFill>
                <a:latin typeface="Arial"/>
                <a:ea typeface="Arial"/>
                <a:cs typeface="Arial"/>
                <a:sym typeface="Arial"/>
              </a:rPr>
              <a:t>{</a:t>
            </a:r>
          </a:p>
        </p:txBody>
      </p:sp>
      <p:sp>
        <p:nvSpPr>
          <p:cNvPr id="8" name="Text Placeholder 7"/>
          <p:cNvSpPr>
            <a:spLocks noGrp="1"/>
          </p:cNvSpPr>
          <p:nvPr>
            <p:ph type="body" sz="quarter" idx="10" hasCustomPrompt="1"/>
          </p:nvPr>
        </p:nvSpPr>
        <p:spPr>
          <a:xfrm>
            <a:off x="6362700" y="0"/>
            <a:ext cx="4876264" cy="6858000"/>
          </a:xfrm>
        </p:spPr>
        <p:txBody>
          <a:bodyPr anchor="ctr">
            <a:normAutofit/>
          </a:bodyPr>
          <a:lstStyle>
            <a:lvl1pPr marL="609585" indent="-304792">
              <a:lnSpc>
                <a:spcPct val="114000"/>
              </a:lnSpc>
              <a:spcBef>
                <a:spcPts val="0"/>
              </a:spcBef>
              <a:spcAft>
                <a:spcPts val="2133"/>
              </a:spcAft>
              <a:buNone/>
              <a:defRPr sz="2400" b="1" baseline="0">
                <a:solidFill>
                  <a:schemeClr val="bg2"/>
                </a:solidFill>
              </a:defRPr>
            </a:lvl1pPr>
            <a:lvl2pPr marL="609585" indent="0">
              <a:lnSpc>
                <a:spcPct val="114000"/>
              </a:lnSpc>
              <a:spcBef>
                <a:spcPts val="0"/>
              </a:spcBef>
              <a:spcAft>
                <a:spcPts val="2133"/>
              </a:spcAft>
              <a:buNone/>
              <a:defRPr sz="2400" b="1"/>
            </a:lvl2pPr>
            <a:lvl3pPr marL="914377" indent="0">
              <a:buNone/>
              <a:defRPr/>
            </a:lvl3pPr>
            <a:lvl4pPr marL="1371566" indent="0">
              <a:buNone/>
              <a:defRPr/>
            </a:lvl4pPr>
            <a:lvl5pPr marL="1828754" indent="0">
              <a:buNone/>
              <a:defRPr/>
            </a:lvl5pPr>
          </a:lstStyle>
          <a:p>
            <a:pPr lvl="0"/>
            <a:r>
              <a:rPr lang="en-US" dirty="0"/>
              <a:t>First list item, soft return for two lines </a:t>
            </a:r>
          </a:p>
          <a:p>
            <a:pPr lvl="0"/>
            <a:r>
              <a:rPr lang="en-US" dirty="0"/>
              <a:t>Second list item and so on</a:t>
            </a:r>
          </a:p>
        </p:txBody>
      </p:sp>
    </p:spTree>
    <p:extLst>
      <p:ext uri="{BB962C8B-B14F-4D97-AF65-F5344CB8AC3E}">
        <p14:creationId xmlns:p14="http://schemas.microsoft.com/office/powerpoint/2010/main" val="326987769"/>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two column content (black-gold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9022" y="1219200"/>
            <a:ext cx="7726680" cy="4937710"/>
          </a:xfrm>
        </p:spPr>
        <p:txBody>
          <a:bodyPr numCol="2" spcCol="365760">
            <a:normAutofit/>
          </a:bodyPr>
          <a:lstStyle>
            <a:lvl1pPr marL="228600" indent="-228600">
              <a:lnSpc>
                <a:spcPct val="100000"/>
              </a:lnSpc>
              <a:spcBef>
                <a:spcPts val="300"/>
              </a:spcBef>
              <a:spcAft>
                <a:spcPts val="0"/>
              </a:spcAft>
              <a:defRPr sz="1500"/>
            </a:lvl1pPr>
            <a:lvl2pPr>
              <a:lnSpc>
                <a:spcPct val="100000"/>
              </a:lnSpc>
              <a:spcBef>
                <a:spcPts val="300"/>
              </a:spcBef>
              <a:spcAft>
                <a:spcPts val="0"/>
              </a:spcAft>
              <a:defRPr sz="1500"/>
            </a:lvl2pPr>
            <a:lvl3pPr>
              <a:lnSpc>
                <a:spcPct val="100000"/>
              </a:lnSpc>
              <a:spcBef>
                <a:spcPts val="300"/>
              </a:spcBef>
              <a:spcAft>
                <a:spcPts val="0"/>
              </a:spcAft>
              <a:defRPr sz="1500"/>
            </a:lvl3pPr>
            <a:lvl4pPr marL="1257300" indent="-228600">
              <a:lnSpc>
                <a:spcPct val="100000"/>
              </a:lnSpc>
              <a:spcBef>
                <a:spcPts val="300"/>
              </a:spcBef>
              <a:spcAft>
                <a:spcPts val="0"/>
              </a:spcAft>
              <a:defRPr sz="1500"/>
            </a:lvl4pPr>
            <a:lvl5pPr marL="1600200" indent="-227013">
              <a:lnSpc>
                <a:spcPct val="100000"/>
              </a:lnSpc>
              <a:spcBef>
                <a:spcPts val="300"/>
              </a:spcBef>
              <a:spcAft>
                <a:spcPts val="0"/>
              </a:spcAft>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89AC5-B38D-4A3D-8050-C70C3C297723}" type="slidenum">
              <a:rPr lang="en-US" smtClean="0"/>
              <a:t>‹#›</a:t>
            </a:fld>
            <a:endParaRPr lang="en-US" dirty="0"/>
          </a:p>
        </p:txBody>
      </p:sp>
      <p:sp>
        <p:nvSpPr>
          <p:cNvPr id="7" name="Text Placeholder 6"/>
          <p:cNvSpPr>
            <a:spLocks noGrp="1"/>
          </p:cNvSpPr>
          <p:nvPr>
            <p:ph type="body" sz="quarter" idx="13"/>
          </p:nvPr>
        </p:nvSpPr>
        <p:spPr>
          <a:xfrm>
            <a:off x="3359021" y="546100"/>
            <a:ext cx="7479534" cy="502920"/>
          </a:xfrm>
          <a:solidFill>
            <a:schemeClr val="accent2"/>
          </a:solidFill>
        </p:spPr>
        <p:txBody>
          <a:bodyPr>
            <a:noAutofit/>
          </a:bodyPr>
          <a:lstStyle>
            <a:lvl1pPr marL="0" indent="0">
              <a:lnSpc>
                <a:spcPts val="3400"/>
              </a:lnSpc>
              <a:spcBef>
                <a:spcPts val="0"/>
              </a:spcBef>
              <a:spcAft>
                <a:spcPts val="0"/>
              </a:spcAft>
              <a:buNone/>
              <a:defRPr sz="3200" b="1"/>
            </a:lvl1pPr>
          </a:lstStyle>
          <a:p>
            <a:pPr lvl="0"/>
            <a:r>
              <a:rPr lang="en-US"/>
              <a:t>Edit Master text styles</a:t>
            </a:r>
          </a:p>
        </p:txBody>
      </p:sp>
      <p:sp>
        <p:nvSpPr>
          <p:cNvPr id="8" name="Rectangle 7"/>
          <p:cNvSpPr/>
          <p:nvPr/>
        </p:nvSpPr>
        <p:spPr>
          <a:xfrm>
            <a:off x="0" y="-1"/>
            <a:ext cx="3053085" cy="686944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 y="170795"/>
            <a:ext cx="3053085" cy="1092607"/>
          </a:xfrm>
          <a:prstGeom prst="rect">
            <a:avLst/>
          </a:prstGeom>
        </p:spPr>
        <p:txBody>
          <a:bodyPr wrap="square">
            <a:spAutoFit/>
          </a:bodyPr>
          <a:lstStyle/>
          <a:p>
            <a:pPr algn="ctr">
              <a:lnSpc>
                <a:spcPts val="2600"/>
              </a:lnSpc>
            </a:pPr>
            <a:r>
              <a:rPr lang="en-US" sz="2800" b="1" dirty="0">
                <a:solidFill>
                  <a:schemeClr val="accent2"/>
                </a:solidFill>
              </a:rPr>
              <a:t>Continuing and</a:t>
            </a:r>
          </a:p>
          <a:p>
            <a:pPr algn="ctr">
              <a:lnSpc>
                <a:spcPts val="2600"/>
              </a:lnSpc>
            </a:pPr>
            <a:r>
              <a:rPr lang="en-US" sz="2800" b="1" dirty="0">
                <a:solidFill>
                  <a:schemeClr val="accent2"/>
                </a:solidFill>
              </a:rPr>
              <a:t>Professional Education</a:t>
            </a:r>
          </a:p>
        </p:txBody>
      </p:sp>
    </p:spTree>
    <p:extLst>
      <p:ext uri="{BB962C8B-B14F-4D97-AF65-F5344CB8AC3E}">
        <p14:creationId xmlns:p14="http://schemas.microsoft.com/office/powerpoint/2010/main" val="1280326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10 photos">
    <p:spTree>
      <p:nvGrpSpPr>
        <p:cNvPr id="1" name=""/>
        <p:cNvGrpSpPr/>
        <p:nvPr/>
      </p:nvGrpSpPr>
      <p:grpSpPr>
        <a:xfrm>
          <a:off x="0" y="0"/>
          <a:ext cx="0" cy="0"/>
          <a:chOff x="0" y="0"/>
          <a:chExt cx="0" cy="0"/>
        </a:xfrm>
      </p:grpSpPr>
      <p:sp>
        <p:nvSpPr>
          <p:cNvPr id="44" name="Text Placeholder 11"/>
          <p:cNvSpPr>
            <a:spLocks noGrp="1"/>
          </p:cNvSpPr>
          <p:nvPr>
            <p:ph type="body" sz="quarter" idx="31" hasCustomPrompt="1"/>
          </p:nvPr>
        </p:nvSpPr>
        <p:spPr>
          <a:xfrm>
            <a:off x="30019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5" name="Text Placeholder 11"/>
          <p:cNvSpPr>
            <a:spLocks noGrp="1"/>
          </p:cNvSpPr>
          <p:nvPr>
            <p:ph type="body" sz="quarter" idx="32" hasCustomPrompt="1"/>
          </p:nvPr>
        </p:nvSpPr>
        <p:spPr>
          <a:xfrm>
            <a:off x="72691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6" name="Text Placeholder 11"/>
          <p:cNvSpPr>
            <a:spLocks noGrp="1"/>
          </p:cNvSpPr>
          <p:nvPr>
            <p:ph type="body" sz="quarter" idx="33" hasCustomPrompt="1"/>
          </p:nvPr>
        </p:nvSpPr>
        <p:spPr>
          <a:xfrm>
            <a:off x="8683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7" name="Text Placeholder 11"/>
          <p:cNvSpPr>
            <a:spLocks noGrp="1"/>
          </p:cNvSpPr>
          <p:nvPr>
            <p:ph type="body" sz="quarter" idx="34" hasCustomPrompt="1"/>
          </p:nvPr>
        </p:nvSpPr>
        <p:spPr>
          <a:xfrm>
            <a:off x="5135516"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8" name="Text Placeholder 11"/>
          <p:cNvSpPr>
            <a:spLocks noGrp="1"/>
          </p:cNvSpPr>
          <p:nvPr>
            <p:ph type="body" sz="quarter" idx="35" hasCustomPrompt="1"/>
          </p:nvPr>
        </p:nvSpPr>
        <p:spPr>
          <a:xfrm>
            <a:off x="9391830" y="57728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39" name="Text Placeholder 11"/>
          <p:cNvSpPr>
            <a:spLocks noGrp="1"/>
          </p:cNvSpPr>
          <p:nvPr>
            <p:ph type="body" sz="quarter" idx="27" hasCustomPrompt="1"/>
          </p:nvPr>
        </p:nvSpPr>
        <p:spPr>
          <a:xfrm>
            <a:off x="30019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1" name="Text Placeholder 11"/>
          <p:cNvSpPr>
            <a:spLocks noGrp="1"/>
          </p:cNvSpPr>
          <p:nvPr>
            <p:ph type="body" sz="quarter" idx="29" hasCustomPrompt="1"/>
          </p:nvPr>
        </p:nvSpPr>
        <p:spPr>
          <a:xfrm>
            <a:off x="72691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2" name="Title 1"/>
          <p:cNvSpPr>
            <a:spLocks noGrp="1"/>
          </p:cNvSpPr>
          <p:nvPr>
            <p:ph type="title" hasCustomPrompt="1"/>
          </p:nvPr>
        </p:nvSpPr>
        <p:spPr>
          <a:xfrm>
            <a:off x="996527" y="584200"/>
            <a:ext cx="9326880" cy="503936"/>
          </a:xfrm>
          <a:solidFill>
            <a:schemeClr val="accent2"/>
          </a:solidFill>
        </p:spPr>
        <p:txBody>
          <a:bodyPr/>
          <a:lstStyle>
            <a:lvl1pPr>
              <a:defRPr sz="2800"/>
            </a:lvl1pPr>
          </a:lstStyle>
          <a:p>
            <a:r>
              <a:rPr lang="en-US" dirty="0"/>
              <a:t>Slide title, keep it short, size box to fit text</a:t>
            </a:r>
          </a:p>
        </p:txBody>
      </p:sp>
      <p:sp>
        <p:nvSpPr>
          <p:cNvPr id="4" name="Picture Placeholder 3"/>
          <p:cNvSpPr>
            <a:spLocks noGrp="1"/>
          </p:cNvSpPr>
          <p:nvPr>
            <p:ph type="pic" sz="quarter" idx="10"/>
          </p:nvPr>
        </p:nvSpPr>
        <p:spPr>
          <a:xfrm>
            <a:off x="996527" y="1371601"/>
            <a:ext cx="1584960" cy="1584960"/>
          </a:xfrm>
        </p:spPr>
        <p:txBody>
          <a:bodyPr/>
          <a:lstStyle>
            <a:lvl1pPr marL="0" indent="0">
              <a:buNone/>
              <a:defRPr/>
            </a:lvl1pPr>
          </a:lstStyle>
          <a:p>
            <a:r>
              <a:rPr lang="en-US"/>
              <a:t>Click icon to add picture</a:t>
            </a:r>
            <a:endParaRPr lang="en-US" dirty="0"/>
          </a:p>
        </p:txBody>
      </p:sp>
      <p:sp>
        <p:nvSpPr>
          <p:cNvPr id="5" name="Picture Placeholder 3"/>
          <p:cNvSpPr>
            <a:spLocks noGrp="1"/>
          </p:cNvSpPr>
          <p:nvPr>
            <p:ph type="pic" sz="quarter" idx="11"/>
          </p:nvPr>
        </p:nvSpPr>
        <p:spPr>
          <a:xfrm>
            <a:off x="3126155" y="1371601"/>
            <a:ext cx="1584960" cy="1584960"/>
          </a:xfrm>
        </p:spPr>
        <p:txBody>
          <a:bodyPr/>
          <a:lstStyle>
            <a:lvl1pPr marL="0" indent="0">
              <a:buNone/>
              <a:defRPr/>
            </a:lvl1pPr>
          </a:lstStyle>
          <a:p>
            <a:r>
              <a:rPr lang="en-US"/>
              <a:t>Click icon to add picture</a:t>
            </a:r>
            <a:endParaRPr lang="en-US" dirty="0"/>
          </a:p>
        </p:txBody>
      </p:sp>
      <p:sp>
        <p:nvSpPr>
          <p:cNvPr id="6" name="Picture Placeholder 3"/>
          <p:cNvSpPr>
            <a:spLocks noGrp="1"/>
          </p:cNvSpPr>
          <p:nvPr>
            <p:ph type="pic" sz="quarter" idx="12"/>
          </p:nvPr>
        </p:nvSpPr>
        <p:spPr>
          <a:xfrm>
            <a:off x="5255783" y="1371601"/>
            <a:ext cx="1584960" cy="1584960"/>
          </a:xfrm>
        </p:spPr>
        <p:txBody>
          <a:bodyPr/>
          <a:lstStyle>
            <a:lvl1pPr marL="0" indent="0">
              <a:buNone/>
              <a:defRPr/>
            </a:lvl1pPr>
          </a:lstStyle>
          <a:p>
            <a:r>
              <a:rPr lang="en-US"/>
              <a:t>Click icon to add picture</a:t>
            </a:r>
            <a:endParaRPr lang="en-US" dirty="0"/>
          </a:p>
        </p:txBody>
      </p:sp>
      <p:sp>
        <p:nvSpPr>
          <p:cNvPr id="7" name="Picture Placeholder 3"/>
          <p:cNvSpPr>
            <a:spLocks noGrp="1"/>
          </p:cNvSpPr>
          <p:nvPr>
            <p:ph type="pic" sz="quarter" idx="13"/>
          </p:nvPr>
        </p:nvSpPr>
        <p:spPr>
          <a:xfrm>
            <a:off x="7385411" y="1371601"/>
            <a:ext cx="1584960" cy="1584960"/>
          </a:xfrm>
        </p:spPr>
        <p:txBody>
          <a:bodyPr/>
          <a:lstStyle>
            <a:lvl1pPr marL="0" indent="0">
              <a:buNone/>
              <a:defRPr/>
            </a:lvl1pPr>
          </a:lstStyle>
          <a:p>
            <a:r>
              <a:rPr lang="en-US"/>
              <a:t>Click icon to add picture</a:t>
            </a:r>
            <a:endParaRPr lang="en-US" dirty="0"/>
          </a:p>
        </p:txBody>
      </p:sp>
      <p:sp>
        <p:nvSpPr>
          <p:cNvPr id="22" name="Picture Placeholder 3"/>
          <p:cNvSpPr>
            <a:spLocks noGrp="1"/>
          </p:cNvSpPr>
          <p:nvPr>
            <p:ph type="pic" sz="quarter" idx="19"/>
          </p:nvPr>
        </p:nvSpPr>
        <p:spPr>
          <a:xfrm>
            <a:off x="9515039" y="1371601"/>
            <a:ext cx="1584960" cy="1584960"/>
          </a:xfrm>
        </p:spPr>
        <p:txBody>
          <a:bodyPr/>
          <a:lstStyle>
            <a:lvl1pPr marL="0" indent="0">
              <a:buNone/>
              <a:defRPr/>
            </a:lvl1pPr>
          </a:lstStyle>
          <a:p>
            <a:r>
              <a:rPr lang="en-US"/>
              <a:t>Click icon to add picture</a:t>
            </a:r>
            <a:endParaRPr lang="en-US" dirty="0"/>
          </a:p>
        </p:txBody>
      </p:sp>
      <p:sp>
        <p:nvSpPr>
          <p:cNvPr id="23" name="Picture Placeholder 3"/>
          <p:cNvSpPr>
            <a:spLocks noGrp="1"/>
          </p:cNvSpPr>
          <p:nvPr>
            <p:ph type="pic" sz="quarter" idx="20"/>
          </p:nvPr>
        </p:nvSpPr>
        <p:spPr>
          <a:xfrm>
            <a:off x="996527" y="4120777"/>
            <a:ext cx="1584960" cy="1584960"/>
          </a:xfrm>
        </p:spPr>
        <p:txBody>
          <a:bodyPr/>
          <a:lstStyle>
            <a:lvl1pPr marL="0" indent="0">
              <a:buNone/>
              <a:defRPr/>
            </a:lvl1pPr>
          </a:lstStyle>
          <a:p>
            <a:r>
              <a:rPr lang="en-US"/>
              <a:t>Click icon to add picture</a:t>
            </a:r>
            <a:endParaRPr lang="en-US" dirty="0"/>
          </a:p>
        </p:txBody>
      </p:sp>
      <p:sp>
        <p:nvSpPr>
          <p:cNvPr id="24" name="Picture Placeholder 3"/>
          <p:cNvSpPr>
            <a:spLocks noGrp="1"/>
          </p:cNvSpPr>
          <p:nvPr>
            <p:ph type="pic" sz="quarter" idx="21"/>
          </p:nvPr>
        </p:nvSpPr>
        <p:spPr>
          <a:xfrm>
            <a:off x="3126155" y="4120777"/>
            <a:ext cx="1584960" cy="1584960"/>
          </a:xfrm>
        </p:spPr>
        <p:txBody>
          <a:bodyPr/>
          <a:lstStyle>
            <a:lvl1pPr marL="0" indent="0">
              <a:buNone/>
              <a:defRPr/>
            </a:lvl1pPr>
          </a:lstStyle>
          <a:p>
            <a:r>
              <a:rPr lang="en-US"/>
              <a:t>Click icon to add picture</a:t>
            </a:r>
            <a:endParaRPr lang="en-US" dirty="0"/>
          </a:p>
        </p:txBody>
      </p:sp>
      <p:sp>
        <p:nvSpPr>
          <p:cNvPr id="25" name="Picture Placeholder 3"/>
          <p:cNvSpPr>
            <a:spLocks noGrp="1"/>
          </p:cNvSpPr>
          <p:nvPr>
            <p:ph type="pic" sz="quarter" idx="22"/>
          </p:nvPr>
        </p:nvSpPr>
        <p:spPr>
          <a:xfrm>
            <a:off x="5255783" y="4120777"/>
            <a:ext cx="1584960" cy="1584960"/>
          </a:xfrm>
        </p:spPr>
        <p:txBody>
          <a:bodyPr/>
          <a:lstStyle>
            <a:lvl1pPr marL="0" indent="0">
              <a:buNone/>
              <a:defRPr/>
            </a:lvl1pPr>
          </a:lstStyle>
          <a:p>
            <a:r>
              <a:rPr lang="en-US"/>
              <a:t>Click icon to add picture</a:t>
            </a:r>
            <a:endParaRPr lang="en-US" dirty="0"/>
          </a:p>
        </p:txBody>
      </p:sp>
      <p:sp>
        <p:nvSpPr>
          <p:cNvPr id="26" name="Picture Placeholder 3"/>
          <p:cNvSpPr>
            <a:spLocks noGrp="1"/>
          </p:cNvSpPr>
          <p:nvPr>
            <p:ph type="pic" sz="quarter" idx="23"/>
          </p:nvPr>
        </p:nvSpPr>
        <p:spPr>
          <a:xfrm>
            <a:off x="7385411" y="4120777"/>
            <a:ext cx="1584960" cy="1584960"/>
          </a:xfrm>
        </p:spPr>
        <p:txBody>
          <a:bodyPr/>
          <a:lstStyle>
            <a:lvl1pPr marL="0" indent="0">
              <a:buNone/>
              <a:defRPr/>
            </a:lvl1pPr>
          </a:lstStyle>
          <a:p>
            <a:r>
              <a:rPr lang="en-US"/>
              <a:t>Click icon to add picture</a:t>
            </a:r>
            <a:endParaRPr lang="en-US" dirty="0"/>
          </a:p>
        </p:txBody>
      </p:sp>
      <p:sp>
        <p:nvSpPr>
          <p:cNvPr id="27" name="Picture Placeholder 3"/>
          <p:cNvSpPr>
            <a:spLocks noGrp="1"/>
          </p:cNvSpPr>
          <p:nvPr>
            <p:ph type="pic" sz="quarter" idx="24"/>
          </p:nvPr>
        </p:nvSpPr>
        <p:spPr>
          <a:xfrm>
            <a:off x="9515039" y="4120777"/>
            <a:ext cx="1584960" cy="1584960"/>
          </a:xfrm>
        </p:spPr>
        <p:txBody>
          <a:bodyPr/>
          <a:lstStyle>
            <a:lvl1pPr marL="0" indent="0">
              <a:buNone/>
              <a:defRPr/>
            </a:lvl1pPr>
          </a:lstStyle>
          <a:p>
            <a:r>
              <a:rPr lang="en-US"/>
              <a:t>Click icon to add picture</a:t>
            </a:r>
            <a:endParaRPr lang="en-US" dirty="0"/>
          </a:p>
        </p:txBody>
      </p:sp>
      <p:sp>
        <p:nvSpPr>
          <p:cNvPr id="12" name="Text Placeholder 11"/>
          <p:cNvSpPr>
            <a:spLocks noGrp="1"/>
          </p:cNvSpPr>
          <p:nvPr>
            <p:ph type="body" sz="quarter" idx="26" hasCustomPrompt="1"/>
          </p:nvPr>
        </p:nvSpPr>
        <p:spPr>
          <a:xfrm>
            <a:off x="8683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0" name="Text Placeholder 11"/>
          <p:cNvSpPr>
            <a:spLocks noGrp="1"/>
          </p:cNvSpPr>
          <p:nvPr>
            <p:ph type="body" sz="quarter" idx="28" hasCustomPrompt="1"/>
          </p:nvPr>
        </p:nvSpPr>
        <p:spPr>
          <a:xfrm>
            <a:off x="5135516"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
        <p:nvSpPr>
          <p:cNvPr id="43" name="Text Placeholder 11"/>
          <p:cNvSpPr>
            <a:spLocks noGrp="1"/>
          </p:cNvSpPr>
          <p:nvPr>
            <p:ph type="body" sz="quarter" idx="30" hasCustomPrompt="1"/>
          </p:nvPr>
        </p:nvSpPr>
        <p:spPr>
          <a:xfrm>
            <a:off x="9391830" y="3029604"/>
            <a:ext cx="1947333" cy="827617"/>
          </a:xfrm>
        </p:spPr>
        <p:txBody>
          <a:bodyPr/>
          <a:lstStyle>
            <a:lvl1pPr marL="6349" indent="0">
              <a:lnSpc>
                <a:spcPts val="1467"/>
              </a:lnSpc>
              <a:spcBef>
                <a:spcPts val="0"/>
              </a:spcBef>
              <a:spcAft>
                <a:spcPts val="400"/>
              </a:spcAft>
              <a:buFontTx/>
              <a:buNone/>
              <a:defRPr sz="1400" b="0"/>
            </a:lvl1pPr>
            <a:lvl2pPr marL="461951" indent="0">
              <a:buFontTx/>
              <a:buNone/>
              <a:defRPr/>
            </a:lvl2pPr>
            <a:lvl3pPr marL="914353" indent="0">
              <a:buFontTx/>
              <a:buNone/>
              <a:defRPr/>
            </a:lvl3pPr>
            <a:lvl4pPr marL="1371531" indent="0">
              <a:buFontTx/>
              <a:buNone/>
              <a:defRPr/>
            </a:lvl4pPr>
            <a:lvl5pPr marL="1828709" indent="0">
              <a:buFontTx/>
              <a:buNone/>
              <a:defRPr/>
            </a:lvl5pPr>
          </a:lstStyle>
          <a:p>
            <a:pPr lvl="0"/>
            <a:r>
              <a:rPr lang="en-US" dirty="0"/>
              <a:t>Name</a:t>
            </a:r>
          </a:p>
          <a:p>
            <a:pPr lvl="0"/>
            <a:r>
              <a:rPr lang="en-US" dirty="0"/>
              <a:t>Title</a:t>
            </a:r>
          </a:p>
        </p:txBody>
      </p:sp>
    </p:spTree>
    <p:extLst>
      <p:ext uri="{BB962C8B-B14F-4D97-AF65-F5344CB8AC3E}">
        <p14:creationId xmlns:p14="http://schemas.microsoft.com/office/powerpoint/2010/main" val="103841833"/>
      </p:ext>
    </p:extLst>
  </p:cSld>
  <p:clrMapOvr>
    <a:masterClrMapping/>
  </p:clrMapOvr>
  <p:transition>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two content (Vertical split)">
    <p:spTree>
      <p:nvGrpSpPr>
        <p:cNvPr id="1" name=""/>
        <p:cNvGrpSpPr/>
        <p:nvPr/>
      </p:nvGrpSpPr>
      <p:grpSpPr>
        <a:xfrm>
          <a:off x="0" y="0"/>
          <a:ext cx="0" cy="0"/>
          <a:chOff x="0" y="0"/>
          <a:chExt cx="0" cy="0"/>
        </a:xfrm>
      </p:grpSpPr>
      <p:sp>
        <p:nvSpPr>
          <p:cNvPr id="8" name="Rectangle 7"/>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p:nvPr>
        </p:nvSpPr>
        <p:spPr>
          <a:xfrm>
            <a:off x="838201" y="987426"/>
            <a:ext cx="4771383" cy="1368927"/>
          </a:xfrm>
          <a:noFill/>
        </p:spPr>
        <p:txBody>
          <a:bodyPr anchor="ctr">
            <a:normAutofit/>
          </a:bodyPr>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446196" y="987426"/>
            <a:ext cx="4909192" cy="4873625"/>
          </a:xfrm>
        </p:spPr>
        <p:txBody>
          <a:bodyPr>
            <a:normAutofit/>
          </a:bodyPr>
          <a:lstStyle>
            <a:lvl1pPr>
              <a:lnSpc>
                <a:spcPct val="100000"/>
              </a:lnSpc>
              <a:spcBef>
                <a:spcPts val="800"/>
              </a:spcBef>
              <a:defRPr sz="2133"/>
            </a:lvl1pPr>
            <a:lvl2pPr>
              <a:lnSpc>
                <a:spcPct val="100000"/>
              </a:lnSpc>
              <a:spcBef>
                <a:spcPts val="800"/>
              </a:spcBef>
              <a:defRPr sz="2133"/>
            </a:lvl2pPr>
            <a:lvl3pPr>
              <a:lnSpc>
                <a:spcPct val="100000"/>
              </a:lnSpc>
              <a:spcBef>
                <a:spcPts val="800"/>
              </a:spcBef>
              <a:defRPr sz="1600"/>
            </a:lvl3pPr>
            <a:lvl4pPr>
              <a:lnSpc>
                <a:spcPct val="100000"/>
              </a:lnSpc>
              <a:spcBef>
                <a:spcPts val="800"/>
              </a:spcBef>
              <a:defRPr sz="1467"/>
            </a:lvl4pPr>
            <a:lvl5pPr>
              <a:lnSpc>
                <a:spcPct val="100000"/>
              </a:lnSpc>
              <a:spcBef>
                <a:spcPts val="800"/>
              </a:spcBef>
              <a:defRPr sz="1467"/>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7" y="2356352"/>
            <a:ext cx="4769796" cy="3512637"/>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50579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and content (Horiz. split)">
    <p:spTree>
      <p:nvGrpSpPr>
        <p:cNvPr id="1" name=""/>
        <p:cNvGrpSpPr/>
        <p:nvPr/>
      </p:nvGrpSpPr>
      <p:grpSpPr>
        <a:xfrm>
          <a:off x="0" y="0"/>
          <a:ext cx="0" cy="0"/>
          <a:chOff x="0" y="0"/>
          <a:chExt cx="0" cy="0"/>
        </a:xfrm>
      </p:grpSpPr>
      <p:sp>
        <p:nvSpPr>
          <p:cNvPr id="6" name="Shape 36"/>
          <p:cNvSpPr/>
          <p:nvPr/>
        </p:nvSpPr>
        <p:spPr>
          <a:xfrm>
            <a:off x="-1" y="2217907"/>
            <a:ext cx="12191967" cy="4640093"/>
          </a:xfrm>
          <a:prstGeom prst="rect">
            <a:avLst/>
          </a:prstGeom>
          <a:solidFill>
            <a:schemeClr val="accent2"/>
          </a:solidFill>
          <a:ln>
            <a:noFill/>
          </a:ln>
        </p:spPr>
        <p:txBody>
          <a:bodyPr lIns="121900" tIns="121900" rIns="121900" bIns="121900" anchor="ctr" anchorCtr="0">
            <a:noAutofit/>
          </a:bodyPr>
          <a:lstStyle/>
          <a:p>
            <a:pPr lvl="0">
              <a:spcBef>
                <a:spcPts val="0"/>
              </a:spcBef>
              <a:buNone/>
            </a:pPr>
            <a:endParaRPr sz="3200" dirty="0"/>
          </a:p>
        </p:txBody>
      </p:sp>
      <p:sp>
        <p:nvSpPr>
          <p:cNvPr id="2" name="Title 1"/>
          <p:cNvSpPr>
            <a:spLocks noGrp="1"/>
          </p:cNvSpPr>
          <p:nvPr>
            <p:ph type="title"/>
          </p:nvPr>
        </p:nvSpPr>
        <p:spPr>
          <a:xfrm>
            <a:off x="838199" y="1"/>
            <a:ext cx="11353767" cy="2217907"/>
          </a:xfrm>
          <a:noFill/>
        </p:spPr>
        <p:txBody>
          <a:bodyPr/>
          <a:lstStyle>
            <a:lvl1pPr>
              <a:defRPr sz="5333"/>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89AC5-B38D-4A3D-8050-C70C3C297723}" type="slidenum">
              <a:rPr lang="en-US" smtClean="0"/>
              <a:t>‹#›</a:t>
            </a:fld>
            <a:endParaRPr lang="en-US" dirty="0"/>
          </a:p>
        </p:txBody>
      </p:sp>
    </p:spTree>
    <p:extLst>
      <p:ext uri="{BB962C8B-B14F-4D97-AF65-F5344CB8AC3E}">
        <p14:creationId xmlns:p14="http://schemas.microsoft.com/office/powerpoint/2010/main" val="172987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 Column on Left - full imag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 y="0"/>
            <a:ext cx="12192000" cy="6857999"/>
          </a:xfrm>
        </p:spPr>
        <p:txBody>
          <a:bodyPr/>
          <a:lstStyle>
            <a:lvl1pPr>
              <a:defRPr sz="1600"/>
            </a:lvl1pPr>
            <a:lvl2pPr>
              <a:defRPr sz="1400"/>
            </a:lvl2pPr>
            <a:lvl3pPr>
              <a:defRPr sz="12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hasCustomPrompt="1"/>
          </p:nvPr>
        </p:nvSpPr>
        <p:spPr>
          <a:xfrm>
            <a:off x="421607" y="787651"/>
            <a:ext cx="3040784" cy="1638049"/>
          </a:xfrm>
          <a:noFill/>
        </p:spPr>
        <p:txBody>
          <a:bodyPr anchor="t"/>
          <a:lstStyle>
            <a:lvl1pPr>
              <a:lnSpc>
                <a:spcPct val="80000"/>
              </a:lnSpc>
              <a:defRPr sz="4400" spc="-30" baseline="0">
                <a:solidFill>
                  <a:schemeClr val="bg2"/>
                </a:solidFill>
              </a:defRPr>
            </a:lvl1pPr>
          </a:lstStyle>
          <a:p>
            <a:r>
              <a:rPr lang="en-US" dirty="0"/>
              <a:t>Click to edit slide title</a:t>
            </a:r>
          </a:p>
        </p:txBody>
      </p:sp>
      <p:sp>
        <p:nvSpPr>
          <p:cNvPr id="3" name="Content Placeholder 2"/>
          <p:cNvSpPr>
            <a:spLocks noGrp="1"/>
          </p:cNvSpPr>
          <p:nvPr>
            <p:ph sz="half" idx="1" hasCustomPrompt="1"/>
          </p:nvPr>
        </p:nvSpPr>
        <p:spPr>
          <a:xfrm>
            <a:off x="421607" y="2425700"/>
            <a:ext cx="3040784" cy="3252792"/>
          </a:xfrm>
        </p:spPr>
        <p:txBody>
          <a:bodyPr/>
          <a:lstStyle>
            <a:lvl1pPr marL="6349" indent="0">
              <a:lnSpc>
                <a:spcPct val="100000"/>
              </a:lnSpc>
              <a:spcBef>
                <a:spcPts val="600"/>
              </a:spcBef>
              <a:spcAft>
                <a:spcPts val="600"/>
              </a:spcAft>
              <a:buFontTx/>
              <a:buNone/>
              <a:defRPr sz="1600">
                <a:solidFill>
                  <a:schemeClr val="bg2"/>
                </a:solidFill>
              </a:defRPr>
            </a:lvl1pPr>
            <a:lvl2pPr marL="461951" indent="0">
              <a:buFontTx/>
              <a:buNone/>
              <a:defRPr sz="1400"/>
            </a:lvl2pPr>
            <a:lvl3pPr marL="914353" indent="0">
              <a:buFontTx/>
              <a:buNone/>
              <a:defRPr sz="12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193184508"/>
      </p:ext>
    </p:extLst>
  </p:cSld>
  <p:clrMapOvr>
    <a:masterClrMapping/>
  </p:clrMapOvr>
  <p:transition>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3 [black] Column on Left">
    <p:spTree>
      <p:nvGrpSpPr>
        <p:cNvPr id="1" name=""/>
        <p:cNvGrpSpPr/>
        <p:nvPr/>
      </p:nvGrpSpPr>
      <p:grpSpPr>
        <a:xfrm>
          <a:off x="0" y="0"/>
          <a:ext cx="0" cy="0"/>
          <a:chOff x="0" y="0"/>
          <a:chExt cx="0" cy="0"/>
        </a:xfrm>
      </p:grpSpPr>
      <p:sp>
        <p:nvSpPr>
          <p:cNvPr id="7" name="Rectangle 6"/>
          <p:cNvSpPr/>
          <p:nvPr userDrawn="1"/>
        </p:nvSpPr>
        <p:spPr>
          <a:xfrm flipH="1">
            <a:off x="0" y="0"/>
            <a:ext cx="3943349"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1607" y="787651"/>
            <a:ext cx="3216941" cy="1648351"/>
          </a:xfrm>
          <a:noFill/>
        </p:spPr>
        <p:txBody>
          <a:bodyPr anchor="ctr"/>
          <a:lstStyle>
            <a:lvl1pPr>
              <a:lnSpc>
                <a:spcPct val="90000"/>
              </a:lnSpc>
              <a:defRPr sz="4000" spc="-50" baseline="0">
                <a:solidFill>
                  <a:schemeClr val="bg2"/>
                </a:solidFill>
              </a:defRPr>
            </a:lvl1pPr>
          </a:lstStyle>
          <a:p>
            <a:r>
              <a:rPr lang="en-US" dirty="0"/>
              <a:t>Click to edit slide title</a:t>
            </a:r>
          </a:p>
        </p:txBody>
      </p:sp>
      <p:sp>
        <p:nvSpPr>
          <p:cNvPr id="3" name="Content Placeholder 2"/>
          <p:cNvSpPr>
            <a:spLocks noGrp="1"/>
          </p:cNvSpPr>
          <p:nvPr>
            <p:ph sz="half" idx="1" hasCustomPrompt="1"/>
          </p:nvPr>
        </p:nvSpPr>
        <p:spPr>
          <a:xfrm>
            <a:off x="421607" y="2300201"/>
            <a:ext cx="3216941" cy="3378291"/>
          </a:xfrm>
        </p:spPr>
        <p:txBody>
          <a:bodyPr/>
          <a:lstStyle>
            <a:lvl1pPr marL="6349" indent="0">
              <a:lnSpc>
                <a:spcPct val="100000"/>
              </a:lnSpc>
              <a:buNone/>
              <a:defRPr sz="1600">
                <a:solidFill>
                  <a:schemeClr val="bg2"/>
                </a:solidFill>
              </a:defRPr>
            </a:lvl1pPr>
            <a:lvl2pPr marL="461951" indent="0">
              <a:buNone/>
              <a:defRPr sz="1600"/>
            </a:lvl2pPr>
            <a:lvl3pPr marL="914353" indent="0">
              <a:buNone/>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hasCustomPrompt="1"/>
          </p:nvPr>
        </p:nvSpPr>
        <p:spPr>
          <a:xfrm>
            <a:off x="4248150" y="584199"/>
            <a:ext cx="6965283" cy="5541967"/>
          </a:xfrm>
        </p:spPr>
        <p:txBody>
          <a:bodyPr/>
          <a:lstStyle>
            <a:lvl1pPr>
              <a:defRPr sz="1600"/>
            </a:lvl1pPr>
            <a:lvl2pPr>
              <a:defRPr sz="1400"/>
            </a:lvl2pPr>
            <a:lvl3pPr>
              <a:defRPr sz="12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586" y="6129446"/>
            <a:ext cx="1075256" cy="631066"/>
          </a:xfrm>
          <a:prstGeom prst="rect">
            <a:avLst/>
          </a:prstGeom>
        </p:spPr>
      </p:pic>
    </p:spTree>
    <p:extLst>
      <p:ext uri="{BB962C8B-B14F-4D97-AF65-F5344CB8AC3E}">
        <p14:creationId xmlns:p14="http://schemas.microsoft.com/office/powerpoint/2010/main" val="370232833"/>
      </p:ext>
    </p:extLst>
  </p:cSld>
  <p:clrMapOvr>
    <a:masterClrMapping/>
  </p:clrMapOvr>
  <p:transition>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Left and Content-Righ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538189" y="501870"/>
            <a:ext cx="1236577" cy="1666063"/>
          </a:xfrm>
        </p:spPr>
        <p:txBody>
          <a:bodyPr/>
          <a:lstStyle>
            <a:lvl1pPr marL="0" indent="0">
              <a:spcBef>
                <a:spcPts val="0"/>
              </a:spcBef>
              <a:spcAft>
                <a:spcPts val="0"/>
              </a:spcAft>
              <a:buNone/>
              <a:defRPr sz="11733">
                <a:solidFill>
                  <a:schemeClr val="accent2"/>
                </a:solidFill>
                <a:latin typeface="Arial Black" panose="020B0A04020102020204" pitchFamily="34" charset="0"/>
              </a:defRPr>
            </a:lvl1pPr>
          </a:lstStyle>
          <a:p>
            <a:pPr lvl="0"/>
            <a:r>
              <a:rPr lang="en-US" dirty="0"/>
              <a:t>#</a:t>
            </a:r>
          </a:p>
        </p:txBody>
      </p:sp>
      <p:sp>
        <p:nvSpPr>
          <p:cNvPr id="2" name="Title 1"/>
          <p:cNvSpPr>
            <a:spLocks noGrp="1"/>
          </p:cNvSpPr>
          <p:nvPr>
            <p:ph type="title" hasCustomPrompt="1"/>
          </p:nvPr>
        </p:nvSpPr>
        <p:spPr>
          <a:xfrm>
            <a:off x="534570" y="2438401"/>
            <a:ext cx="3994021" cy="3601329"/>
          </a:xfrm>
          <a:noFill/>
          <a:ln>
            <a:noFill/>
          </a:ln>
        </p:spPr>
        <p:txBody>
          <a:bodyPr anchor="t"/>
          <a:lstStyle>
            <a:lvl1pPr algn="r">
              <a:lnSpc>
                <a:spcPts val="4267"/>
              </a:lnSpc>
              <a:defRPr sz="3733"/>
            </a:lvl1pPr>
          </a:lstStyle>
          <a:p>
            <a:r>
              <a:rPr lang="en-US" dirty="0"/>
              <a:t>Slide title, keep it short, size box to fit text</a:t>
            </a:r>
          </a:p>
        </p:txBody>
      </p:sp>
      <p:sp>
        <p:nvSpPr>
          <p:cNvPr id="4" name="Content Placeholder 3"/>
          <p:cNvSpPr>
            <a:spLocks noGrp="1"/>
          </p:cNvSpPr>
          <p:nvPr>
            <p:ph sz="half" idx="2" hasCustomPrompt="1"/>
          </p:nvPr>
        </p:nvSpPr>
        <p:spPr>
          <a:xfrm>
            <a:off x="5213351" y="1"/>
            <a:ext cx="5609167" cy="6857999"/>
          </a:xfrm>
        </p:spPr>
        <p:txBody>
          <a:bodyPr anchor="ctr"/>
          <a:lstStyle>
            <a:lvl1pPr marL="6349" indent="0">
              <a:buNone/>
              <a:defRPr sz="2000"/>
            </a:lvl1pPr>
            <a:lvl2pPr marL="461951" indent="0">
              <a:buNone/>
              <a:defRPr sz="1800"/>
            </a:lvl2pPr>
            <a:lvl3pPr marL="914353" indent="0">
              <a:buNone/>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p:nvCxnSpPr>
        <p:spPr>
          <a:xfrm>
            <a:off x="4872169" y="1012541"/>
            <a:ext cx="0" cy="4880745"/>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087675"/>
      </p:ext>
    </p:extLst>
  </p:cSld>
  <p:clrMapOvr>
    <a:masterClrMapping/>
  </p:clrMapOvr>
  <p:transition>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top : title-Left :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434576"/>
            <a:ext cx="5278555" cy="3423421"/>
          </a:xfrm>
          <a:noFill/>
          <a:ln>
            <a:noFill/>
          </a:ln>
        </p:spPr>
        <p:txBody>
          <a:bodyPr anchor="ctr"/>
          <a:lstStyle>
            <a:lvl1pPr algn="r">
              <a:lnSpc>
                <a:spcPct val="100000"/>
              </a:lnSpc>
              <a:defRPr sz="3733" spc="0" baseline="0"/>
            </a:lvl1pPr>
          </a:lstStyle>
          <a:p>
            <a:r>
              <a:rPr lang="en-US" dirty="0"/>
              <a:t>Slide title, keep it short, size box to fit text</a:t>
            </a:r>
          </a:p>
        </p:txBody>
      </p:sp>
      <p:sp>
        <p:nvSpPr>
          <p:cNvPr id="4" name="Content Placeholder 3"/>
          <p:cNvSpPr>
            <a:spLocks noGrp="1"/>
          </p:cNvSpPr>
          <p:nvPr>
            <p:ph sz="half" idx="2" hasCustomPrompt="1"/>
          </p:nvPr>
        </p:nvSpPr>
        <p:spPr>
          <a:xfrm>
            <a:off x="5816479" y="3434577"/>
            <a:ext cx="5913967" cy="3423423"/>
          </a:xfrm>
        </p:spPr>
        <p:txBody>
          <a:bodyPr anchor="ctr"/>
          <a:lstStyle>
            <a:lvl1pPr marL="6349" indent="0">
              <a:spcBef>
                <a:spcPts val="800"/>
              </a:spcBef>
              <a:spcAft>
                <a:spcPts val="800"/>
              </a:spcAft>
              <a:buNone/>
              <a:defRPr sz="2400"/>
            </a:lvl1pPr>
            <a:lvl2pPr marL="461951" indent="0">
              <a:spcBef>
                <a:spcPts val="800"/>
              </a:spcBef>
              <a:spcAft>
                <a:spcPts val="800"/>
              </a:spcAft>
              <a:buNone/>
              <a:defRPr sz="2133"/>
            </a:lvl2pPr>
            <a:lvl3pPr marL="914353" indent="0">
              <a:spcBef>
                <a:spcPts val="800"/>
              </a:spcBef>
              <a:spcAft>
                <a:spcPts val="800"/>
              </a:spcAft>
              <a:buNone/>
              <a:defRPr sz="2133"/>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p:nvCxnSpPr>
        <p:spPr>
          <a:xfrm>
            <a:off x="5543789" y="3910362"/>
            <a:ext cx="0" cy="2482492"/>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Picture Placeholder 8"/>
          <p:cNvSpPr>
            <a:spLocks noGrp="1"/>
          </p:cNvSpPr>
          <p:nvPr>
            <p:ph type="pic" sz="quarter" idx="10"/>
          </p:nvPr>
        </p:nvSpPr>
        <p:spPr>
          <a:xfrm>
            <a:off x="0" y="0"/>
            <a:ext cx="12192000" cy="3434576"/>
          </a:xfrm>
        </p:spPr>
        <p:txBody>
          <a:bodyPr anchor="ctr"/>
          <a:lstStyle>
            <a:lvl1pPr marL="6349" indent="0" algn="ctr">
              <a:buFontTx/>
              <a:buNone/>
              <a:defRPr/>
            </a:lvl1pPr>
          </a:lstStyle>
          <a:p>
            <a:r>
              <a:rPr lang="en-US"/>
              <a:t>Click icon to add picture</a:t>
            </a:r>
            <a:endParaRPr lang="en-US" dirty="0"/>
          </a:p>
        </p:txBody>
      </p:sp>
    </p:spTree>
    <p:extLst>
      <p:ext uri="{BB962C8B-B14F-4D97-AF65-F5344CB8AC3E}">
        <p14:creationId xmlns:p14="http://schemas.microsoft.com/office/powerpoint/2010/main" val="6948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Left :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501" y="-1"/>
            <a:ext cx="5676900" cy="6857999"/>
          </a:xfrm>
          <a:noFill/>
          <a:ln>
            <a:noFill/>
          </a:ln>
        </p:spPr>
        <p:txBody>
          <a:bodyPr anchor="ctr"/>
          <a:lstStyle>
            <a:lvl1pPr algn="r">
              <a:lnSpc>
                <a:spcPct val="90000"/>
              </a:lnSpc>
              <a:defRPr sz="4400" spc="0" baseline="0"/>
            </a:lvl1pPr>
          </a:lstStyle>
          <a:p>
            <a:r>
              <a:rPr lang="en-US" dirty="0"/>
              <a:t>Slide title, keep it short, size box to fit text</a:t>
            </a:r>
          </a:p>
        </p:txBody>
      </p:sp>
      <p:sp>
        <p:nvSpPr>
          <p:cNvPr id="4" name="Content Placeholder 3"/>
          <p:cNvSpPr>
            <a:spLocks noGrp="1"/>
          </p:cNvSpPr>
          <p:nvPr>
            <p:ph sz="half" idx="2" hasCustomPrompt="1"/>
          </p:nvPr>
        </p:nvSpPr>
        <p:spPr>
          <a:xfrm>
            <a:off x="6324600" y="1"/>
            <a:ext cx="5405846" cy="6857999"/>
          </a:xfrm>
        </p:spPr>
        <p:txBody>
          <a:bodyPr anchor="ctr"/>
          <a:lstStyle>
            <a:lvl1pPr marL="6349" indent="0">
              <a:spcBef>
                <a:spcPts val="1200"/>
              </a:spcBef>
              <a:spcAft>
                <a:spcPts val="1200"/>
              </a:spcAft>
              <a:buNone/>
              <a:defRPr sz="2800"/>
            </a:lvl1pPr>
            <a:lvl2pPr marL="461951" indent="0">
              <a:spcBef>
                <a:spcPts val="1200"/>
              </a:spcBef>
              <a:spcAft>
                <a:spcPts val="1200"/>
              </a:spcAft>
              <a:buNone/>
              <a:defRPr sz="2133"/>
            </a:lvl2pPr>
            <a:lvl3pPr marL="914353" indent="0">
              <a:spcBef>
                <a:spcPts val="1200"/>
              </a:spcBef>
              <a:spcAft>
                <a:spcPts val="1200"/>
              </a:spcAft>
              <a:buNone/>
              <a:defRPr sz="2133"/>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cxnSp>
        <p:nvCxnSpPr>
          <p:cNvPr id="6" name="Straight Connector 5"/>
          <p:cNvCxnSpPr/>
          <p:nvPr/>
        </p:nvCxnSpPr>
        <p:spPr>
          <a:xfrm>
            <a:off x="6096000" y="1012541"/>
            <a:ext cx="0" cy="4880745"/>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855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214649" y="0"/>
            <a:ext cx="4653567" cy="6858000"/>
          </a:xfrm>
          <a:noFill/>
        </p:spPr>
        <p:txBody>
          <a:bodyPr>
            <a:noAutofit/>
          </a:bodyPr>
          <a:lstStyle>
            <a:lvl1pPr algn="r">
              <a:lnSpc>
                <a:spcPts val="5000"/>
              </a:lnSpc>
              <a:defRPr sz="4800" b="1">
                <a:latin typeface="+mn-lt"/>
              </a:defRPr>
            </a:lvl1pPr>
          </a:lstStyle>
          <a:p>
            <a:r>
              <a:rPr lang="en-US" dirty="0"/>
              <a:t>Click to edit Master title style</a:t>
            </a:r>
          </a:p>
        </p:txBody>
      </p:sp>
      <p:sp>
        <p:nvSpPr>
          <p:cNvPr id="6" name="Shape 14"/>
          <p:cNvSpPr txBox="1"/>
          <p:nvPr/>
        </p:nvSpPr>
        <p:spPr>
          <a:xfrm>
            <a:off x="4886652" y="495464"/>
            <a:ext cx="1409600" cy="4708800"/>
          </a:xfrm>
          <a:prstGeom prst="rect">
            <a:avLst/>
          </a:prstGeom>
          <a:noFill/>
          <a:ln>
            <a:noFill/>
          </a:ln>
        </p:spPr>
        <p:txBody>
          <a:bodyPr lIns="91433" tIns="45700" rIns="91433" bIns="45700" anchor="t" anchorCtr="0">
            <a:noAutofit/>
          </a:bodyPr>
          <a:lstStyle/>
          <a:p>
            <a:pPr marL="0" marR="0" lvl="0" indent="0" algn="l" rtl="0">
              <a:spcBef>
                <a:spcPts val="0"/>
              </a:spcBef>
              <a:spcAft>
                <a:spcPts val="0"/>
              </a:spcAft>
              <a:buSzPct val="25000"/>
              <a:buNone/>
            </a:pPr>
            <a:r>
              <a:rPr lang="en" sz="29999" b="0" i="0" u="none" strike="noStrike" cap="none" dirty="0">
                <a:solidFill>
                  <a:schemeClr val="accent2"/>
                </a:solidFill>
                <a:latin typeface="Arial"/>
                <a:ea typeface="Arial"/>
                <a:cs typeface="Arial"/>
                <a:sym typeface="Arial"/>
              </a:rPr>
              <a:t>{</a:t>
            </a:r>
          </a:p>
        </p:txBody>
      </p:sp>
      <p:sp>
        <p:nvSpPr>
          <p:cNvPr id="8" name="Text Placeholder 7"/>
          <p:cNvSpPr>
            <a:spLocks noGrp="1"/>
          </p:cNvSpPr>
          <p:nvPr>
            <p:ph type="body" sz="quarter" idx="10" hasCustomPrompt="1"/>
          </p:nvPr>
        </p:nvSpPr>
        <p:spPr>
          <a:xfrm>
            <a:off x="6362700" y="0"/>
            <a:ext cx="4876264" cy="6858000"/>
          </a:xfrm>
        </p:spPr>
        <p:txBody>
          <a:bodyPr anchor="ctr">
            <a:normAutofit/>
          </a:bodyPr>
          <a:lstStyle>
            <a:lvl1pPr marL="609585" indent="-304792">
              <a:lnSpc>
                <a:spcPct val="114000"/>
              </a:lnSpc>
              <a:spcBef>
                <a:spcPts val="0"/>
              </a:spcBef>
              <a:spcAft>
                <a:spcPts val="2133"/>
              </a:spcAft>
              <a:buNone/>
              <a:defRPr sz="2400" b="1" baseline="0"/>
            </a:lvl1pPr>
            <a:lvl2pPr marL="609585" indent="0">
              <a:lnSpc>
                <a:spcPct val="114000"/>
              </a:lnSpc>
              <a:spcBef>
                <a:spcPts val="0"/>
              </a:spcBef>
              <a:spcAft>
                <a:spcPts val="2133"/>
              </a:spcAft>
              <a:buNone/>
              <a:defRPr sz="2400" b="1"/>
            </a:lvl2pPr>
            <a:lvl3pPr marL="914377" indent="0">
              <a:buNone/>
              <a:defRPr/>
            </a:lvl3pPr>
            <a:lvl4pPr marL="1371566" indent="0">
              <a:buNone/>
              <a:defRPr/>
            </a:lvl4pPr>
            <a:lvl5pPr marL="1828754" indent="0">
              <a:buNone/>
              <a:defRPr/>
            </a:lvl5pPr>
          </a:lstStyle>
          <a:p>
            <a:pPr lvl="0"/>
            <a:r>
              <a:rPr lang="en-US" dirty="0"/>
              <a:t>First list item, soft return for two lines </a:t>
            </a:r>
          </a:p>
          <a:p>
            <a:pPr lvl="0"/>
            <a:r>
              <a:rPr lang="en-US" dirty="0"/>
              <a:t>Second list item and so on</a:t>
            </a:r>
          </a:p>
        </p:txBody>
      </p:sp>
    </p:spTree>
    <p:extLst>
      <p:ext uri="{BB962C8B-B14F-4D97-AF65-F5344CB8AC3E}">
        <p14:creationId xmlns:p14="http://schemas.microsoft.com/office/powerpoint/2010/main" val="394533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reak or bold statement (maro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0"/>
            <a:ext cx="10350229" cy="6858000"/>
          </a:xfrm>
          <a:noFill/>
        </p:spPr>
        <p:txBody>
          <a:bodyPr>
            <a:noAutofit/>
          </a:bodyPr>
          <a:lstStyle>
            <a:lvl1pPr algn="l">
              <a:lnSpc>
                <a:spcPct val="100000"/>
              </a:lnSpc>
              <a:defRPr sz="8000" b="1">
                <a:solidFill>
                  <a:schemeClr val="bg2"/>
                </a:solidFill>
                <a:latin typeface="+mn-lt"/>
              </a:defRPr>
            </a:lvl1pPr>
          </a:lstStyle>
          <a:p>
            <a:r>
              <a:rPr lang="en-US" dirty="0"/>
              <a:t>Click to edit chapter break or bold statement</a:t>
            </a:r>
          </a:p>
        </p:txBody>
      </p:sp>
    </p:spTree>
    <p:extLst>
      <p:ext uri="{BB962C8B-B14F-4D97-AF65-F5344CB8AC3E}">
        <p14:creationId xmlns:p14="http://schemas.microsoft.com/office/powerpoint/2010/main" val="220501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reak or bold statement (go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0"/>
            <a:ext cx="10350229" cy="6858000"/>
          </a:xfrm>
          <a:noFill/>
        </p:spPr>
        <p:txBody>
          <a:bodyPr>
            <a:noAutofit/>
          </a:bodyPr>
          <a:lstStyle>
            <a:lvl1pPr algn="l">
              <a:lnSpc>
                <a:spcPct val="100000"/>
              </a:lnSpc>
              <a:defRPr sz="8000" b="1">
                <a:latin typeface="+mn-lt"/>
              </a:defRPr>
            </a:lvl1pPr>
          </a:lstStyle>
          <a:p>
            <a:r>
              <a:rPr lang="en-US" dirty="0"/>
              <a:t>Click to edit chapter break or bold statement</a:t>
            </a:r>
          </a:p>
        </p:txBody>
      </p:sp>
    </p:spTree>
    <p:extLst>
      <p:ext uri="{BB962C8B-B14F-4D97-AF65-F5344CB8AC3E}">
        <p14:creationId xmlns:p14="http://schemas.microsoft.com/office/powerpoint/2010/main" val="251961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theme" Target="../theme/theme2.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052586" y="6129446"/>
            <a:ext cx="1075256" cy="631066"/>
          </a:xfrm>
          <a:prstGeom prst="rect">
            <a:avLst/>
          </a:prstGeom>
        </p:spPr>
      </p:pic>
      <p:sp>
        <p:nvSpPr>
          <p:cNvPr id="2" name="Title Placeholder 1"/>
          <p:cNvSpPr>
            <a:spLocks noGrp="1"/>
          </p:cNvSpPr>
          <p:nvPr>
            <p:ph type="title"/>
          </p:nvPr>
        </p:nvSpPr>
        <p:spPr>
          <a:xfrm>
            <a:off x="838200" y="546712"/>
            <a:ext cx="10515600" cy="502920"/>
          </a:xfrm>
          <a:prstGeom prst="rect">
            <a:avLst/>
          </a:prstGeom>
          <a:solidFill>
            <a:schemeClr val="accent2"/>
          </a:solidFill>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219200"/>
            <a:ext cx="10515600" cy="49377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89AC5-B38D-4A3D-8050-C70C3C297723}" type="slidenum">
              <a:rPr lang="en-US" smtClean="0"/>
              <a:pPr/>
              <a:t>‹#›</a:t>
            </a:fld>
            <a:endParaRPr lang="en-US" dirty="0"/>
          </a:p>
        </p:txBody>
      </p:sp>
    </p:spTree>
    <p:extLst>
      <p:ext uri="{BB962C8B-B14F-4D97-AF65-F5344CB8AC3E}">
        <p14:creationId xmlns:p14="http://schemas.microsoft.com/office/powerpoint/2010/main" val="4291333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725"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24" r:id="rId35"/>
  </p:sldLayoutIdLst>
  <p:transition>
    <p:push/>
  </p:transition>
  <p:hf sldNum="0" hdr="0" ftr="0" dt="0"/>
  <p:txStyles>
    <p:titleStyle>
      <a:lvl1pPr algn="l" defTabSz="914377" rtl="0" eaLnBrk="1" latinLnBrk="0" hangingPunct="1">
        <a:lnSpc>
          <a:spcPts val="3000"/>
        </a:lnSpc>
        <a:spcBef>
          <a:spcPct val="0"/>
        </a:spcBef>
        <a:buNone/>
        <a:defRPr sz="2800" b="1" kern="1200">
          <a:solidFill>
            <a:schemeClr val="tx1"/>
          </a:solidFill>
          <a:latin typeface="+mn-lt"/>
          <a:ea typeface="+mj-ea"/>
          <a:cs typeface="+mj-cs"/>
        </a:defRPr>
      </a:lvl1pPr>
    </p:titleStyle>
    <p:bodyStyle>
      <a:lvl1pPr marL="227013" indent="-227013" algn="l" defTabSz="914377" rtl="0" eaLnBrk="1" latinLnBrk="0" hangingPunct="1">
        <a:lnSpc>
          <a:spcPct val="100000"/>
        </a:lnSpc>
        <a:spcBef>
          <a:spcPts val="600"/>
        </a:spcBef>
        <a:spcAft>
          <a:spcPts val="600"/>
        </a:spcAft>
        <a:buSzPct val="125000"/>
        <a:buFont typeface="Wingdings" panose="05000000000000000000" pitchFamily="2" charset="2"/>
        <a:buChar char=""/>
        <a:defRPr sz="1800" kern="1200">
          <a:solidFill>
            <a:schemeClr val="tx1"/>
          </a:solidFill>
          <a:latin typeface="+mn-lt"/>
          <a:ea typeface="+mn-ea"/>
          <a:cs typeface="+mn-cs"/>
        </a:defRPr>
      </a:lvl1pPr>
      <a:lvl2pPr marL="571500" indent="-228600" algn="l" defTabSz="914377" rtl="0" eaLnBrk="1" latinLnBrk="0" hangingPunct="1">
        <a:lnSpc>
          <a:spcPct val="100000"/>
        </a:lnSpc>
        <a:spcBef>
          <a:spcPts val="600"/>
        </a:spcBef>
        <a:spcAft>
          <a:spcPts val="600"/>
        </a:spcAft>
        <a:buSzPct val="140000"/>
        <a:buFont typeface="Arial" panose="020B0604020202020204" pitchFamily="34" charset="0"/>
        <a:buChar char="–"/>
        <a:defRPr sz="1800" kern="1200">
          <a:solidFill>
            <a:schemeClr val="tx1"/>
          </a:solidFill>
          <a:latin typeface="+mn-lt"/>
          <a:ea typeface="+mn-ea"/>
          <a:cs typeface="+mn-cs"/>
        </a:defRPr>
      </a:lvl2pPr>
      <a:lvl3pPr marL="914400" indent="-227013" algn="l" defTabSz="914377" rtl="0" eaLnBrk="1" latinLnBrk="0" hangingPunct="1">
        <a:lnSpc>
          <a:spcPct val="100000"/>
        </a:lnSpc>
        <a:spcBef>
          <a:spcPts val="600"/>
        </a:spcBef>
        <a:spcAft>
          <a:spcPts val="600"/>
        </a:spcAft>
        <a:buSzPct val="100000"/>
        <a:buFont typeface="Courier New" panose="02070309020205020404" pitchFamily="49" charset="0"/>
        <a:buChar char="o"/>
        <a:tabLst/>
        <a:defRPr sz="1800" kern="1200">
          <a:solidFill>
            <a:schemeClr val="tx1"/>
          </a:solidFill>
          <a:latin typeface="+mn-lt"/>
          <a:ea typeface="+mn-ea"/>
          <a:cs typeface="+mn-cs"/>
        </a:defRPr>
      </a:lvl3pPr>
      <a:lvl4pPr marL="1257300" indent="-227013"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1788" indent="-230188"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052586" y="6129446"/>
            <a:ext cx="1075256" cy="631066"/>
          </a:xfrm>
          <a:prstGeom prst="rect">
            <a:avLst/>
          </a:prstGeom>
        </p:spPr>
      </p:pic>
      <p:sp>
        <p:nvSpPr>
          <p:cNvPr id="2" name="Title Placeholder 1"/>
          <p:cNvSpPr>
            <a:spLocks noGrp="1"/>
          </p:cNvSpPr>
          <p:nvPr>
            <p:ph type="title"/>
          </p:nvPr>
        </p:nvSpPr>
        <p:spPr>
          <a:xfrm>
            <a:off x="838200" y="546712"/>
            <a:ext cx="10515600" cy="457200"/>
          </a:xfrm>
          <a:prstGeom prst="rect">
            <a:avLst/>
          </a:prstGeom>
          <a:solidFill>
            <a:schemeClr val="accent2"/>
          </a:solidFill>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219200"/>
            <a:ext cx="10515600" cy="49377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89AC5-B38D-4A3D-8050-C70C3C297723}" type="slidenum">
              <a:rPr lang="en-US" smtClean="0"/>
              <a:pPr/>
              <a:t>‹#›</a:t>
            </a:fld>
            <a:endParaRPr lang="en-US" dirty="0"/>
          </a:p>
        </p:txBody>
      </p:sp>
    </p:spTree>
    <p:extLst>
      <p:ext uri="{BB962C8B-B14F-4D97-AF65-F5344CB8AC3E}">
        <p14:creationId xmlns:p14="http://schemas.microsoft.com/office/powerpoint/2010/main" val="330960199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Lst>
  <p:transition>
    <p:push/>
  </p:transition>
  <p:txStyles>
    <p:titleStyle>
      <a:lvl1pPr algn="l" defTabSz="914377"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27013" indent="-227013" algn="l" defTabSz="914377" rtl="0" eaLnBrk="1" latinLnBrk="0" hangingPunct="1">
        <a:lnSpc>
          <a:spcPct val="125000"/>
        </a:lnSpc>
        <a:spcBef>
          <a:spcPts val="600"/>
        </a:spcBef>
        <a:spcAft>
          <a:spcPts val="600"/>
        </a:spcAft>
        <a:buSzPct val="125000"/>
        <a:buFont typeface="Wingdings" panose="05000000000000000000" pitchFamily="2" charset="2"/>
        <a:buChar char=""/>
        <a:defRPr sz="1500" kern="1200">
          <a:solidFill>
            <a:schemeClr val="tx1"/>
          </a:solidFill>
          <a:latin typeface="+mn-lt"/>
          <a:ea typeface="+mn-ea"/>
          <a:cs typeface="+mn-cs"/>
        </a:defRPr>
      </a:lvl1pPr>
      <a:lvl2pPr marL="571500" indent="-228600" algn="l" defTabSz="914377" rtl="0" eaLnBrk="1" latinLnBrk="0" hangingPunct="1">
        <a:lnSpc>
          <a:spcPct val="125000"/>
        </a:lnSpc>
        <a:spcBef>
          <a:spcPts val="600"/>
        </a:spcBef>
        <a:spcAft>
          <a:spcPts val="600"/>
        </a:spcAft>
        <a:buSzPct val="140000"/>
        <a:buFont typeface="Arial" panose="020B0604020202020204" pitchFamily="34" charset="0"/>
        <a:buChar char="–"/>
        <a:defRPr sz="1500" kern="1200">
          <a:solidFill>
            <a:schemeClr val="tx1"/>
          </a:solidFill>
          <a:latin typeface="+mn-lt"/>
          <a:ea typeface="+mn-ea"/>
          <a:cs typeface="+mn-cs"/>
        </a:defRPr>
      </a:lvl2pPr>
      <a:lvl3pPr marL="914400" indent="-227013" algn="l" defTabSz="914377" rtl="0" eaLnBrk="1" latinLnBrk="0" hangingPunct="1">
        <a:lnSpc>
          <a:spcPct val="125000"/>
        </a:lnSpc>
        <a:spcBef>
          <a:spcPts val="600"/>
        </a:spcBef>
        <a:spcAft>
          <a:spcPts val="600"/>
        </a:spcAft>
        <a:buSzPct val="100000"/>
        <a:buFont typeface="Courier New" panose="02070309020205020404" pitchFamily="49" charset="0"/>
        <a:buChar char="o"/>
        <a:tabLst/>
        <a:defRPr sz="1500" kern="1200">
          <a:solidFill>
            <a:schemeClr val="tx1"/>
          </a:solidFill>
          <a:latin typeface="+mn-lt"/>
          <a:ea typeface="+mn-ea"/>
          <a:cs typeface="+mn-cs"/>
        </a:defRPr>
      </a:lvl3pPr>
      <a:lvl4pPr marL="1257300" indent="-227013" algn="l" defTabSz="914377" rtl="0" eaLnBrk="1" latinLnBrk="0" hangingPunct="1">
        <a:lnSpc>
          <a:spcPct val="125000"/>
        </a:lnSpc>
        <a:spcBef>
          <a:spcPts val="600"/>
        </a:spcBef>
        <a:spcAft>
          <a:spcPts val="600"/>
        </a:spcAft>
        <a:buFont typeface="Arial" panose="020B0604020202020204" pitchFamily="34" charset="0"/>
        <a:buChar char="–"/>
        <a:defRPr sz="1500" kern="1200">
          <a:solidFill>
            <a:schemeClr val="tx1"/>
          </a:solidFill>
          <a:latin typeface="+mn-lt"/>
          <a:ea typeface="+mn-ea"/>
          <a:cs typeface="+mn-cs"/>
        </a:defRPr>
      </a:lvl4pPr>
      <a:lvl5pPr marL="1601788" indent="-230188" algn="l" defTabSz="914377" rtl="0" eaLnBrk="1" latinLnBrk="0" hangingPunct="1">
        <a:lnSpc>
          <a:spcPct val="125000"/>
        </a:lnSpc>
        <a:spcBef>
          <a:spcPts val="600"/>
        </a:spcBef>
        <a:spcAft>
          <a:spcPts val="600"/>
        </a:spcAft>
        <a:buFont typeface="Arial" panose="020B0604020202020204" pitchFamily="34" charset="0"/>
        <a:buChar char="•"/>
        <a:defRPr sz="15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6254" b="6254"/>
          <a:stretch/>
        </p:blipFill>
        <p:spPr>
          <a:xfrm>
            <a:off x="0" y="0"/>
            <a:ext cx="12192000" cy="6858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37" y="4843268"/>
            <a:ext cx="2493269" cy="2014732"/>
          </a:xfrm>
          <a:prstGeom prst="rect">
            <a:avLst/>
          </a:prstGeom>
        </p:spPr>
      </p:pic>
      <p:sp>
        <p:nvSpPr>
          <p:cNvPr id="2" name="Rectangle 1"/>
          <p:cNvSpPr/>
          <p:nvPr/>
        </p:nvSpPr>
        <p:spPr>
          <a:xfrm>
            <a:off x="6333138" y="6187515"/>
            <a:ext cx="1584687" cy="338554"/>
          </a:xfrm>
          <a:prstGeom prst="rect">
            <a:avLst/>
          </a:prstGeom>
          <a:solidFill>
            <a:schemeClr val="accent2"/>
          </a:solidFill>
        </p:spPr>
        <p:txBody>
          <a:bodyPr wrap="square">
            <a:spAutoFit/>
          </a:bodyPr>
          <a:lstStyle/>
          <a:p>
            <a:r>
              <a:rPr lang="en-US" sz="1600" b="1" spc="-30" dirty="0">
                <a:latin typeface="Arial" panose="020B0604020202020204" pitchFamily="34" charset="0"/>
                <a:cs typeface="Arial" panose="020B0604020202020204" pitchFamily="34" charset="0"/>
              </a:rPr>
              <a:t>April 6, 2020</a:t>
            </a:r>
            <a:endParaRPr lang="en-US" sz="1600" b="1" spc="-30" dirty="0"/>
          </a:p>
        </p:txBody>
      </p:sp>
      <p:sp>
        <p:nvSpPr>
          <p:cNvPr id="8" name="Rectangle 7"/>
          <p:cNvSpPr/>
          <p:nvPr/>
        </p:nvSpPr>
        <p:spPr>
          <a:xfrm>
            <a:off x="6333138" y="5854140"/>
            <a:ext cx="5502454" cy="338554"/>
          </a:xfrm>
          <a:prstGeom prst="rect">
            <a:avLst/>
          </a:prstGeom>
          <a:solidFill>
            <a:schemeClr val="accent2"/>
          </a:solidFill>
        </p:spPr>
        <p:txBody>
          <a:bodyPr wrap="square">
            <a:spAutoFit/>
          </a:bodyPr>
          <a:lstStyle/>
          <a:p>
            <a:r>
              <a:rPr lang="en-US" sz="1600" b="1" spc="-30" dirty="0">
                <a:latin typeface="Arial" panose="020B0604020202020204" pitchFamily="34" charset="0"/>
                <a:cs typeface="Arial" panose="020B0604020202020204" pitchFamily="34" charset="0"/>
              </a:rPr>
              <a:t>Discussion with the University Senate</a:t>
            </a:r>
          </a:p>
        </p:txBody>
      </p:sp>
      <p:sp>
        <p:nvSpPr>
          <p:cNvPr id="10" name="TextBox 9"/>
          <p:cNvSpPr txBox="1"/>
          <p:nvPr/>
        </p:nvSpPr>
        <p:spPr>
          <a:xfrm>
            <a:off x="838200" y="671570"/>
            <a:ext cx="7405484" cy="923330"/>
          </a:xfrm>
          <a:prstGeom prst="rect">
            <a:avLst/>
          </a:prstGeom>
          <a:solidFill>
            <a:schemeClr val="tx1">
              <a:alpha val="80000"/>
            </a:schemeClr>
          </a:solidFill>
        </p:spPr>
        <p:txBody>
          <a:bodyPr wrap="square" rtlCol="0">
            <a:spAutoFit/>
          </a:bodyPr>
          <a:lstStyle/>
          <a:p>
            <a:r>
              <a:rPr lang="en-US" sz="5400" b="1" dirty="0">
                <a:solidFill>
                  <a:schemeClr val="accent2"/>
                </a:solidFill>
              </a:rPr>
              <a:t>General Studies Pilot</a:t>
            </a:r>
          </a:p>
        </p:txBody>
      </p:sp>
      <p:sp>
        <p:nvSpPr>
          <p:cNvPr id="15" name="Rectangle 14">
            <a:extLst>
              <a:ext uri="{FF2B5EF4-FFF2-40B4-BE49-F238E27FC236}">
                <a16:creationId xmlns:a16="http://schemas.microsoft.com/office/drawing/2014/main" id="{DB23BE7D-281F-4B97-8C5E-6A2C9C424CF4}"/>
              </a:ext>
            </a:extLst>
          </p:cNvPr>
          <p:cNvSpPr/>
          <p:nvPr/>
        </p:nvSpPr>
        <p:spPr>
          <a:xfrm>
            <a:off x="838200" y="1591589"/>
            <a:ext cx="4487562" cy="2123658"/>
          </a:xfrm>
          <a:prstGeom prst="rect">
            <a:avLst/>
          </a:prstGeom>
          <a:solidFill>
            <a:schemeClr val="accent2"/>
          </a:solidFill>
        </p:spPr>
        <p:txBody>
          <a:bodyPr wrap="square">
            <a:spAutoFit/>
          </a:bodyPr>
          <a:lstStyle/>
          <a:p>
            <a:r>
              <a:rPr lang="en-US" sz="4400" b="1" spc="-30" dirty="0">
                <a:latin typeface="Arial" panose="020B0604020202020204" pitchFamily="34" charset="0"/>
                <a:cs typeface="Arial" panose="020B0604020202020204" pitchFamily="34" charset="0"/>
              </a:rPr>
              <a:t>General Studies Revision Open Forum</a:t>
            </a:r>
          </a:p>
        </p:txBody>
      </p:sp>
    </p:spTree>
    <p:extLst>
      <p:ext uri="{BB962C8B-B14F-4D97-AF65-F5344CB8AC3E}">
        <p14:creationId xmlns:p14="http://schemas.microsoft.com/office/powerpoint/2010/main" val="22742324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5059D-8E62-4FF9-851E-B0ECC70F58FF}"/>
              </a:ext>
            </a:extLst>
          </p:cNvPr>
          <p:cNvSpPr>
            <a:spLocks noGrp="1"/>
          </p:cNvSpPr>
          <p:nvPr>
            <p:ph type="title"/>
          </p:nvPr>
        </p:nvSpPr>
        <p:spPr>
          <a:xfrm>
            <a:off x="838201" y="482544"/>
            <a:ext cx="8941340" cy="502920"/>
          </a:xfrm>
          <a:noFill/>
        </p:spPr>
        <p:txBody>
          <a:bodyPr/>
          <a:lstStyle/>
          <a:p>
            <a:r>
              <a:rPr lang="en-US" sz="2400" dirty="0">
                <a:highlight>
                  <a:srgbClr val="DEA900"/>
                </a:highlight>
              </a:rPr>
              <a:t> Foundations of the pilot program </a:t>
            </a:r>
          </a:p>
        </p:txBody>
      </p:sp>
      <p:sp>
        <p:nvSpPr>
          <p:cNvPr id="3" name="Content Placeholder 2">
            <a:extLst>
              <a:ext uri="{FF2B5EF4-FFF2-40B4-BE49-F238E27FC236}">
                <a16:creationId xmlns:a16="http://schemas.microsoft.com/office/drawing/2014/main" id="{61F03F23-031A-45AD-8307-C85D644BEBD7}"/>
              </a:ext>
            </a:extLst>
          </p:cNvPr>
          <p:cNvSpPr>
            <a:spLocks noGrp="1"/>
          </p:cNvSpPr>
          <p:nvPr>
            <p:ph idx="1"/>
          </p:nvPr>
        </p:nvSpPr>
        <p:spPr/>
        <p:txBody>
          <a:bodyPr>
            <a:normAutofit lnSpcReduction="10000"/>
          </a:bodyPr>
          <a:lstStyle/>
          <a:p>
            <a:r>
              <a:rPr lang="en-US" dirty="0">
                <a:cs typeface="Arial" panose="020B0604020202020204" pitchFamily="34" charset="0"/>
              </a:rPr>
              <a:t>The pilot is a coordinated and curated subset of ASU’s existing general studies requirements:</a:t>
            </a:r>
          </a:p>
          <a:p>
            <a:pPr lvl="1">
              <a:buFont typeface="Wingdings" panose="05000000000000000000" pitchFamily="2" charset="2"/>
              <a:buChar char="Ø"/>
            </a:pPr>
            <a:r>
              <a:rPr lang="en-US" dirty="0">
                <a:cs typeface="Arial" panose="020B0604020202020204" pitchFamily="34" charset="0"/>
              </a:rPr>
              <a:t>First-Year Composition</a:t>
            </a:r>
          </a:p>
          <a:p>
            <a:pPr lvl="1">
              <a:buFont typeface="Wingdings" panose="05000000000000000000" pitchFamily="2" charset="2"/>
              <a:buChar char="Ø"/>
            </a:pPr>
            <a:r>
              <a:rPr lang="en-US" dirty="0">
                <a:cs typeface="Arial" panose="020B0604020202020204" pitchFamily="34" charset="0"/>
              </a:rPr>
              <a:t>Core Areas</a:t>
            </a:r>
          </a:p>
          <a:p>
            <a:pPr lvl="2">
              <a:buFont typeface="Wingdings" panose="05000000000000000000" pitchFamily="2" charset="2"/>
              <a:buChar char="Ø"/>
            </a:pPr>
            <a:r>
              <a:rPr lang="en-US" dirty="0">
                <a:cs typeface="Arial" panose="020B0604020202020204" pitchFamily="34" charset="0"/>
              </a:rPr>
              <a:t>Literacy and Critical Inquiry</a:t>
            </a:r>
          </a:p>
          <a:p>
            <a:pPr lvl="2">
              <a:buFont typeface="Wingdings" panose="05000000000000000000" pitchFamily="2" charset="2"/>
              <a:buChar char="Ø"/>
            </a:pPr>
            <a:r>
              <a:rPr lang="en-US" dirty="0">
                <a:cs typeface="Arial" panose="020B0604020202020204" pitchFamily="34" charset="0"/>
              </a:rPr>
              <a:t>Mathematical Studies</a:t>
            </a:r>
          </a:p>
          <a:p>
            <a:pPr lvl="2">
              <a:buFont typeface="Wingdings" panose="05000000000000000000" pitchFamily="2" charset="2"/>
              <a:buChar char="Ø"/>
            </a:pPr>
            <a:r>
              <a:rPr lang="en-US" dirty="0">
                <a:cs typeface="Arial" panose="020B0604020202020204" pitchFamily="34" charset="0"/>
              </a:rPr>
              <a:t>Natural Sciences</a:t>
            </a:r>
          </a:p>
          <a:p>
            <a:pPr lvl="2">
              <a:buFont typeface="Wingdings" panose="05000000000000000000" pitchFamily="2" charset="2"/>
              <a:buChar char="Ø"/>
            </a:pPr>
            <a:r>
              <a:rPr lang="en-US" dirty="0">
                <a:cs typeface="Arial" panose="020B0604020202020204" pitchFamily="34" charset="0"/>
              </a:rPr>
              <a:t>Humanities, Arts and Design</a:t>
            </a:r>
          </a:p>
          <a:p>
            <a:pPr lvl="2">
              <a:buFont typeface="Wingdings" panose="05000000000000000000" pitchFamily="2" charset="2"/>
              <a:buChar char="Ø"/>
            </a:pPr>
            <a:r>
              <a:rPr lang="en-US" dirty="0">
                <a:cs typeface="Arial" panose="020B0604020202020204" pitchFamily="34" charset="0"/>
              </a:rPr>
              <a:t>Social and Behavioral Sciences</a:t>
            </a:r>
          </a:p>
          <a:p>
            <a:pPr lvl="1">
              <a:buFont typeface="Wingdings" panose="05000000000000000000" pitchFamily="2" charset="2"/>
              <a:buChar char="Ø"/>
            </a:pPr>
            <a:r>
              <a:rPr lang="en-US" dirty="0">
                <a:cs typeface="Arial" panose="020B0604020202020204" pitchFamily="34" charset="0"/>
              </a:rPr>
              <a:t>Awareness Areas</a:t>
            </a:r>
          </a:p>
          <a:p>
            <a:pPr lvl="2">
              <a:buFont typeface="Wingdings" panose="05000000000000000000" pitchFamily="2" charset="2"/>
              <a:buChar char="Ø"/>
            </a:pPr>
            <a:r>
              <a:rPr lang="en-US" dirty="0">
                <a:cs typeface="Arial" panose="020B0604020202020204" pitchFamily="34" charset="0"/>
              </a:rPr>
              <a:t>Cultural Diversity in the United States</a:t>
            </a:r>
          </a:p>
          <a:p>
            <a:pPr lvl="2">
              <a:buFont typeface="Wingdings" panose="05000000000000000000" pitchFamily="2" charset="2"/>
              <a:buChar char="Ø"/>
            </a:pPr>
            <a:r>
              <a:rPr lang="en-US" dirty="0">
                <a:cs typeface="Arial" panose="020B0604020202020204" pitchFamily="34" charset="0"/>
              </a:rPr>
              <a:t>Global Awareness</a:t>
            </a:r>
          </a:p>
          <a:p>
            <a:pPr lvl="2">
              <a:buFont typeface="Wingdings" panose="05000000000000000000" pitchFamily="2" charset="2"/>
              <a:buChar char="Ø"/>
            </a:pPr>
            <a:r>
              <a:rPr lang="en-US" dirty="0">
                <a:cs typeface="Arial" panose="020B0604020202020204" pitchFamily="34" charset="0"/>
              </a:rPr>
              <a:t>Historical Awareness</a:t>
            </a:r>
          </a:p>
          <a:p>
            <a:pPr marL="0" indent="0">
              <a:buNone/>
            </a:pPr>
            <a:endParaRPr lang="en-US" dirty="0"/>
          </a:p>
        </p:txBody>
      </p:sp>
    </p:spTree>
    <p:extLst>
      <p:ext uri="{BB962C8B-B14F-4D97-AF65-F5344CB8AC3E}">
        <p14:creationId xmlns:p14="http://schemas.microsoft.com/office/powerpoint/2010/main" val="173695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1B1-F140-4F3F-B568-8DFFFD2F66CB}"/>
              </a:ext>
            </a:extLst>
          </p:cNvPr>
          <p:cNvSpPr>
            <a:spLocks noGrp="1"/>
          </p:cNvSpPr>
          <p:nvPr>
            <p:ph type="title"/>
          </p:nvPr>
        </p:nvSpPr>
        <p:spPr>
          <a:xfrm>
            <a:off x="298965" y="306391"/>
            <a:ext cx="3486148" cy="1648351"/>
          </a:xfrm>
        </p:spPr>
        <p:txBody>
          <a:bodyPr/>
          <a:lstStyle/>
          <a:p>
            <a:r>
              <a:rPr lang="en-US" sz="3600" dirty="0"/>
              <a:t>Theme-based</a:t>
            </a:r>
            <a:br>
              <a:rPr lang="en-US" sz="3600" dirty="0"/>
            </a:br>
            <a:r>
              <a:rPr lang="en-US" sz="3600" dirty="0"/>
              <a:t>courses</a:t>
            </a:r>
          </a:p>
        </p:txBody>
      </p:sp>
      <p:sp>
        <p:nvSpPr>
          <p:cNvPr id="3" name="Content Placeholder 2">
            <a:extLst>
              <a:ext uri="{FF2B5EF4-FFF2-40B4-BE49-F238E27FC236}">
                <a16:creationId xmlns:a16="http://schemas.microsoft.com/office/drawing/2014/main" id="{ADB65135-8F98-4105-988A-D13948EFD7F9}"/>
              </a:ext>
            </a:extLst>
          </p:cNvPr>
          <p:cNvSpPr>
            <a:spLocks noGrp="1"/>
          </p:cNvSpPr>
          <p:nvPr>
            <p:ph sz="half" idx="1"/>
          </p:nvPr>
        </p:nvSpPr>
        <p:spPr>
          <a:xfrm>
            <a:off x="298966" y="1475877"/>
            <a:ext cx="3663116" cy="4367463"/>
          </a:xfrm>
        </p:spPr>
        <p:txBody>
          <a:bodyPr>
            <a:normAutofit/>
          </a:bodyPr>
          <a:lstStyle/>
          <a:p>
            <a:pPr>
              <a:lnSpc>
                <a:spcPct val="150000"/>
              </a:lnSpc>
            </a:pPr>
            <a:r>
              <a:rPr lang="en-US" b="1" dirty="0"/>
              <a:t>Introduction course</a:t>
            </a:r>
            <a:br>
              <a:rPr lang="en-US" b="1" dirty="0"/>
            </a:br>
            <a:r>
              <a:rPr lang="en-US" dirty="0"/>
              <a:t>(3 hours)</a:t>
            </a:r>
          </a:p>
          <a:p>
            <a:pPr>
              <a:lnSpc>
                <a:spcPct val="150000"/>
              </a:lnSpc>
            </a:pPr>
            <a:r>
              <a:rPr lang="en-US" b="1" dirty="0"/>
              <a:t>Curated content courses</a:t>
            </a:r>
            <a:br>
              <a:rPr lang="en-US" dirty="0"/>
            </a:br>
            <a:r>
              <a:rPr lang="en-US" dirty="0"/>
              <a:t>(minimum 12 hours)</a:t>
            </a:r>
          </a:p>
          <a:p>
            <a:pPr>
              <a:lnSpc>
                <a:spcPct val="150000"/>
              </a:lnSpc>
            </a:pPr>
            <a:r>
              <a:rPr lang="en-US" b="1" dirty="0"/>
              <a:t>Signature experience</a:t>
            </a:r>
            <a:br>
              <a:rPr lang="en-US" b="1" dirty="0"/>
            </a:br>
            <a:r>
              <a:rPr lang="en-US" dirty="0"/>
              <a:t>(3 hours)</a:t>
            </a:r>
          </a:p>
          <a:p>
            <a:endParaRPr lang="en-US" dirty="0"/>
          </a:p>
        </p:txBody>
      </p:sp>
      <p:pic>
        <p:nvPicPr>
          <p:cNvPr id="7" name="Picture 6">
            <a:extLst>
              <a:ext uri="{FF2B5EF4-FFF2-40B4-BE49-F238E27FC236}">
                <a16:creationId xmlns:a16="http://schemas.microsoft.com/office/drawing/2014/main" id="{5D29590D-105D-4022-AF4A-1AA6645FA409}"/>
              </a:ext>
            </a:extLst>
          </p:cNvPr>
          <p:cNvPicPr>
            <a:picLocks noChangeAspect="1"/>
          </p:cNvPicPr>
          <p:nvPr/>
        </p:nvPicPr>
        <p:blipFill>
          <a:blip r:embed="rId3"/>
          <a:stretch>
            <a:fillRect/>
          </a:stretch>
        </p:blipFill>
        <p:spPr>
          <a:xfrm>
            <a:off x="4155599" y="1425601"/>
            <a:ext cx="7822615" cy="4264244"/>
          </a:xfrm>
          <a:prstGeom prst="rect">
            <a:avLst/>
          </a:prstGeom>
        </p:spPr>
      </p:pic>
      <p:sp>
        <p:nvSpPr>
          <p:cNvPr id="9" name="Rectangle 8">
            <a:extLst>
              <a:ext uri="{FF2B5EF4-FFF2-40B4-BE49-F238E27FC236}">
                <a16:creationId xmlns:a16="http://schemas.microsoft.com/office/drawing/2014/main" id="{5C9F3C47-8E05-4097-BB20-FFDC50C40342}"/>
              </a:ext>
            </a:extLst>
          </p:cNvPr>
          <p:cNvSpPr/>
          <p:nvPr/>
        </p:nvSpPr>
        <p:spPr>
          <a:xfrm>
            <a:off x="4058840" y="920877"/>
            <a:ext cx="2767403" cy="369332"/>
          </a:xfrm>
          <a:prstGeom prst="rect">
            <a:avLst/>
          </a:prstGeom>
        </p:spPr>
        <p:txBody>
          <a:bodyPr wrap="square">
            <a:spAutoFit/>
          </a:bodyPr>
          <a:lstStyle/>
          <a:p>
            <a:r>
              <a:rPr lang="en-US" b="1" dirty="0">
                <a:highlight>
                  <a:srgbClr val="FFC627"/>
                </a:highlight>
                <a:sym typeface="Arial"/>
              </a:rPr>
              <a:t> Four Competencies: </a:t>
            </a:r>
          </a:p>
        </p:txBody>
      </p:sp>
    </p:spTree>
    <p:extLst>
      <p:ext uri="{BB962C8B-B14F-4D97-AF65-F5344CB8AC3E}">
        <p14:creationId xmlns:p14="http://schemas.microsoft.com/office/powerpoint/2010/main" val="1631257929"/>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45D7-C24D-46F8-B081-387D614400A9}"/>
              </a:ext>
            </a:extLst>
          </p:cNvPr>
          <p:cNvSpPr>
            <a:spLocks noGrp="1"/>
          </p:cNvSpPr>
          <p:nvPr>
            <p:ph type="title"/>
          </p:nvPr>
        </p:nvSpPr>
        <p:spPr>
          <a:xfrm>
            <a:off x="1603739" y="378880"/>
            <a:ext cx="9051009" cy="502920"/>
          </a:xfrm>
          <a:solidFill>
            <a:schemeClr val="tx1"/>
          </a:solidFill>
        </p:spPr>
        <p:txBody>
          <a:bodyPr/>
          <a:lstStyle/>
          <a:p>
            <a:r>
              <a:rPr lang="en-US" dirty="0">
                <a:solidFill>
                  <a:schemeClr val="bg1"/>
                </a:solidFill>
              </a:rPr>
              <a:t>Transformations: Curated courses</a:t>
            </a:r>
          </a:p>
        </p:txBody>
      </p:sp>
      <p:graphicFrame>
        <p:nvGraphicFramePr>
          <p:cNvPr id="6" name="Content Placeholder 5">
            <a:extLst>
              <a:ext uri="{FF2B5EF4-FFF2-40B4-BE49-F238E27FC236}">
                <a16:creationId xmlns:a16="http://schemas.microsoft.com/office/drawing/2014/main" id="{1D17ACAD-D9EB-4EC0-9CFA-A2488CFCB489}"/>
              </a:ext>
            </a:extLst>
          </p:cNvPr>
          <p:cNvGraphicFramePr>
            <a:graphicFrameLocks noGrp="1"/>
          </p:cNvGraphicFramePr>
          <p:nvPr>
            <p:ph idx="1"/>
            <p:extLst>
              <p:ext uri="{D42A27DB-BD31-4B8C-83A1-F6EECF244321}">
                <p14:modId xmlns:p14="http://schemas.microsoft.com/office/powerpoint/2010/main" val="2926067065"/>
              </p:ext>
            </p:extLst>
          </p:nvPr>
        </p:nvGraphicFramePr>
        <p:xfrm>
          <a:off x="1603738" y="872294"/>
          <a:ext cx="9051012" cy="5511112"/>
        </p:xfrm>
        <a:graphic>
          <a:graphicData uri="http://schemas.openxmlformats.org/drawingml/2006/table">
            <a:tbl>
              <a:tblPr firstRow="1" firstCol="1" bandRow="1"/>
              <a:tblGrid>
                <a:gridCol w="1508502">
                  <a:extLst>
                    <a:ext uri="{9D8B030D-6E8A-4147-A177-3AD203B41FA5}">
                      <a16:colId xmlns:a16="http://schemas.microsoft.com/office/drawing/2014/main" val="1022000500"/>
                    </a:ext>
                  </a:extLst>
                </a:gridCol>
                <a:gridCol w="1508502">
                  <a:extLst>
                    <a:ext uri="{9D8B030D-6E8A-4147-A177-3AD203B41FA5}">
                      <a16:colId xmlns:a16="http://schemas.microsoft.com/office/drawing/2014/main" val="854080276"/>
                    </a:ext>
                  </a:extLst>
                </a:gridCol>
                <a:gridCol w="1508502">
                  <a:extLst>
                    <a:ext uri="{9D8B030D-6E8A-4147-A177-3AD203B41FA5}">
                      <a16:colId xmlns:a16="http://schemas.microsoft.com/office/drawing/2014/main" val="2105605091"/>
                    </a:ext>
                  </a:extLst>
                </a:gridCol>
                <a:gridCol w="1508502">
                  <a:extLst>
                    <a:ext uri="{9D8B030D-6E8A-4147-A177-3AD203B41FA5}">
                      <a16:colId xmlns:a16="http://schemas.microsoft.com/office/drawing/2014/main" val="18440425"/>
                    </a:ext>
                  </a:extLst>
                </a:gridCol>
                <a:gridCol w="1508502">
                  <a:extLst>
                    <a:ext uri="{9D8B030D-6E8A-4147-A177-3AD203B41FA5}">
                      <a16:colId xmlns:a16="http://schemas.microsoft.com/office/drawing/2014/main" val="877580004"/>
                    </a:ext>
                  </a:extLst>
                </a:gridCol>
                <a:gridCol w="1508502">
                  <a:extLst>
                    <a:ext uri="{9D8B030D-6E8A-4147-A177-3AD203B41FA5}">
                      <a16:colId xmlns:a16="http://schemas.microsoft.com/office/drawing/2014/main" val="1628201756"/>
                    </a:ext>
                  </a:extLst>
                </a:gridCol>
              </a:tblGrid>
              <a:tr h="789422">
                <a:tc>
                  <a:txBody>
                    <a:bodyPr/>
                    <a:lstStyle/>
                    <a:p>
                      <a:pPr marL="0" marR="0" algn="ctr">
                        <a:lnSpc>
                          <a:spcPct val="107000"/>
                        </a:lnSpc>
                        <a:spcBef>
                          <a:spcPts val="200"/>
                        </a:spcBef>
                        <a:spcAft>
                          <a:spcPts val="20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Frameworks</a:t>
                      </a:r>
                    </a:p>
                    <a:p>
                      <a:pPr marL="0" marR="0" algn="ctr">
                        <a:lnSpc>
                          <a:spcPct val="107000"/>
                        </a:lnSpc>
                        <a:spcBef>
                          <a:spcPts val="200"/>
                        </a:spcBef>
                        <a:spcAft>
                          <a:spcPts val="200"/>
                        </a:spcAft>
                      </a:pPr>
                      <a:r>
                        <a:rPr lang="en-US" sz="1200" b="0" dirty="0">
                          <a:solidFill>
                            <a:srgbClr val="000000"/>
                          </a:solidFill>
                          <a:effectLst/>
                          <a:latin typeface="+mn-lt"/>
                          <a:ea typeface="Times New Roman" panose="02020603050405020304" pitchFamily="18" charset="0"/>
                          <a:cs typeface="Times New Roman" panose="02020603050405020304" pitchFamily="18" charset="0"/>
                        </a:rPr>
                        <a:t>3 credits</a:t>
                      </a: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Inquiry</a:t>
                      </a:r>
                      <a:endParaRPr lang="en-US" sz="1200" b="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200" b="0" dirty="0">
                          <a:solidFill>
                            <a:srgbClr val="000000"/>
                          </a:solidFill>
                          <a:effectLst/>
                          <a:latin typeface="+mn-lt"/>
                          <a:ea typeface="Times New Roman" panose="02020603050405020304" pitchFamily="18" charset="0"/>
                          <a:cs typeface="Times New Roman" panose="02020603050405020304" pitchFamily="18" charset="0"/>
                        </a:rPr>
                        <a:t>3 credits</a:t>
                      </a: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Collaboration</a:t>
                      </a:r>
                      <a:endParaRPr lang="en-US" sz="1200" b="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200" b="0" dirty="0">
                          <a:solidFill>
                            <a:srgbClr val="000000"/>
                          </a:solidFill>
                          <a:effectLst/>
                          <a:latin typeface="+mn-lt"/>
                          <a:ea typeface="Times New Roman" panose="02020603050405020304" pitchFamily="18" charset="0"/>
                          <a:cs typeface="Times New Roman" panose="02020603050405020304" pitchFamily="18" charset="0"/>
                        </a:rPr>
                        <a:t>3 credits</a:t>
                      </a: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Innovation</a:t>
                      </a:r>
                      <a:endParaRPr lang="en-US" sz="1200" b="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200" b="0" dirty="0">
                          <a:solidFill>
                            <a:srgbClr val="000000"/>
                          </a:solidFill>
                          <a:effectLst/>
                          <a:latin typeface="+mn-lt"/>
                          <a:ea typeface="Times New Roman" panose="02020603050405020304" pitchFamily="18" charset="0"/>
                          <a:cs typeface="Times New Roman" panose="02020603050405020304" pitchFamily="18" charset="0"/>
                        </a:rPr>
                        <a:t>3 credits</a:t>
                      </a: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Engagement</a:t>
                      </a:r>
                      <a:endParaRPr lang="en-US" sz="1200" b="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200" b="0" dirty="0">
                          <a:solidFill>
                            <a:srgbClr val="000000"/>
                          </a:solidFill>
                          <a:effectLst/>
                          <a:latin typeface="+mn-lt"/>
                          <a:ea typeface="Times New Roman" panose="02020603050405020304" pitchFamily="18" charset="0"/>
                          <a:cs typeface="Times New Roman" panose="02020603050405020304" pitchFamily="18" charset="0"/>
                        </a:rPr>
                        <a:t>3 credits</a:t>
                      </a: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Signature Experience</a:t>
                      </a:r>
                      <a:endParaRPr lang="en-US" sz="1200" b="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200" b="0" dirty="0">
                          <a:solidFill>
                            <a:srgbClr val="000000"/>
                          </a:solidFill>
                          <a:effectLst/>
                          <a:latin typeface="+mn-lt"/>
                          <a:ea typeface="Times New Roman" panose="02020603050405020304" pitchFamily="18" charset="0"/>
                          <a:cs typeface="Times New Roman" panose="02020603050405020304" pitchFamily="18" charset="0"/>
                        </a:rPr>
                        <a:t>3 credits</a:t>
                      </a:r>
                      <a:endParaRPr lang="en-US" sz="1200" b="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5911061"/>
                  </a:ext>
                </a:extLst>
              </a:tr>
              <a:tr h="4721690">
                <a:tc>
                  <a:txBody>
                    <a:bodyPr/>
                    <a:lstStyle/>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Global Transformations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0" dirty="0">
                          <a:solidFill>
                            <a:srgbClr val="000000"/>
                          </a:solidFill>
                          <a:effectLst/>
                          <a:latin typeface="+mn-lt"/>
                          <a:ea typeface="Times New Roman" panose="02020603050405020304" pitchFamily="18" charset="0"/>
                          <a:cs typeface="Times New Roman" panose="02020603050405020304" pitchFamily="18" charset="0"/>
                        </a:rPr>
                        <a:t>(1 credit)</a:t>
                      </a:r>
                      <a:endParaRPr lang="en-US" sz="1050" b="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b="1" dirty="0">
                          <a:effectLst/>
                          <a:latin typeface="+mn-lt"/>
                          <a:ea typeface="Times New Roman" panose="02020603050405020304" pitchFamily="18" charset="0"/>
                          <a:cs typeface="Times New Roman" panose="02020603050405020304" pitchFamily="18" charset="0"/>
                        </a:rPr>
                        <a:t>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Disciplinary Transformations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0" dirty="0">
                          <a:solidFill>
                            <a:srgbClr val="000000"/>
                          </a:solidFill>
                          <a:effectLst/>
                          <a:latin typeface="+mn-lt"/>
                          <a:ea typeface="Times New Roman" panose="02020603050405020304" pitchFamily="18" charset="0"/>
                          <a:cs typeface="Times New Roman" panose="02020603050405020304" pitchFamily="18" charset="0"/>
                        </a:rPr>
                        <a:t>(1 credit)</a:t>
                      </a:r>
                      <a:endParaRPr lang="en-US" sz="1050" b="0"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Connections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0" dirty="0">
                          <a:solidFill>
                            <a:srgbClr val="000000"/>
                          </a:solidFill>
                          <a:effectLst/>
                          <a:latin typeface="+mn-lt"/>
                          <a:ea typeface="Times New Roman" panose="02020603050405020304" pitchFamily="18" charset="0"/>
                          <a:cs typeface="Times New Roman" panose="02020603050405020304" pitchFamily="18" charset="0"/>
                        </a:rPr>
                        <a:t>(1 credit)</a:t>
                      </a:r>
                    </a:p>
                    <a:p>
                      <a:pPr marL="0" marR="0">
                        <a:lnSpc>
                          <a:spcPct val="107000"/>
                        </a:lnSpc>
                        <a:spcBef>
                          <a:spcPts val="200"/>
                        </a:spcBef>
                        <a:spcAft>
                          <a:spcPts val="200"/>
                        </a:spcAft>
                      </a:pPr>
                      <a:endParaRPr lang="en-US" sz="1050" b="1" dirty="0">
                        <a:solidFill>
                          <a:srgbClr val="000000"/>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050" b="1" dirty="0">
                          <a:solidFill>
                            <a:srgbClr val="000000"/>
                          </a:solidFill>
                          <a:effectLst/>
                          <a:latin typeface="+mn-lt"/>
                          <a:ea typeface="Calibri" panose="020F0502020204030204" pitchFamily="34" charset="0"/>
                          <a:cs typeface="Times New Roman" panose="02020603050405020304" pitchFamily="18" charset="0"/>
                        </a:rPr>
                        <a:t>Includes Baseline Assessment</a:t>
                      </a:r>
                      <a:endParaRPr lang="en-US" sz="105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Courses in</a:t>
                      </a:r>
                      <a:r>
                        <a:rPr lang="en-US" sz="1050" b="1" baseline="0" dirty="0">
                          <a:solidFill>
                            <a:srgbClr val="000000"/>
                          </a:solidFill>
                          <a:effectLst/>
                          <a:latin typeface="+mn-lt"/>
                          <a:ea typeface="Times New Roman" panose="02020603050405020304" pitchFamily="18" charset="0"/>
                          <a:cs typeface="Times New Roman" panose="02020603050405020304" pitchFamily="18" charset="0"/>
                        </a:rPr>
                        <a:t> which students think critically, evaluate data, assess evidence in support of an argument, apply ethical standards, differentiate between fact and inference, and understand diverse theoretical perspectives.</a:t>
                      </a:r>
                    </a:p>
                    <a:p>
                      <a:pPr marL="0" marR="0">
                        <a:lnSpc>
                          <a:spcPct val="107000"/>
                        </a:lnSpc>
                        <a:spcBef>
                          <a:spcPts val="200"/>
                        </a:spcBef>
                        <a:spcAft>
                          <a:spcPts val="200"/>
                        </a:spcAft>
                      </a:pPr>
                      <a:endParaRPr lang="en-US" sz="1050" b="1" baseline="0" dirty="0">
                        <a:solidFill>
                          <a:srgbClr val="000000"/>
                        </a:solidFill>
                        <a:effectLst/>
                        <a:latin typeface="+mn-lt"/>
                        <a:ea typeface="Times New Roman" panose="02020603050405020304" pitchFamily="18" charset="0"/>
                        <a:cs typeface="Times New Roman" panose="02020603050405020304" pitchFamily="18" charset="0"/>
                      </a:endParaRPr>
                    </a:p>
                    <a:p>
                      <a:pPr marL="0" marR="0" algn="ctr">
                        <a:lnSpc>
                          <a:spcPct val="107000"/>
                        </a:lnSpc>
                        <a:spcBef>
                          <a:spcPts val="200"/>
                        </a:spcBef>
                        <a:spcAft>
                          <a:spcPts val="200"/>
                        </a:spcAft>
                      </a:pPr>
                      <a:r>
                        <a:rPr lang="en-US" sz="1050" b="1" baseline="0" dirty="0">
                          <a:solidFill>
                            <a:srgbClr val="000000"/>
                          </a:solidFill>
                          <a:effectLst/>
                          <a:latin typeface="+mn-lt"/>
                          <a:ea typeface="Times New Roman" panose="02020603050405020304" pitchFamily="18" charset="0"/>
                          <a:cs typeface="Times New Roman" panose="02020603050405020304" pitchFamily="18" charset="0"/>
                        </a:rPr>
                        <a:t>Samples</a:t>
                      </a: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PSY 101: Introduction to Psychology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POS 314: The American Presidency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HST 439: Athenian Democracy </a:t>
                      </a:r>
                      <a:endParaRPr lang="en-US" sz="105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Courses that incorporate teamwork and collaboration, group problem solving, listening to diverse points of view, empathic</a:t>
                      </a:r>
                      <a:r>
                        <a:rPr lang="en-US" sz="1050" b="1" baseline="0" dirty="0">
                          <a:solidFill>
                            <a:srgbClr val="000000"/>
                          </a:solidFill>
                          <a:effectLst/>
                          <a:latin typeface="+mn-lt"/>
                          <a:ea typeface="Times New Roman" panose="02020603050405020304" pitchFamily="18" charset="0"/>
                          <a:cs typeface="Times New Roman" panose="02020603050405020304" pitchFamily="18" charset="0"/>
                        </a:rPr>
                        <a:t> thinking, and effective disagreement through civil discourse and respect for others.</a:t>
                      </a:r>
                    </a:p>
                    <a:p>
                      <a:pPr marL="0" marR="0">
                        <a:lnSpc>
                          <a:spcPct val="107000"/>
                        </a:lnSpc>
                        <a:spcBef>
                          <a:spcPts val="200"/>
                        </a:spcBef>
                        <a:spcAft>
                          <a:spcPts val="200"/>
                        </a:spcAft>
                      </a:pPr>
                      <a:endParaRPr lang="en-US" sz="1050" b="1" baseline="0" dirty="0">
                        <a:solidFill>
                          <a:srgbClr val="000000"/>
                        </a:solidFill>
                        <a:effectLst/>
                        <a:latin typeface="+mn-lt"/>
                        <a:ea typeface="Times New Roman" panose="02020603050405020304" pitchFamily="18" charset="0"/>
                        <a:cs typeface="Times New Roman" panose="02020603050405020304" pitchFamily="18" charset="0"/>
                      </a:endParaRPr>
                    </a:p>
                    <a:p>
                      <a:pPr marL="0" marR="0" algn="ctr">
                        <a:lnSpc>
                          <a:spcPct val="107000"/>
                        </a:lnSpc>
                        <a:spcBef>
                          <a:spcPts val="200"/>
                        </a:spcBef>
                        <a:spcAft>
                          <a:spcPts val="200"/>
                        </a:spcAft>
                      </a:pPr>
                      <a:r>
                        <a:rPr lang="en-US" sz="1050" b="1" baseline="0" dirty="0">
                          <a:solidFill>
                            <a:srgbClr val="000000"/>
                          </a:solidFill>
                          <a:effectLst/>
                          <a:latin typeface="+mn-lt"/>
                          <a:ea typeface="Times New Roman" panose="02020603050405020304" pitchFamily="18" charset="0"/>
                          <a:cs typeface="Times New Roman" panose="02020603050405020304" pitchFamily="18" charset="0"/>
                        </a:rPr>
                        <a:t>Samples</a:t>
                      </a: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CRJ 100: Introduction to Criminal Justice</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IAP 222: Games and Ethics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COM 263: Elements of Intercultural Communication </a:t>
                      </a:r>
                      <a:endParaRPr lang="en-US" sz="105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Courses that develop skills in innovation, creative problem solving</a:t>
                      </a:r>
                      <a:r>
                        <a:rPr lang="en-US" sz="1050" b="1" baseline="0" dirty="0">
                          <a:solidFill>
                            <a:srgbClr val="000000"/>
                          </a:solidFill>
                          <a:effectLst/>
                          <a:latin typeface="+mn-lt"/>
                          <a:ea typeface="Times New Roman" panose="02020603050405020304" pitchFamily="18" charset="0"/>
                          <a:cs typeface="Times New Roman" panose="02020603050405020304" pitchFamily="18" charset="0"/>
                        </a:rPr>
                        <a:t> and interdisciplinary thinking through original projects,  research or creative activities that advance mission-focused goals such as inclusion, entrepreneurship or sustainability.</a:t>
                      </a: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gn="ctr">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Samples</a:t>
                      </a:r>
                    </a:p>
                    <a:p>
                      <a:pPr marL="0" marR="0">
                        <a:lnSpc>
                          <a:spcPct val="107000"/>
                        </a:lnSpc>
                        <a:spcBef>
                          <a:spcPts val="200"/>
                        </a:spcBef>
                        <a:spcAft>
                          <a:spcPts val="200"/>
                        </a:spcAft>
                      </a:pP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DST 101: Introduction to Disability Studies</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PHI 103: Principles of Sound Reasoning</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ENG 365: History of Film</a:t>
                      </a:r>
                      <a:endParaRPr lang="en-US" sz="105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Courses where students engage with diverse people, cultivate cultural understanding, build social networks, direct democratic</a:t>
                      </a:r>
                      <a:r>
                        <a:rPr lang="en-US" sz="1050" b="1" baseline="0" dirty="0">
                          <a:solidFill>
                            <a:srgbClr val="000000"/>
                          </a:solidFill>
                          <a:effectLst/>
                          <a:latin typeface="+mn-lt"/>
                          <a:ea typeface="Times New Roman" panose="02020603050405020304" pitchFamily="18" charset="0"/>
                          <a:cs typeface="Times New Roman" panose="02020603050405020304" pitchFamily="18" charset="0"/>
                        </a:rPr>
                        <a:t> capital and pursue civic engagement and civil discourse grounded in fundamental civic knowledge.</a:t>
                      </a: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gn="ctr">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Samples</a:t>
                      </a:r>
                    </a:p>
                    <a:p>
                      <a:pPr marL="0" marR="0">
                        <a:lnSpc>
                          <a:spcPct val="107000"/>
                        </a:lnSpc>
                        <a:spcBef>
                          <a:spcPts val="200"/>
                        </a:spcBef>
                        <a:spcAft>
                          <a:spcPts val="200"/>
                        </a:spcAft>
                      </a:pPr>
                      <a:endParaRPr lang="en-US" sz="1050" b="1" dirty="0">
                        <a:solidFill>
                          <a:srgbClr val="000000"/>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POS 313: The Congress</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HST 355: Total War and Crisis of Modernity</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POS/SOC 437: Women, Power and Politics </a:t>
                      </a:r>
                      <a:endParaRPr lang="en-US" sz="105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TRANSFORMATIONS</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 </a:t>
                      </a:r>
                      <a:endParaRPr lang="en-US" sz="1050" b="1" dirty="0">
                        <a:effectLst/>
                        <a:latin typeface="+mn-lt"/>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050" b="1" dirty="0">
                          <a:solidFill>
                            <a:srgbClr val="000000"/>
                          </a:solidFill>
                          <a:effectLst/>
                          <a:latin typeface="+mn-lt"/>
                          <a:ea typeface="Times New Roman" panose="02020603050405020304" pitchFamily="18" charset="0"/>
                          <a:cs typeface="Times New Roman" panose="02020603050405020304" pitchFamily="18" charset="0"/>
                        </a:rPr>
                        <a:t>Students will choose from a select list of courses and experiences that incorporate integrative material on transformations; applications of inquiry, collaboration, innovation and engagement; and an assignment with common attributes that will be used for assessment.</a:t>
                      </a:r>
                    </a:p>
                    <a:p>
                      <a:pPr marL="0" marR="0">
                        <a:lnSpc>
                          <a:spcPct val="107000"/>
                        </a:lnSpc>
                        <a:spcBef>
                          <a:spcPts val="200"/>
                        </a:spcBef>
                        <a:spcAft>
                          <a:spcPts val="200"/>
                        </a:spcAft>
                      </a:pPr>
                      <a:endParaRPr lang="en-US" sz="1050" b="1" dirty="0">
                        <a:solidFill>
                          <a:srgbClr val="000000"/>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200"/>
                        </a:spcBef>
                        <a:spcAft>
                          <a:spcPts val="200"/>
                        </a:spcAft>
                      </a:pPr>
                      <a:r>
                        <a:rPr lang="en-US" sz="1050" b="1" dirty="0">
                          <a:solidFill>
                            <a:srgbClr val="000000"/>
                          </a:solidFill>
                          <a:effectLst/>
                          <a:latin typeface="+mn-lt"/>
                          <a:ea typeface="Calibri" panose="020F0502020204030204" pitchFamily="34" charset="0"/>
                          <a:cs typeface="Times New Roman" panose="02020603050405020304" pitchFamily="18" charset="0"/>
                        </a:rPr>
                        <a:t>Includes Summative Assessment</a:t>
                      </a:r>
                      <a:endParaRPr lang="en-US" sz="105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74578427"/>
                  </a:ext>
                </a:extLst>
              </a:tr>
            </a:tbl>
          </a:graphicData>
        </a:graphic>
      </p:graphicFrame>
    </p:spTree>
    <p:extLst>
      <p:ext uri="{BB962C8B-B14F-4D97-AF65-F5344CB8AC3E}">
        <p14:creationId xmlns:p14="http://schemas.microsoft.com/office/powerpoint/2010/main" val="3674000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7736" b="7736"/>
          <a:stretch/>
        </p:blipFill>
        <p:spPr>
          <a:xfrm>
            <a:off x="0" y="0"/>
            <a:ext cx="12192000" cy="6858000"/>
          </a:xfrm>
          <a:prstGeom prst="rect">
            <a:avLst/>
          </a:prstGeom>
        </p:spPr>
      </p:pic>
      <p:sp>
        <p:nvSpPr>
          <p:cNvPr id="24" name="Rectangle 23"/>
          <p:cNvSpPr/>
          <p:nvPr/>
        </p:nvSpPr>
        <p:spPr>
          <a:xfrm>
            <a:off x="7206" y="0"/>
            <a:ext cx="38354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p:cNvSpPr>
            <a:spLocks noGrp="1"/>
          </p:cNvSpPr>
          <p:nvPr>
            <p:ph type="title"/>
          </p:nvPr>
        </p:nvSpPr>
        <p:spPr>
          <a:xfrm>
            <a:off x="359844" y="291721"/>
            <a:ext cx="3581399" cy="606638"/>
          </a:xfrm>
        </p:spPr>
        <p:txBody>
          <a:bodyPr/>
          <a:lstStyle/>
          <a:p>
            <a:r>
              <a:rPr lang="en-US" sz="3600" b="1" dirty="0">
                <a:solidFill>
                  <a:srgbClr val="FFC627"/>
                </a:solidFill>
                <a:latin typeface="+mn-lt"/>
              </a:rPr>
              <a:t>Assessment</a:t>
            </a:r>
          </a:p>
        </p:txBody>
      </p:sp>
      <p:sp>
        <p:nvSpPr>
          <p:cNvPr id="2" name="Text Placeholder 1"/>
          <p:cNvSpPr>
            <a:spLocks noGrp="1"/>
          </p:cNvSpPr>
          <p:nvPr>
            <p:ph type="body" sz="quarter" idx="1"/>
          </p:nvPr>
        </p:nvSpPr>
        <p:spPr>
          <a:xfrm>
            <a:off x="341395" y="868839"/>
            <a:ext cx="3040784" cy="5232068"/>
          </a:xfrm>
        </p:spPr>
        <p:txBody>
          <a:bodyPr>
            <a:noAutofit/>
          </a:bodyPr>
          <a:lstStyle/>
          <a:p>
            <a:pPr marL="292099" indent="-285750">
              <a:buFont typeface="Arial" panose="020B0604020202020204" pitchFamily="34" charset="0"/>
              <a:buChar char="•"/>
            </a:pPr>
            <a:r>
              <a:rPr lang="en-US" dirty="0"/>
              <a:t>A baseline assessment is conducted in the introductory course.</a:t>
            </a:r>
          </a:p>
          <a:p>
            <a:pPr marL="292099" indent="-285750">
              <a:buFont typeface="Arial" panose="020B0604020202020204" pitchFamily="34" charset="0"/>
              <a:buChar char="•"/>
            </a:pPr>
            <a:r>
              <a:rPr lang="en-US" dirty="0"/>
              <a:t>Uses a digital portfolio model of assessment, including artifacts from select general studies courses. </a:t>
            </a:r>
          </a:p>
          <a:p>
            <a:pPr marL="292099" indent="-285750">
              <a:buFont typeface="Arial" panose="020B0604020202020204" pitchFamily="34" charset="0"/>
              <a:buChar char="•"/>
            </a:pPr>
            <a:r>
              <a:rPr lang="en-US" dirty="0"/>
              <a:t>Uses standardized rubrics across disciplines.</a:t>
            </a:r>
          </a:p>
          <a:p>
            <a:pPr marL="292099" indent="-285750">
              <a:buFont typeface="Arial" panose="020B0604020202020204" pitchFamily="34" charset="0"/>
              <a:buChar char="•"/>
            </a:pPr>
            <a:r>
              <a:rPr lang="en-US" dirty="0"/>
              <a:t>Incorporates outcomes assessment of general studies longitudinally across the thematic program.</a:t>
            </a:r>
          </a:p>
          <a:p>
            <a:pPr marL="292099" indent="-285750">
              <a:buFont typeface="Arial" panose="020B0604020202020204" pitchFamily="34" charset="0"/>
              <a:buChar char="•"/>
            </a:pPr>
            <a:r>
              <a:rPr lang="en-US" dirty="0"/>
              <a:t>Uses a common rubric in the Signature Experience to conduct a summative assessment.</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813" y="6100907"/>
            <a:ext cx="1152758" cy="677139"/>
          </a:xfrm>
          <a:prstGeom prst="rect">
            <a:avLst/>
          </a:prstGeom>
        </p:spPr>
      </p:pic>
    </p:spTree>
    <p:extLst>
      <p:ext uri="{BB962C8B-B14F-4D97-AF65-F5344CB8AC3E}">
        <p14:creationId xmlns:p14="http://schemas.microsoft.com/office/powerpoint/2010/main" val="1966905604"/>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9" name="Title 8"/>
          <p:cNvSpPr>
            <a:spLocks noGrp="1"/>
          </p:cNvSpPr>
          <p:nvPr>
            <p:ph type="title"/>
          </p:nvPr>
        </p:nvSpPr>
        <p:spPr>
          <a:xfrm>
            <a:off x="839788" y="542195"/>
            <a:ext cx="4855159" cy="457200"/>
          </a:xfrm>
        </p:spPr>
        <p:txBody>
          <a:bodyPr/>
          <a:lstStyle/>
          <a:p>
            <a:r>
              <a:rPr lang="en-US" sz="2400" dirty="0"/>
              <a:t>Knowledge, skills and attributes</a:t>
            </a:r>
          </a:p>
        </p:txBody>
      </p:sp>
      <p:sp>
        <p:nvSpPr>
          <p:cNvPr id="3" name="Text Placeholder 2"/>
          <p:cNvSpPr>
            <a:spLocks noGrp="1"/>
          </p:cNvSpPr>
          <p:nvPr>
            <p:ph type="body" idx="1"/>
          </p:nvPr>
        </p:nvSpPr>
        <p:spPr/>
        <p:txBody>
          <a:bodyPr>
            <a:normAutofit/>
          </a:bodyPr>
          <a:lstStyle/>
          <a:p>
            <a:r>
              <a:rPr lang="en-US" sz="1800" dirty="0"/>
              <a:t>ABOR 2-210</a:t>
            </a:r>
          </a:p>
        </p:txBody>
      </p:sp>
      <p:sp>
        <p:nvSpPr>
          <p:cNvPr id="4" name="Content Placeholder 3"/>
          <p:cNvSpPr>
            <a:spLocks noGrp="1"/>
          </p:cNvSpPr>
          <p:nvPr>
            <p:ph sz="half" idx="2"/>
          </p:nvPr>
        </p:nvSpPr>
        <p:spPr>
          <a:xfrm>
            <a:off x="839789" y="1612975"/>
            <a:ext cx="5157787" cy="4283041"/>
          </a:xfrm>
        </p:spPr>
        <p:txBody>
          <a:bodyPr>
            <a:normAutofit/>
          </a:bodyPr>
          <a:lstStyle/>
          <a:p>
            <a:pPr marL="0" indent="0">
              <a:lnSpc>
                <a:spcPct val="120000"/>
              </a:lnSpc>
              <a:spcBef>
                <a:spcPts val="0"/>
              </a:spcBef>
              <a:spcAft>
                <a:spcPts val="0"/>
              </a:spcAft>
              <a:buNone/>
            </a:pPr>
            <a:r>
              <a:rPr lang="en-US" sz="1800" dirty="0">
                <a:latin typeface="Arial" panose="020B0604020202020204" pitchFamily="34" charset="0"/>
                <a:cs typeface="Arial" panose="020B0604020202020204" pitchFamily="34" charset="0"/>
              </a:rPr>
              <a:t>Knowledge</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Literature, Fine Arts, Humanities</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Social and Behavioral Sciences</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American Institutions, including Economic Theory and U. S. History</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Natural Sciences</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Composition, Communication and Rhetoric</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Mathematics and Quantitative Reasoning</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Ethics</a:t>
            </a:r>
          </a:p>
        </p:txBody>
      </p:sp>
      <p:sp>
        <p:nvSpPr>
          <p:cNvPr id="5" name="Text Placeholder 4"/>
          <p:cNvSpPr>
            <a:spLocks noGrp="1"/>
          </p:cNvSpPr>
          <p:nvPr>
            <p:ph type="body" sz="quarter" idx="3"/>
          </p:nvPr>
        </p:nvSpPr>
        <p:spPr/>
        <p:txBody>
          <a:bodyPr>
            <a:normAutofit/>
          </a:bodyPr>
          <a:lstStyle/>
          <a:p>
            <a:r>
              <a:rPr lang="en-US" sz="1800" dirty="0"/>
              <a:t>Sample ASU Curriculum</a:t>
            </a:r>
          </a:p>
        </p:txBody>
      </p:sp>
      <p:sp>
        <p:nvSpPr>
          <p:cNvPr id="7" name="Content Placeholder 6"/>
          <p:cNvSpPr>
            <a:spLocks noGrp="1"/>
          </p:cNvSpPr>
          <p:nvPr>
            <p:ph sz="quarter" idx="4"/>
          </p:nvPr>
        </p:nvSpPr>
        <p:spPr>
          <a:xfrm>
            <a:off x="6172201" y="1619360"/>
            <a:ext cx="5183188" cy="4283041"/>
          </a:xfrm>
        </p:spPr>
        <p:txBody>
          <a:bodyPr/>
          <a:lstStyle/>
          <a:p>
            <a:pPr marL="0" lvl="0" indent="0">
              <a:lnSpc>
                <a:spcPct val="120000"/>
              </a:lnSpc>
              <a:spcBef>
                <a:spcPts val="0"/>
              </a:spcBef>
              <a:spcAft>
                <a:spcPts val="0"/>
              </a:spcAft>
              <a:buNone/>
            </a:pPr>
            <a:r>
              <a:rPr lang="en-US" sz="1800" dirty="0">
                <a:solidFill>
                  <a:srgbClr val="000000"/>
                </a:solidFill>
                <a:latin typeface="Arial" panose="020B0604020202020204" pitchFamily="34" charset="0"/>
                <a:cs typeface="Arial" panose="020B0604020202020204" pitchFamily="34" charset="0"/>
              </a:rPr>
              <a:t>BA in Communication</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American Literature</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Introduction to Psychology</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The American Presidency</a:t>
            </a:r>
          </a:p>
          <a:p>
            <a:pPr marL="0" lvl="0" indent="0">
              <a:lnSpc>
                <a:spcPct val="120000"/>
              </a:lnSpc>
              <a:spcBef>
                <a:spcPts val="0"/>
              </a:spcBef>
              <a:spcAft>
                <a:spcPts val="0"/>
              </a:spcAft>
              <a:buNone/>
            </a:pPr>
            <a:endParaRPr lang="en-US" sz="1800" dirty="0">
              <a:solidFill>
                <a:srgbClr val="000000"/>
              </a:solidFill>
              <a:latin typeface="Arial" panose="020B0604020202020204" pitchFamily="34" charset="0"/>
              <a:cs typeface="Arial" panose="020B0604020202020204" pitchFamily="34" charset="0"/>
            </a:endParaRP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Biology: The Living World</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First-Year Composition</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College Mathematics</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Moral Dilemmas</a:t>
            </a:r>
          </a:p>
          <a:p>
            <a:endParaRPr lang="en-US" dirty="0"/>
          </a:p>
        </p:txBody>
      </p:sp>
    </p:spTree>
    <p:extLst>
      <p:ext uri="{BB962C8B-B14F-4D97-AF65-F5344CB8AC3E}">
        <p14:creationId xmlns:p14="http://schemas.microsoft.com/office/powerpoint/2010/main" val="382826858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4" name="Content Placeholder 3"/>
          <p:cNvSpPr>
            <a:spLocks noGrp="1"/>
          </p:cNvSpPr>
          <p:nvPr>
            <p:ph sz="half" idx="2"/>
          </p:nvPr>
        </p:nvSpPr>
        <p:spPr>
          <a:xfrm>
            <a:off x="839789" y="1596933"/>
            <a:ext cx="5157787" cy="4283041"/>
          </a:xfrm>
        </p:spPr>
        <p:txBody>
          <a:bodyPr>
            <a:noAutofit/>
          </a:bodyPr>
          <a:lstStyle/>
          <a:p>
            <a:pPr marL="0" indent="0">
              <a:lnSpc>
                <a:spcPct val="120000"/>
              </a:lnSpc>
              <a:spcBef>
                <a:spcPts val="0"/>
              </a:spcBef>
              <a:spcAft>
                <a:spcPts val="0"/>
              </a:spcAft>
              <a:buNone/>
            </a:pPr>
            <a:r>
              <a:rPr lang="en-US" sz="1800" dirty="0">
                <a:latin typeface="Arial" panose="020B0604020202020204" pitchFamily="34" charset="0"/>
                <a:cs typeface="Arial" panose="020B0604020202020204" pitchFamily="34" charset="0"/>
              </a:rPr>
              <a:t>Skills</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Written and oral communication</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Critical thinking</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Teamwork</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Intercultural competency</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Information and data literacy</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Ability to engage in civil discourse</a:t>
            </a:r>
          </a:p>
          <a:p>
            <a:pPr>
              <a:lnSpc>
                <a:spcPct val="120000"/>
              </a:lnSpc>
              <a:spcBef>
                <a:spcPts val="0"/>
              </a:spcBef>
              <a:spcAft>
                <a:spcPts val="0"/>
              </a:spcAft>
            </a:pPr>
            <a:endParaRPr lang="en-US" sz="1800" dirty="0">
              <a:latin typeface="Arial" panose="020B0604020202020204" pitchFamily="34" charset="0"/>
              <a:cs typeface="Arial" panose="020B0604020202020204" pitchFamily="34" charset="0"/>
            </a:endParaRP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Time management</a:t>
            </a:r>
          </a:p>
        </p:txBody>
      </p:sp>
      <p:sp>
        <p:nvSpPr>
          <p:cNvPr id="7" name="Content Placeholder 6"/>
          <p:cNvSpPr>
            <a:spLocks noGrp="1"/>
          </p:cNvSpPr>
          <p:nvPr>
            <p:ph sz="quarter" idx="4"/>
          </p:nvPr>
        </p:nvSpPr>
        <p:spPr>
          <a:xfrm>
            <a:off x="6172201" y="1596933"/>
            <a:ext cx="5183188" cy="4283041"/>
          </a:xfrm>
        </p:spPr>
        <p:txBody>
          <a:bodyPr/>
          <a:lstStyle/>
          <a:p>
            <a:pPr marL="0" lvl="0" indent="0">
              <a:lnSpc>
                <a:spcPct val="120000"/>
              </a:lnSpc>
              <a:spcBef>
                <a:spcPts val="0"/>
              </a:spcBef>
              <a:spcAft>
                <a:spcPts val="0"/>
              </a:spcAft>
              <a:buNone/>
            </a:pPr>
            <a:r>
              <a:rPr lang="en-US" sz="1800" dirty="0">
                <a:solidFill>
                  <a:srgbClr val="000000"/>
                </a:solidFill>
                <a:latin typeface="Arial" panose="020B0604020202020204" pitchFamily="34" charset="0"/>
                <a:cs typeface="Arial" panose="020B0604020202020204" pitchFamily="34" charset="0"/>
              </a:rPr>
              <a:t>BA in Communication</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Rhetorical Composition and Public Speaking</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Introduction to Communication Inquiry</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Small Group Communication</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Elements of Intercultural Communication</a:t>
            </a:r>
            <a:endParaRPr lang="en-US" sz="1800" i="1" dirty="0">
              <a:solidFill>
                <a:srgbClr val="000000"/>
              </a:solidFill>
              <a:latin typeface="Arial" panose="020B0604020202020204" pitchFamily="34" charset="0"/>
              <a:cs typeface="Arial" panose="020B0604020202020204" pitchFamily="34" charset="0"/>
            </a:endParaRP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Social Statistics</a:t>
            </a: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The Congress</a:t>
            </a:r>
          </a:p>
          <a:p>
            <a:pPr lvl="0">
              <a:lnSpc>
                <a:spcPct val="120000"/>
              </a:lnSpc>
              <a:spcBef>
                <a:spcPts val="0"/>
              </a:spcBef>
              <a:spcAft>
                <a:spcPts val="0"/>
              </a:spcAft>
            </a:pPr>
            <a:endParaRPr lang="en-US" sz="1800" dirty="0">
              <a:solidFill>
                <a:srgbClr val="000000"/>
              </a:solidFill>
              <a:latin typeface="Arial" panose="020B0604020202020204" pitchFamily="34" charset="0"/>
              <a:cs typeface="Arial" panose="020B0604020202020204" pitchFamily="34" charset="0"/>
            </a:endParaRPr>
          </a:p>
          <a:p>
            <a:pPr lvl="0">
              <a:lnSpc>
                <a:spcPct val="120000"/>
              </a:lnSpc>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Embedded in all ASU courses</a:t>
            </a:r>
          </a:p>
        </p:txBody>
      </p:sp>
      <p:sp>
        <p:nvSpPr>
          <p:cNvPr id="10" name="Title 8"/>
          <p:cNvSpPr>
            <a:spLocks noGrp="1"/>
          </p:cNvSpPr>
          <p:nvPr>
            <p:ph type="title"/>
          </p:nvPr>
        </p:nvSpPr>
        <p:spPr>
          <a:xfrm>
            <a:off x="839788" y="542195"/>
            <a:ext cx="4855159" cy="457200"/>
          </a:xfrm>
        </p:spPr>
        <p:txBody>
          <a:bodyPr/>
          <a:lstStyle/>
          <a:p>
            <a:r>
              <a:rPr lang="en-US" sz="2400" dirty="0"/>
              <a:t>Knowledge, skills and attributes</a:t>
            </a:r>
          </a:p>
        </p:txBody>
      </p:sp>
      <p:sp>
        <p:nvSpPr>
          <p:cNvPr id="11" name="Text Placeholder 2"/>
          <p:cNvSpPr>
            <a:spLocks noGrp="1"/>
          </p:cNvSpPr>
          <p:nvPr>
            <p:ph type="body" idx="1"/>
          </p:nvPr>
        </p:nvSpPr>
        <p:spPr>
          <a:xfrm>
            <a:off x="839789" y="1232171"/>
            <a:ext cx="5157787" cy="444972"/>
          </a:xfrm>
        </p:spPr>
        <p:txBody>
          <a:bodyPr>
            <a:normAutofit/>
          </a:bodyPr>
          <a:lstStyle/>
          <a:p>
            <a:r>
              <a:rPr lang="en-US" sz="1800" dirty="0"/>
              <a:t>ABOR 2-210</a:t>
            </a:r>
          </a:p>
        </p:txBody>
      </p:sp>
      <p:sp>
        <p:nvSpPr>
          <p:cNvPr id="12" name="Text Placeholder 4"/>
          <p:cNvSpPr>
            <a:spLocks noGrp="1"/>
          </p:cNvSpPr>
          <p:nvPr>
            <p:ph type="body" sz="quarter" idx="3"/>
          </p:nvPr>
        </p:nvSpPr>
        <p:spPr>
          <a:xfrm>
            <a:off x="6172201" y="1232171"/>
            <a:ext cx="5183188" cy="444972"/>
          </a:xfrm>
        </p:spPr>
        <p:txBody>
          <a:bodyPr>
            <a:normAutofit/>
          </a:bodyPr>
          <a:lstStyle/>
          <a:p>
            <a:r>
              <a:rPr lang="en-US" sz="1800" dirty="0"/>
              <a:t>Sample ASU Curriculum</a:t>
            </a:r>
          </a:p>
        </p:txBody>
      </p:sp>
    </p:spTree>
    <p:extLst>
      <p:ext uri="{BB962C8B-B14F-4D97-AF65-F5344CB8AC3E}">
        <p14:creationId xmlns:p14="http://schemas.microsoft.com/office/powerpoint/2010/main" val="288263394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1800" dirty="0"/>
              <a:t>ABOR 2-210</a:t>
            </a:r>
          </a:p>
        </p:txBody>
      </p:sp>
      <p:sp>
        <p:nvSpPr>
          <p:cNvPr id="4" name="Content Placeholder 3"/>
          <p:cNvSpPr>
            <a:spLocks noGrp="1"/>
          </p:cNvSpPr>
          <p:nvPr>
            <p:ph sz="half" idx="2"/>
          </p:nvPr>
        </p:nvSpPr>
        <p:spPr>
          <a:xfrm>
            <a:off x="839789" y="1629017"/>
            <a:ext cx="5157787" cy="4283041"/>
          </a:xfrm>
        </p:spPr>
        <p:txBody>
          <a:bodyPr>
            <a:normAutofit/>
          </a:bodyPr>
          <a:lstStyle/>
          <a:p>
            <a:pPr marL="0" indent="0">
              <a:lnSpc>
                <a:spcPct val="120000"/>
              </a:lnSpc>
              <a:spcBef>
                <a:spcPts val="0"/>
              </a:spcBef>
              <a:spcAft>
                <a:spcPts val="0"/>
              </a:spcAft>
              <a:buNone/>
            </a:pPr>
            <a:r>
              <a:rPr lang="en-US" sz="1800" dirty="0">
                <a:latin typeface="Arial" panose="020B0604020202020204" pitchFamily="34" charset="0"/>
                <a:cs typeface="Arial" panose="020B0604020202020204" pitchFamily="34" charset="0"/>
              </a:rPr>
              <a:t>Attributes</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Intellectual Integrity and Curiosity</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Empathy</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Pursuit of Truth</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Engaged Civic-Minded Citizens</a:t>
            </a:r>
          </a:p>
        </p:txBody>
      </p:sp>
      <p:sp>
        <p:nvSpPr>
          <p:cNvPr id="5" name="Text Placeholder 4"/>
          <p:cNvSpPr>
            <a:spLocks noGrp="1"/>
          </p:cNvSpPr>
          <p:nvPr>
            <p:ph type="body" sz="quarter" idx="3"/>
          </p:nvPr>
        </p:nvSpPr>
        <p:spPr/>
        <p:txBody>
          <a:bodyPr>
            <a:normAutofit/>
          </a:bodyPr>
          <a:lstStyle/>
          <a:p>
            <a:r>
              <a:rPr lang="en-US" sz="1800" dirty="0"/>
              <a:t>ASU’s General Studies Competencies</a:t>
            </a:r>
          </a:p>
        </p:txBody>
      </p:sp>
      <p:sp>
        <p:nvSpPr>
          <p:cNvPr id="7" name="Content Placeholder 6"/>
          <p:cNvSpPr>
            <a:spLocks noGrp="1"/>
          </p:cNvSpPr>
          <p:nvPr>
            <p:ph sz="quarter" idx="4"/>
          </p:nvPr>
        </p:nvSpPr>
        <p:spPr>
          <a:xfrm>
            <a:off x="6172201" y="1629017"/>
            <a:ext cx="5183188" cy="4283041"/>
          </a:xfrm>
        </p:spPr>
        <p:txBody>
          <a:bodyPr>
            <a:normAutofit/>
          </a:bodyPr>
          <a:lstStyle/>
          <a:p>
            <a:pPr lvl="0">
              <a:lnSpc>
                <a:spcPct val="120000"/>
              </a:lnSpc>
              <a:spcBef>
                <a:spcPts val="0"/>
              </a:spcBef>
              <a:spcAft>
                <a:spcPts val="0"/>
              </a:spcAft>
            </a:pPr>
            <a:r>
              <a:rPr lang="en-US" sz="1800" b="1" dirty="0">
                <a:solidFill>
                  <a:srgbClr val="000000"/>
                </a:solidFill>
                <a:latin typeface="Arial" panose="020B0604020202020204" pitchFamily="34" charset="0"/>
                <a:cs typeface="Arial" panose="020B0604020202020204" pitchFamily="34" charset="0"/>
              </a:rPr>
              <a:t>Inquiry, collaboration innovation and engagement </a:t>
            </a:r>
            <a:r>
              <a:rPr lang="en-US" sz="1800" dirty="0">
                <a:solidFill>
                  <a:srgbClr val="000000"/>
                </a:solidFill>
                <a:latin typeface="Arial" panose="020B0604020202020204" pitchFamily="34" charset="0"/>
                <a:cs typeface="Arial" panose="020B0604020202020204" pitchFamily="34" charset="0"/>
              </a:rPr>
              <a:t> require intellectual integrity and curiosity, the ability to think critically and evaluate data and evidence, empathy and an understanding of other’s perspectives, convergent and divergent thinking in pursuit of truth and sustainable solutions to real-world problems. In keeping with the Charter, ASU and its graduates assume fundamental responsibility for the economic, social, cultural and overall health of the communities it serves.</a:t>
            </a:r>
            <a:endParaRPr lang="en-US" sz="1800" b="1" dirty="0">
              <a:solidFill>
                <a:srgbClr val="000000"/>
              </a:solidFill>
              <a:latin typeface="Arial" panose="020B0604020202020204" pitchFamily="34" charset="0"/>
              <a:cs typeface="Arial" panose="020B0604020202020204" pitchFamily="34" charset="0"/>
            </a:endParaRPr>
          </a:p>
        </p:txBody>
      </p:sp>
      <p:sp>
        <p:nvSpPr>
          <p:cNvPr id="15" name="Title 8"/>
          <p:cNvSpPr>
            <a:spLocks noGrp="1"/>
          </p:cNvSpPr>
          <p:nvPr>
            <p:ph type="title"/>
          </p:nvPr>
        </p:nvSpPr>
        <p:spPr>
          <a:xfrm>
            <a:off x="839788" y="542195"/>
            <a:ext cx="4855159" cy="457200"/>
          </a:xfrm>
        </p:spPr>
        <p:txBody>
          <a:bodyPr/>
          <a:lstStyle/>
          <a:p>
            <a:r>
              <a:rPr lang="en-US" sz="2400" dirty="0"/>
              <a:t>Knowledge, skills and attributes</a:t>
            </a:r>
          </a:p>
        </p:txBody>
      </p:sp>
    </p:spTree>
    <p:extLst>
      <p:ext uri="{BB962C8B-B14F-4D97-AF65-F5344CB8AC3E}">
        <p14:creationId xmlns:p14="http://schemas.microsoft.com/office/powerpoint/2010/main" val="3929158141"/>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0785" b="4814"/>
          <a:stretch/>
        </p:blipFill>
        <p:spPr>
          <a:xfrm>
            <a:off x="-548168" y="-404037"/>
            <a:ext cx="12910289" cy="72620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54" y="5331933"/>
            <a:ext cx="5104681" cy="1416711"/>
          </a:xfrm>
          <a:prstGeom prst="rect">
            <a:avLst/>
          </a:prstGeom>
        </p:spPr>
      </p:pic>
    </p:spTree>
    <p:extLst>
      <p:ext uri="{BB962C8B-B14F-4D97-AF65-F5344CB8AC3E}">
        <p14:creationId xmlns:p14="http://schemas.microsoft.com/office/powerpoint/2010/main" val="174197729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581019" y="1455184"/>
            <a:ext cx="3868485" cy="739775"/>
          </a:xfrm>
          <a:noFill/>
        </p:spPr>
        <p:txBody>
          <a:bodyPr/>
          <a:lstStyle/>
          <a:p>
            <a:r>
              <a:rPr lang="en-US" sz="4800" dirty="0">
                <a:solidFill>
                  <a:schemeClr val="accent2"/>
                </a:solidFill>
              </a:rPr>
              <a:t>ASU Charter</a:t>
            </a:r>
          </a:p>
        </p:txBody>
      </p:sp>
      <p:sp>
        <p:nvSpPr>
          <p:cNvPr id="2" name="Rectangle 1">
            <a:extLst>
              <a:ext uri="{FF2B5EF4-FFF2-40B4-BE49-F238E27FC236}">
                <a16:creationId xmlns:a16="http://schemas.microsoft.com/office/drawing/2014/main" id="{0A2B48D0-970E-1944-8B19-D2C26ACD6997}"/>
              </a:ext>
            </a:extLst>
          </p:cNvPr>
          <p:cNvSpPr/>
          <p:nvPr/>
        </p:nvSpPr>
        <p:spPr>
          <a:xfrm>
            <a:off x="581019" y="2537358"/>
            <a:ext cx="11250361" cy="2785378"/>
          </a:xfrm>
          <a:prstGeom prst="rect">
            <a:avLst/>
          </a:prstGeom>
        </p:spPr>
        <p:txBody>
          <a:bodyPr wrap="square">
            <a:sp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ASU is a comprehensive</a:t>
            </a:r>
            <a:r>
              <a:rPr kumimoji="0" lang="en-US" sz="28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5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public research university</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measured </a:t>
            </a:r>
            <a:b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not by whom it excludes, but by </a:t>
            </a:r>
            <a:r>
              <a:rPr kumimoji="0" lang="en-US" sz="2800" b="1" i="0" u="none" strike="noStrike" kern="1200" cap="none" spc="-5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whom it includes</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how they </a:t>
            </a:r>
            <a:b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5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succeed</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advancing </a:t>
            </a:r>
            <a:r>
              <a:rPr kumimoji="0" lang="en-US" sz="2800" b="1" i="0" u="none" strike="noStrike" kern="1200" cap="none" spc="-5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research and discovery</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public value; </a:t>
            </a:r>
            <a:b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assuming </a:t>
            </a:r>
            <a:r>
              <a:rPr kumimoji="0" lang="en-US" sz="2800" b="1" i="0" u="none" strike="noStrike" kern="1200" cap="none" spc="-5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fundamental responsibility</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 the economic, </a:t>
            </a:r>
            <a:b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social, cultural and overall health of the </a:t>
            </a:r>
            <a:r>
              <a:rPr kumimoji="0" lang="en-US" sz="2800" b="1" i="0" u="none" strike="noStrike" kern="1200" cap="none" spc="-5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communities</a:t>
            </a:r>
            <a:r>
              <a:rPr kumimoji="0" lang="en-US" sz="28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it serves.</a:t>
            </a:r>
          </a:p>
        </p:txBody>
      </p:sp>
    </p:spTree>
    <p:extLst>
      <p:ext uri="{BB962C8B-B14F-4D97-AF65-F5344CB8AC3E}">
        <p14:creationId xmlns:p14="http://schemas.microsoft.com/office/powerpoint/2010/main" val="58845959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588392" y="513089"/>
            <a:ext cx="8672262" cy="739775"/>
          </a:xfrm>
          <a:noFill/>
        </p:spPr>
        <p:txBody>
          <a:bodyPr/>
          <a:lstStyle/>
          <a:p>
            <a:pPr>
              <a:lnSpc>
                <a:spcPts val="4800"/>
              </a:lnSpc>
            </a:pPr>
            <a:r>
              <a:rPr lang="en-US" sz="4800" b="1" dirty="0">
                <a:solidFill>
                  <a:schemeClr val="accent2"/>
                </a:solidFill>
                <a:latin typeface="+mn-lt"/>
              </a:rPr>
              <a:t>General education: purpose</a:t>
            </a:r>
          </a:p>
        </p:txBody>
      </p:sp>
      <p:pic>
        <p:nvPicPr>
          <p:cNvPr id="8" name="Picture 7">
            <a:extLst>
              <a:ext uri="{FF2B5EF4-FFF2-40B4-BE49-F238E27FC236}">
                <a16:creationId xmlns:a16="http://schemas.microsoft.com/office/drawing/2014/main" id="{497A7634-F224-4298-AEC7-D547FCD29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9242" y="6120311"/>
            <a:ext cx="1104898" cy="649026"/>
          </a:xfrm>
          <a:prstGeom prst="rect">
            <a:avLst/>
          </a:prstGeom>
        </p:spPr>
      </p:pic>
      <p:sp>
        <p:nvSpPr>
          <p:cNvPr id="5" name="Rectangle 4"/>
          <p:cNvSpPr/>
          <p:nvPr/>
        </p:nvSpPr>
        <p:spPr>
          <a:xfrm>
            <a:off x="588392" y="1252864"/>
            <a:ext cx="9193561" cy="4401205"/>
          </a:xfrm>
          <a:prstGeom prst="rect">
            <a:avLst/>
          </a:prstGeom>
        </p:spPr>
        <p:txBody>
          <a:bodyPr wrap="square">
            <a:spAutoFit/>
          </a:bodyPr>
          <a:lstStyle/>
          <a:p>
            <a:r>
              <a:rPr lang="en-US" sz="2000" dirty="0">
                <a:solidFill>
                  <a:schemeClr val="bg1"/>
                </a:solidFill>
              </a:rPr>
              <a:t>The university’s education programs should represent the distinctiveness of the university while providing graduates with the knowledge, including concepts, skills, competencies, and intellectual habits that prepare them to take their place in our republic and the world. It should prepare graduates to pursue careers or advanced degrees, and participate fully as informed citizens in a robust constitutional democracy based in values of individual freedom, self-reliance, and equality under the law, diversity, inclusion and constructive dialog through civil discourse. As advances in technology also promote exponential increases in human knowledge, graduates need the foundational cognitive and behavioral skills necessary to adapt quickly to change. In this environment of rapidly evolving knowledge, universities should design general education and majors such that graduates’ persistence, resiliency and adaptability are realized via the whole of the curriculum. </a:t>
            </a:r>
          </a:p>
          <a:p>
            <a:r>
              <a:rPr lang="en-US" sz="2000" dirty="0">
                <a:solidFill>
                  <a:schemeClr val="bg1"/>
                </a:solidFill>
              </a:rPr>
              <a:t>(ABOR 2-210)</a:t>
            </a:r>
          </a:p>
        </p:txBody>
      </p:sp>
    </p:spTree>
    <p:extLst>
      <p:ext uri="{BB962C8B-B14F-4D97-AF65-F5344CB8AC3E}">
        <p14:creationId xmlns:p14="http://schemas.microsoft.com/office/powerpoint/2010/main" val="2056190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F03F23-031A-45AD-8307-C85D644BEBD7}"/>
              </a:ext>
            </a:extLst>
          </p:cNvPr>
          <p:cNvSpPr>
            <a:spLocks noGrp="1"/>
          </p:cNvSpPr>
          <p:nvPr>
            <p:ph idx="1"/>
          </p:nvPr>
        </p:nvSpPr>
        <p:spPr>
          <a:xfrm>
            <a:off x="838200" y="1219200"/>
            <a:ext cx="10327105" cy="4937710"/>
          </a:xfrm>
        </p:spPr>
        <p:txBody>
          <a:bodyPr>
            <a:normAutofit/>
          </a:bodyPr>
          <a:lstStyle/>
          <a:p>
            <a:pPr marL="0" indent="0">
              <a:buNone/>
            </a:pPr>
            <a:r>
              <a:rPr lang="en-US" sz="2400" dirty="0">
                <a:cs typeface="Arial" panose="020B0604020202020204" pitchFamily="34" charset="0"/>
              </a:rPr>
              <a:t>Scott Barclay, School of Social and Behavioral Sciences</a:t>
            </a:r>
          </a:p>
          <a:p>
            <a:pPr marL="0" indent="0">
              <a:buNone/>
            </a:pPr>
            <a:r>
              <a:rPr lang="en-US" sz="2400" dirty="0">
                <a:cs typeface="Arial" panose="020B0604020202020204" pitchFamily="34" charset="0"/>
              </a:rPr>
              <a:t>Tannah Broman, College of Health Solutions</a:t>
            </a:r>
          </a:p>
          <a:p>
            <a:pPr marL="0" indent="0">
              <a:buNone/>
            </a:pPr>
            <a:r>
              <a:rPr lang="en-US" sz="2400" dirty="0">
                <a:cs typeface="Arial" panose="020B0604020202020204" pitchFamily="34" charset="0"/>
              </a:rPr>
              <a:t>Sara Brownell, School of Life Sciences</a:t>
            </a:r>
          </a:p>
          <a:p>
            <a:pPr marL="0" indent="0">
              <a:buNone/>
            </a:pPr>
            <a:r>
              <a:rPr lang="en-US" sz="2400" dirty="0">
                <a:cs typeface="Arial" panose="020B0604020202020204" pitchFamily="34" charset="0"/>
              </a:rPr>
              <a:t>Megha Budruk, School of Community Resources and Development</a:t>
            </a:r>
          </a:p>
          <a:p>
            <a:pPr marL="0" indent="0">
              <a:buNone/>
            </a:pPr>
            <a:r>
              <a:rPr lang="en-US" sz="2400" dirty="0">
                <a:cs typeface="Arial" panose="020B0604020202020204" pitchFamily="34" charset="0"/>
              </a:rPr>
              <a:t>Frederick Corey, Office of the Provost</a:t>
            </a:r>
          </a:p>
          <a:p>
            <a:pPr marL="0" indent="0">
              <a:buNone/>
            </a:pPr>
            <a:r>
              <a:rPr lang="en-US" sz="2400" dirty="0">
                <a:cs typeface="Arial" panose="020B0604020202020204" pitchFamily="34" charset="0"/>
              </a:rPr>
              <a:t>Sukhwant Jhaj, Office of the Provost</a:t>
            </a:r>
          </a:p>
          <a:p>
            <a:pPr marL="0" indent="0">
              <a:buNone/>
            </a:pPr>
            <a:r>
              <a:rPr lang="en-US" sz="2400" dirty="0">
                <a:cs typeface="Arial" panose="020B0604020202020204" pitchFamily="34" charset="0"/>
              </a:rPr>
              <a:t>Joan McGregor, School of Historical, Philosophical and Religious Studies</a:t>
            </a:r>
          </a:p>
          <a:p>
            <a:pPr marL="0" indent="0">
              <a:buNone/>
            </a:pPr>
            <a:r>
              <a:rPr lang="en-US" sz="2400" dirty="0">
                <a:cs typeface="Arial" panose="020B0604020202020204" pitchFamily="34" charset="0"/>
              </a:rPr>
              <a:t>Darryl Morrell, The Polytechnic School</a:t>
            </a:r>
          </a:p>
          <a:p>
            <a:pPr marL="0" indent="0">
              <a:buNone/>
            </a:pPr>
            <a:r>
              <a:rPr lang="en-US" sz="2400" dirty="0">
                <a:cs typeface="Arial" panose="020B0604020202020204" pitchFamily="34" charset="0"/>
              </a:rPr>
              <a:t>Shirley Rose, Department of English</a:t>
            </a:r>
          </a:p>
          <a:p>
            <a:pPr marL="0" indent="0">
              <a:buNone/>
            </a:pPr>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pPr marL="0" indent="0">
              <a:buNone/>
            </a:pPr>
            <a:endParaRPr lang="en-US" dirty="0"/>
          </a:p>
        </p:txBody>
      </p:sp>
      <p:sp>
        <p:nvSpPr>
          <p:cNvPr id="5" name="Rectangle 4"/>
          <p:cNvSpPr/>
          <p:nvPr/>
        </p:nvSpPr>
        <p:spPr>
          <a:xfrm>
            <a:off x="838200" y="504163"/>
            <a:ext cx="6617677" cy="461665"/>
          </a:xfrm>
          <a:prstGeom prst="rect">
            <a:avLst/>
          </a:prstGeom>
        </p:spPr>
        <p:txBody>
          <a:bodyPr wrap="square">
            <a:spAutoFit/>
          </a:bodyPr>
          <a:lstStyle/>
          <a:p>
            <a:r>
              <a:rPr lang="en-US" sz="2400" b="1" dirty="0">
                <a:highlight>
                  <a:srgbClr val="DEA900"/>
                </a:highlight>
              </a:rPr>
              <a:t> Task force members </a:t>
            </a:r>
          </a:p>
        </p:txBody>
      </p:sp>
    </p:spTree>
    <p:extLst>
      <p:ext uri="{BB962C8B-B14F-4D97-AF65-F5344CB8AC3E}">
        <p14:creationId xmlns:p14="http://schemas.microsoft.com/office/powerpoint/2010/main" val="86400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1C384A4F-9A44-46D9-9B66-6AB0FDC67EF5}"/>
              </a:ext>
            </a:extLst>
          </p:cNvPr>
          <p:cNvSpPr>
            <a:spLocks noGrp="1"/>
          </p:cNvSpPr>
          <p:nvPr>
            <p:ph type="title"/>
          </p:nvPr>
        </p:nvSpPr>
        <p:spPr/>
        <p:txBody>
          <a:bodyPr/>
          <a:lstStyle/>
          <a:p>
            <a:r>
              <a:rPr lang="en-US" dirty="0"/>
              <a:t>Guidance and inspiration</a:t>
            </a:r>
          </a:p>
        </p:txBody>
      </p:sp>
      <p:sp>
        <p:nvSpPr>
          <p:cNvPr id="3" name="Content Placeholder 2">
            <a:extLst>
              <a:ext uri="{FF2B5EF4-FFF2-40B4-BE49-F238E27FC236}">
                <a16:creationId xmlns:a16="http://schemas.microsoft.com/office/drawing/2014/main" id="{61F03F23-031A-45AD-8307-C85D644BEBD7}"/>
              </a:ext>
            </a:extLst>
          </p:cNvPr>
          <p:cNvSpPr>
            <a:spLocks noGrp="1"/>
          </p:cNvSpPr>
          <p:nvPr>
            <p:ph type="body" sz="quarter" idx="4294967295"/>
          </p:nvPr>
        </p:nvSpPr>
        <p:spPr>
          <a:xfrm>
            <a:off x="750887" y="1672066"/>
            <a:ext cx="4545013" cy="4397375"/>
          </a:xfrm>
        </p:spPr>
        <p:txBody>
          <a:bodyPr>
            <a:normAutofit/>
          </a:bodyPr>
          <a:lstStyle/>
          <a:p>
            <a:pPr marL="0" indent="0">
              <a:buNone/>
            </a:pPr>
            <a:r>
              <a:rPr lang="en-US" sz="2400" dirty="0">
                <a:cs typeface="Arial" panose="020B0604020202020204" pitchFamily="34" charset="0"/>
              </a:rPr>
              <a:t>The task force was guided and inspired by the members of the 2013 NextGenEd Working Group, including Ariel D. Anbar, Mark Lussier, Patience Akpan-</a:t>
            </a:r>
            <a:r>
              <a:rPr lang="en-US" sz="2400" dirty="0" err="1">
                <a:cs typeface="Arial" panose="020B0604020202020204" pitchFamily="34" charset="0"/>
              </a:rPr>
              <a:t>Obong</a:t>
            </a:r>
            <a:r>
              <a:rPr lang="en-US" sz="2400" dirty="0">
                <a:cs typeface="Arial" panose="020B0604020202020204" pitchFamily="34" charset="0"/>
              </a:rPr>
              <a:t>, Stephani Etheridge-Woodson, Richard Herrera, Helene Ossipov and Michael Stancliff.</a:t>
            </a:r>
          </a:p>
          <a:p>
            <a:endParaRPr lang="en-US" dirty="0">
              <a:cs typeface="Arial" panose="020B0604020202020204" pitchFamily="34" charset="0"/>
            </a:endParaRPr>
          </a:p>
          <a:p>
            <a:pPr marL="0" indent="0">
              <a:buNone/>
            </a:pPr>
            <a:endParaRPr lang="en-US" dirty="0"/>
          </a:p>
        </p:txBody>
      </p:sp>
      <p:sp>
        <p:nvSpPr>
          <p:cNvPr id="40" name="Picture Placeholder 28">
            <a:extLst>
              <a:ext uri="{FF2B5EF4-FFF2-40B4-BE49-F238E27FC236}">
                <a16:creationId xmlns:a16="http://schemas.microsoft.com/office/drawing/2014/main" id="{214CB980-F93E-4FB3-AFC8-D20D1F0E0B26}"/>
              </a:ext>
            </a:extLst>
          </p:cNvPr>
          <p:cNvSpPr txBox="1">
            <a:spLocks/>
          </p:cNvSpPr>
          <p:nvPr/>
        </p:nvSpPr>
        <p:spPr>
          <a:xfrm>
            <a:off x="6248400" y="152400"/>
            <a:ext cx="6096000" cy="6858000"/>
          </a:xfrm>
          <a:prstGeom prst="rect">
            <a:avLst/>
          </a:prstGeom>
        </p:spPr>
      </p:sp>
      <p:sp>
        <p:nvSpPr>
          <p:cNvPr id="41" name="Picture Placeholder 28">
            <a:extLst>
              <a:ext uri="{FF2B5EF4-FFF2-40B4-BE49-F238E27FC236}">
                <a16:creationId xmlns:a16="http://schemas.microsoft.com/office/drawing/2014/main" id="{94F74F31-793B-462A-AA8D-12E2B064A449}"/>
              </a:ext>
            </a:extLst>
          </p:cNvPr>
          <p:cNvSpPr txBox="1">
            <a:spLocks/>
          </p:cNvSpPr>
          <p:nvPr/>
        </p:nvSpPr>
        <p:spPr>
          <a:xfrm>
            <a:off x="6248400" y="152400"/>
            <a:ext cx="6096000" cy="6858000"/>
          </a:xfrm>
          <a:prstGeom prst="rect">
            <a:avLst/>
          </a:prstGeom>
        </p:spPr>
      </p:sp>
      <p:pic>
        <p:nvPicPr>
          <p:cNvPr id="59" name="Picture 58">
            <a:extLst>
              <a:ext uri="{FF2B5EF4-FFF2-40B4-BE49-F238E27FC236}">
                <a16:creationId xmlns:a16="http://schemas.microsoft.com/office/drawing/2014/main" id="{F97FC7AB-D639-4AD6-A10B-E841E76BE965}"/>
              </a:ext>
            </a:extLst>
          </p:cNvPr>
          <p:cNvPicPr>
            <a:picLocks noChangeAspect="1"/>
          </p:cNvPicPr>
          <p:nvPr/>
        </p:nvPicPr>
        <p:blipFill>
          <a:blip r:embed="rId2"/>
          <a:stretch>
            <a:fillRect/>
          </a:stretch>
        </p:blipFill>
        <p:spPr>
          <a:xfrm>
            <a:off x="5998175" y="1131069"/>
            <a:ext cx="3939746" cy="5726931"/>
          </a:xfrm>
          <a:prstGeom prst="rect">
            <a:avLst/>
          </a:prstGeom>
        </p:spPr>
      </p:pic>
      <p:sp>
        <p:nvSpPr>
          <p:cNvPr id="60" name="Rectangle 59">
            <a:extLst>
              <a:ext uri="{FF2B5EF4-FFF2-40B4-BE49-F238E27FC236}">
                <a16:creationId xmlns:a16="http://schemas.microsoft.com/office/drawing/2014/main" id="{E63DB375-FF5D-4912-A93D-42A83A48933A}"/>
              </a:ext>
            </a:extLst>
          </p:cNvPr>
          <p:cNvSpPr/>
          <p:nvPr/>
        </p:nvSpPr>
        <p:spPr>
          <a:xfrm>
            <a:off x="6328719" y="3870753"/>
            <a:ext cx="3278659" cy="1569660"/>
          </a:xfrm>
          <a:prstGeom prst="rect">
            <a:avLst/>
          </a:prstGeom>
        </p:spPr>
        <p:txBody>
          <a:bodyPr wrap="square">
            <a:spAutoFit/>
          </a:bodyPr>
          <a:lstStyle/>
          <a:p>
            <a:r>
              <a:rPr lang="en-US" sz="1200" b="1" i="1" dirty="0">
                <a:solidFill>
                  <a:schemeClr val="bg1"/>
                </a:solidFill>
              </a:rPr>
              <a:t>NextGenEd: Rethinking General Education at ASU</a:t>
            </a:r>
          </a:p>
          <a:p>
            <a:endParaRPr lang="en-US" sz="1200" dirty="0">
              <a:solidFill>
                <a:schemeClr val="bg1"/>
              </a:solidFill>
            </a:endParaRPr>
          </a:p>
          <a:p>
            <a:r>
              <a:rPr lang="en-US" sz="1200" dirty="0">
                <a:solidFill>
                  <a:schemeClr val="bg1"/>
                </a:solidFill>
              </a:rPr>
              <a:t>Preliminary Report of the Provost’s General Education Working Group Arizona State University</a:t>
            </a:r>
          </a:p>
          <a:p>
            <a:endParaRPr lang="en-US" sz="1200" dirty="0">
              <a:solidFill>
                <a:schemeClr val="bg1"/>
              </a:solidFill>
            </a:endParaRPr>
          </a:p>
          <a:p>
            <a:r>
              <a:rPr lang="en-US" sz="1200" dirty="0">
                <a:solidFill>
                  <a:schemeClr val="bg1"/>
                </a:solidFill>
              </a:rPr>
              <a:t>December 2013</a:t>
            </a:r>
          </a:p>
        </p:txBody>
      </p:sp>
    </p:spTree>
    <p:extLst>
      <p:ext uri="{BB962C8B-B14F-4D97-AF65-F5344CB8AC3E}">
        <p14:creationId xmlns:p14="http://schemas.microsoft.com/office/powerpoint/2010/main" val="1795172431"/>
      </p:ext>
    </p:extLst>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F03F23-031A-45AD-8307-C85D644BEBD7}"/>
              </a:ext>
            </a:extLst>
          </p:cNvPr>
          <p:cNvSpPr>
            <a:spLocks noGrp="1"/>
          </p:cNvSpPr>
          <p:nvPr>
            <p:ph idx="1"/>
          </p:nvPr>
        </p:nvSpPr>
        <p:spPr>
          <a:xfrm>
            <a:off x="838200" y="1569308"/>
            <a:ext cx="10327105" cy="4587602"/>
          </a:xfrm>
        </p:spPr>
        <p:txBody>
          <a:bodyPr>
            <a:normAutofit/>
          </a:bodyPr>
          <a:lstStyle/>
          <a:p>
            <a:pPr marL="0" indent="0">
              <a:buNone/>
            </a:pPr>
            <a:endParaRPr lang="en-US" dirty="0">
              <a:cs typeface="Arial" panose="020B0604020202020204" pitchFamily="34" charset="0"/>
            </a:endParaRPr>
          </a:p>
          <a:p>
            <a:r>
              <a:rPr lang="en-US" sz="2400" dirty="0">
                <a:cs typeface="Arial" panose="020B0604020202020204" pitchFamily="34" charset="0"/>
              </a:rPr>
              <a:t>ASU’s current distribution model for general education does not make connections among areas of knowledge. In the current model, knowledge is categorized by discipline, without much attention to multidisciplinary work or application. </a:t>
            </a:r>
          </a:p>
          <a:p>
            <a:r>
              <a:rPr lang="en-US" sz="2400" dirty="0">
                <a:cs typeface="Arial" panose="020B0604020202020204" pitchFamily="34" charset="0"/>
              </a:rPr>
              <a:t>With the proposed design, which is based on learning organized around a theme, emphasis is on integration of learning and on developing habits of mind necessary for lifelong learning.</a:t>
            </a:r>
          </a:p>
          <a:p>
            <a:endParaRPr lang="en-US" dirty="0">
              <a:cs typeface="Arial" panose="020B0604020202020204" pitchFamily="34" charset="0"/>
            </a:endParaRPr>
          </a:p>
          <a:p>
            <a:pPr marL="0" indent="0">
              <a:buNone/>
            </a:pPr>
            <a:endParaRPr lang="en-US" dirty="0"/>
          </a:p>
        </p:txBody>
      </p:sp>
      <p:sp>
        <p:nvSpPr>
          <p:cNvPr id="5" name="Rectangle 4"/>
          <p:cNvSpPr/>
          <p:nvPr/>
        </p:nvSpPr>
        <p:spPr>
          <a:xfrm>
            <a:off x="838200" y="504163"/>
            <a:ext cx="9887465" cy="830997"/>
          </a:xfrm>
          <a:prstGeom prst="rect">
            <a:avLst/>
          </a:prstGeom>
        </p:spPr>
        <p:txBody>
          <a:bodyPr wrap="square">
            <a:spAutoFit/>
          </a:bodyPr>
          <a:lstStyle/>
          <a:p>
            <a:r>
              <a:rPr lang="en-US" sz="2400" b="1" dirty="0">
                <a:highlight>
                  <a:srgbClr val="DEA900"/>
                </a:highlight>
              </a:rPr>
              <a:t>Fundamental difference between the existing model and a thematic </a:t>
            </a:r>
            <a:r>
              <a:rPr lang="en-US" sz="2400" b="1" dirty="0" err="1">
                <a:highlight>
                  <a:srgbClr val="DEA900"/>
                </a:highlight>
              </a:rPr>
              <a:t>approache</a:t>
            </a:r>
            <a:r>
              <a:rPr lang="en-US" sz="2400" b="1" dirty="0">
                <a:highlight>
                  <a:srgbClr val="DEA900"/>
                </a:highlight>
              </a:rPr>
              <a:t> </a:t>
            </a:r>
          </a:p>
        </p:txBody>
      </p:sp>
    </p:spTree>
    <p:extLst>
      <p:ext uri="{BB962C8B-B14F-4D97-AF65-F5344CB8AC3E}">
        <p14:creationId xmlns:p14="http://schemas.microsoft.com/office/powerpoint/2010/main" val="294559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571959" y="528884"/>
            <a:ext cx="9332661" cy="739775"/>
          </a:xfrm>
          <a:noFill/>
        </p:spPr>
        <p:txBody>
          <a:bodyPr/>
          <a:lstStyle/>
          <a:p>
            <a:pPr>
              <a:lnSpc>
                <a:spcPts val="4800"/>
              </a:lnSpc>
            </a:pPr>
            <a:r>
              <a:rPr lang="en-US" sz="4800" b="1" dirty="0">
                <a:solidFill>
                  <a:schemeClr val="accent2"/>
                </a:solidFill>
                <a:latin typeface="+mn-lt"/>
              </a:rPr>
              <a:t>General education at ASU</a:t>
            </a:r>
          </a:p>
        </p:txBody>
      </p:sp>
      <p:sp>
        <p:nvSpPr>
          <p:cNvPr id="2" name="Rectangle 1">
            <a:extLst>
              <a:ext uri="{FF2B5EF4-FFF2-40B4-BE49-F238E27FC236}">
                <a16:creationId xmlns:a16="http://schemas.microsoft.com/office/drawing/2014/main" id="{0A2B48D0-970E-1944-8B19-D2C26ACD6997}"/>
              </a:ext>
            </a:extLst>
          </p:cNvPr>
          <p:cNvSpPr/>
          <p:nvPr/>
        </p:nvSpPr>
        <p:spPr>
          <a:xfrm>
            <a:off x="581961" y="1210622"/>
            <a:ext cx="9114932" cy="4093428"/>
          </a:xfrm>
          <a:prstGeom prst="rect">
            <a:avLst/>
          </a:prstGeom>
        </p:spPr>
        <p:txBody>
          <a:bodyPr wrap="square">
            <a:spAutoFit/>
          </a:bodyPr>
          <a:lstStyle/>
          <a:p>
            <a:r>
              <a:rPr lang="en-US" sz="2000" dirty="0">
                <a:solidFill>
                  <a:schemeClr val="bg1"/>
                </a:solidFill>
              </a:rPr>
              <a:t>General education integrates rapidly changing knowledge and perspectives across multiple disciplines through four key competencies: </a:t>
            </a:r>
          </a:p>
          <a:p>
            <a:endParaRPr lang="en-US" sz="2000" dirty="0">
              <a:solidFill>
                <a:schemeClr val="bg1"/>
              </a:solidFill>
            </a:endParaRPr>
          </a:p>
          <a:p>
            <a:pPr marL="342900" indent="-342900">
              <a:buFont typeface="Arial" panose="020B0604020202020204" pitchFamily="34" charset="0"/>
              <a:buChar char="•"/>
            </a:pPr>
            <a:r>
              <a:rPr lang="en-US" sz="2000" b="1" dirty="0">
                <a:solidFill>
                  <a:schemeClr val="bg1"/>
                </a:solidFill>
              </a:rPr>
              <a:t>inquiry</a:t>
            </a:r>
            <a:r>
              <a:rPr lang="en-US" sz="2000" dirty="0">
                <a:solidFill>
                  <a:schemeClr val="bg1"/>
                </a:solidFill>
              </a:rPr>
              <a:t> </a:t>
            </a:r>
          </a:p>
          <a:p>
            <a:pPr marL="342900" indent="-342900">
              <a:buFont typeface="Arial" panose="020B0604020202020204" pitchFamily="34" charset="0"/>
              <a:buChar char="•"/>
            </a:pPr>
            <a:r>
              <a:rPr lang="en-US" sz="2000" b="1" dirty="0">
                <a:solidFill>
                  <a:schemeClr val="bg1"/>
                </a:solidFill>
              </a:rPr>
              <a:t>collaboration</a:t>
            </a:r>
            <a:endParaRPr lang="en-US" sz="2000" dirty="0">
              <a:solidFill>
                <a:schemeClr val="bg1"/>
              </a:solidFill>
            </a:endParaRPr>
          </a:p>
          <a:p>
            <a:pPr marL="342900" indent="-342900">
              <a:buFont typeface="Arial" panose="020B0604020202020204" pitchFamily="34" charset="0"/>
              <a:buChar char="•"/>
            </a:pPr>
            <a:r>
              <a:rPr lang="en-US" sz="2000" b="1" dirty="0">
                <a:solidFill>
                  <a:schemeClr val="bg1"/>
                </a:solidFill>
              </a:rPr>
              <a:t>innovation</a:t>
            </a:r>
            <a:r>
              <a:rPr lang="en-US" sz="2000" dirty="0">
                <a:solidFill>
                  <a:schemeClr val="bg1"/>
                </a:solidFill>
              </a:rPr>
              <a:t> </a:t>
            </a:r>
          </a:p>
          <a:p>
            <a:pPr marL="342900" indent="-342900">
              <a:buFont typeface="Arial" panose="020B0604020202020204" pitchFamily="34" charset="0"/>
              <a:buChar char="•"/>
            </a:pPr>
            <a:r>
              <a:rPr lang="en-US" sz="2000" b="1" dirty="0">
                <a:solidFill>
                  <a:schemeClr val="bg1"/>
                </a:solidFill>
              </a:rPr>
              <a:t>engagement</a:t>
            </a:r>
            <a:endParaRPr lang="en-US" sz="2000" dirty="0">
              <a:solidFill>
                <a:schemeClr val="bg1"/>
              </a:solidFill>
            </a:endParaRPr>
          </a:p>
          <a:p>
            <a:endParaRPr lang="en-US" sz="2000" dirty="0">
              <a:solidFill>
                <a:schemeClr val="bg1"/>
              </a:solidFill>
            </a:endParaRPr>
          </a:p>
          <a:p>
            <a:r>
              <a:rPr lang="en-US" sz="2000" dirty="0">
                <a:solidFill>
                  <a:schemeClr val="bg1"/>
                </a:solidFill>
              </a:rPr>
              <a:t>Such competencies cultivate learning, persistence, adaptability and resiliency to address society's greatest and most pressing challenges through creative, purpose-driven problem solving. </a:t>
            </a:r>
            <a:r>
              <a:rPr lang="en-US" sz="2000" b="1" dirty="0">
                <a:solidFill>
                  <a:srgbClr val="FFC627"/>
                </a:solidFill>
              </a:rPr>
              <a:t>Inquiry</a:t>
            </a:r>
            <a:r>
              <a:rPr lang="en-US" sz="2000" dirty="0">
                <a:solidFill>
                  <a:srgbClr val="FFC627"/>
                </a:solidFill>
              </a:rPr>
              <a:t>, </a:t>
            </a:r>
            <a:r>
              <a:rPr lang="en-US" sz="2000" b="1" dirty="0">
                <a:solidFill>
                  <a:srgbClr val="FFC627"/>
                </a:solidFill>
              </a:rPr>
              <a:t>collaboration</a:t>
            </a:r>
            <a:r>
              <a:rPr lang="en-US" sz="2000" dirty="0">
                <a:solidFill>
                  <a:srgbClr val="FFC627"/>
                </a:solidFill>
              </a:rPr>
              <a:t>, </a:t>
            </a:r>
            <a:r>
              <a:rPr lang="en-US" sz="2000" b="1" dirty="0">
                <a:solidFill>
                  <a:srgbClr val="FFC627"/>
                </a:solidFill>
              </a:rPr>
              <a:t>innovation</a:t>
            </a:r>
            <a:r>
              <a:rPr lang="en-US" sz="2000" dirty="0">
                <a:solidFill>
                  <a:srgbClr val="FFC627"/>
                </a:solidFill>
              </a:rPr>
              <a:t> and </a:t>
            </a:r>
            <a:r>
              <a:rPr lang="en-US" sz="2000" b="1" dirty="0">
                <a:solidFill>
                  <a:srgbClr val="FFC627"/>
                </a:solidFill>
              </a:rPr>
              <a:t>engagement</a:t>
            </a:r>
            <a:r>
              <a:rPr lang="en-US" sz="2000" dirty="0">
                <a:solidFill>
                  <a:schemeClr val="bg1"/>
                </a:solidFill>
              </a:rPr>
              <a:t> nurture intellectual integrity and curiosity, empathy, and the pursuit of truth, while promoting an engaged, civic-minded citizenry. </a:t>
            </a:r>
            <a:endParaRPr kumimoji="0" lang="en-US" sz="2000" i="0" u="none" strike="noStrike" kern="1200" cap="none" spc="-50" normalizeH="0" baseline="0" noProof="0" dirty="0">
              <a:ln>
                <a:noFill/>
              </a:ln>
              <a:solidFill>
                <a:schemeClr val="bg1"/>
              </a:solidFill>
              <a:effectLst/>
              <a:uLnTx/>
              <a:uFillTx/>
              <a:cs typeface="Arial" panose="020B0604020202020204" pitchFamily="34" charset="0"/>
            </a:endParaRPr>
          </a:p>
        </p:txBody>
      </p:sp>
      <p:pic>
        <p:nvPicPr>
          <p:cNvPr id="8" name="Picture 7">
            <a:extLst>
              <a:ext uri="{FF2B5EF4-FFF2-40B4-BE49-F238E27FC236}">
                <a16:creationId xmlns:a16="http://schemas.microsoft.com/office/drawing/2014/main" id="{497A7634-F224-4298-AEC7-D547FCD29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9242" y="6120311"/>
            <a:ext cx="1104898" cy="649026"/>
          </a:xfrm>
          <a:prstGeom prst="rect">
            <a:avLst/>
          </a:prstGeom>
        </p:spPr>
      </p:pic>
    </p:spTree>
    <p:extLst>
      <p:ext uri="{BB962C8B-B14F-4D97-AF65-F5344CB8AC3E}">
        <p14:creationId xmlns:p14="http://schemas.microsoft.com/office/powerpoint/2010/main" val="2627339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3" y="-1632887"/>
            <a:ext cx="13200724" cy="8799805"/>
          </a:xfrm>
          <a:prstGeom prst="rect">
            <a:avLst/>
          </a:prstGeom>
        </p:spPr>
      </p:pic>
      <p:sp>
        <p:nvSpPr>
          <p:cNvPr id="9" name="TextBox 8"/>
          <p:cNvSpPr txBox="1"/>
          <p:nvPr/>
        </p:nvSpPr>
        <p:spPr>
          <a:xfrm>
            <a:off x="512341" y="445723"/>
            <a:ext cx="3880756" cy="923330"/>
          </a:xfrm>
          <a:prstGeom prst="rect">
            <a:avLst/>
          </a:prstGeom>
        </p:spPr>
        <p:style>
          <a:lnRef idx="0">
            <a:scrgbClr r="0" g="0" b="0"/>
          </a:lnRef>
          <a:fillRef idx="1001">
            <a:schemeClr val="dk1"/>
          </a:fillRef>
          <a:effectRef idx="0">
            <a:scrgbClr r="0" g="0" b="0"/>
          </a:effectRef>
          <a:fontRef idx="major"/>
        </p:style>
        <p:txBody>
          <a:bodyPr wrap="square" rtlCol="0">
            <a:spAutoFit/>
          </a:bodyPr>
          <a:lstStyle/>
          <a:p>
            <a:r>
              <a:rPr lang="en-US" sz="5400" b="1" dirty="0">
                <a:solidFill>
                  <a:schemeClr val="accent2"/>
                </a:solidFill>
              </a:rPr>
              <a:t>Pilot theme</a:t>
            </a:r>
          </a:p>
        </p:txBody>
      </p:sp>
      <p:pic>
        <p:nvPicPr>
          <p:cNvPr id="11" name="Picture 10">
            <a:extLst>
              <a:ext uri="{FF2B5EF4-FFF2-40B4-BE49-F238E27FC236}">
                <a16:creationId xmlns:a16="http://schemas.microsoft.com/office/drawing/2014/main" id="{B04E81D1-2DA7-48AD-8EAE-A7F563EF5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9242" y="6120311"/>
            <a:ext cx="1104898" cy="649026"/>
          </a:xfrm>
          <a:prstGeom prst="rect">
            <a:avLst/>
          </a:prstGeom>
        </p:spPr>
      </p:pic>
      <p:sp>
        <p:nvSpPr>
          <p:cNvPr id="5" name="TextBox 4"/>
          <p:cNvSpPr txBox="1"/>
          <p:nvPr/>
        </p:nvSpPr>
        <p:spPr>
          <a:xfrm>
            <a:off x="512341" y="1369053"/>
            <a:ext cx="4218686" cy="707886"/>
          </a:xfrm>
          <a:prstGeom prst="rect">
            <a:avLst/>
          </a:prstGeom>
        </p:spPr>
        <p:style>
          <a:lnRef idx="0">
            <a:scrgbClr r="0" g="0" b="0"/>
          </a:lnRef>
          <a:fillRef idx="1001">
            <a:schemeClr val="lt1"/>
          </a:fillRef>
          <a:effectRef idx="0">
            <a:scrgbClr r="0" g="0" b="0"/>
          </a:effectRef>
          <a:fontRef idx="major"/>
        </p:style>
        <p:txBody>
          <a:bodyPr wrap="square" rtlCol="0">
            <a:spAutoFit/>
          </a:bodyPr>
          <a:lstStyle/>
          <a:p>
            <a:r>
              <a:rPr lang="en-US" sz="4000" b="1" dirty="0">
                <a:solidFill>
                  <a:sysClr val="windowText" lastClr="000000"/>
                </a:solidFill>
                <a:latin typeface="Arial" panose="020B0604020202020204" pitchFamily="34" charset="0"/>
                <a:cs typeface="Arial" panose="020B0604020202020204" pitchFamily="34" charset="0"/>
              </a:rPr>
              <a:t>Transformations</a:t>
            </a:r>
          </a:p>
        </p:txBody>
      </p:sp>
    </p:spTree>
    <p:extLst>
      <p:ext uri="{BB962C8B-B14F-4D97-AF65-F5344CB8AC3E}">
        <p14:creationId xmlns:p14="http://schemas.microsoft.com/office/powerpoint/2010/main" val="3794578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F03F23-031A-45AD-8307-C85D644BEBD7}"/>
              </a:ext>
            </a:extLst>
          </p:cNvPr>
          <p:cNvSpPr>
            <a:spLocks noGrp="1"/>
          </p:cNvSpPr>
          <p:nvPr>
            <p:ph idx="1"/>
          </p:nvPr>
        </p:nvSpPr>
        <p:spPr>
          <a:xfrm>
            <a:off x="838200" y="1219200"/>
            <a:ext cx="10327105" cy="4937710"/>
          </a:xfrm>
        </p:spPr>
        <p:txBody>
          <a:bodyPr>
            <a:normAutofit/>
          </a:bodyPr>
          <a:lstStyle/>
          <a:p>
            <a:r>
              <a:rPr lang="en-US" dirty="0">
                <a:cs typeface="Arial" panose="020B0604020202020204" pitchFamily="34" charset="0"/>
              </a:rPr>
              <a:t>Includes all first-year students on the West campus (an estimated 800 for Fall 2020).</a:t>
            </a:r>
          </a:p>
          <a:p>
            <a:r>
              <a:rPr lang="en-US" dirty="0">
                <a:cs typeface="Arial" panose="020B0604020202020204" pitchFamily="34" charset="0"/>
              </a:rPr>
              <a:t>Is based on the theme “Transformations.”</a:t>
            </a:r>
          </a:p>
          <a:p>
            <a:r>
              <a:rPr lang="en-US" dirty="0">
                <a:cs typeface="Arial" panose="020B0604020202020204" pitchFamily="34" charset="0"/>
              </a:rPr>
              <a:t>Incorporates courses ranging from fields as diverse as biology to political science, philosophy, English, American studies, psychology, and arts and performance.</a:t>
            </a:r>
          </a:p>
          <a:p>
            <a:r>
              <a:rPr lang="en-US" dirty="0">
                <a:cs typeface="Arial" panose="020B0604020202020204" pitchFamily="34" charset="0"/>
              </a:rPr>
              <a:t>Works for degrees ranging from English to early education, forensic science, community health and business administration.</a:t>
            </a:r>
          </a:p>
          <a:p>
            <a:r>
              <a:rPr lang="en-US" dirty="0">
                <a:cs typeface="Arial" panose="020B0604020202020204" pitchFamily="34" charset="0"/>
              </a:rPr>
              <a:t>Engenders knowledge and appreciation of American Institutions.</a:t>
            </a:r>
          </a:p>
          <a:p>
            <a:r>
              <a:rPr lang="en-US" dirty="0">
                <a:cs typeface="Arial" panose="020B0604020202020204" pitchFamily="34" charset="0"/>
              </a:rPr>
              <a:t>Incorporates knowledge of sustainability, a hallmark of ASU.</a:t>
            </a:r>
          </a:p>
          <a:p>
            <a:r>
              <a:rPr lang="en-US" dirty="0">
                <a:cs typeface="Arial" panose="020B0604020202020204" pitchFamily="34" charset="0"/>
              </a:rPr>
              <a:t>Integrates additional on-campus activities and partners including First-Year Composition, Summer Community Read, </a:t>
            </a:r>
            <a:r>
              <a:rPr lang="en-US" dirty="0" err="1">
                <a:cs typeface="Arial" panose="020B0604020202020204" pitchFamily="34" charset="0"/>
              </a:rPr>
              <a:t>TedEx</a:t>
            </a:r>
            <a:r>
              <a:rPr lang="en-US" dirty="0">
                <a:cs typeface="Arial" panose="020B0604020202020204" pitchFamily="34" charset="0"/>
              </a:rPr>
              <a:t>, Transformational Communities, and Barrett, The Honors College.</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pPr marL="0" indent="0">
              <a:buNone/>
            </a:pPr>
            <a:endParaRPr lang="en-US" dirty="0"/>
          </a:p>
        </p:txBody>
      </p:sp>
      <p:sp>
        <p:nvSpPr>
          <p:cNvPr id="5" name="Rectangle 4"/>
          <p:cNvSpPr/>
          <p:nvPr/>
        </p:nvSpPr>
        <p:spPr>
          <a:xfrm>
            <a:off x="838200" y="504163"/>
            <a:ext cx="6617677" cy="461665"/>
          </a:xfrm>
          <a:prstGeom prst="rect">
            <a:avLst/>
          </a:prstGeom>
        </p:spPr>
        <p:txBody>
          <a:bodyPr wrap="square">
            <a:spAutoFit/>
          </a:bodyPr>
          <a:lstStyle/>
          <a:p>
            <a:r>
              <a:rPr lang="en-US" sz="2400" b="1" dirty="0">
                <a:highlight>
                  <a:srgbClr val="DEA900"/>
                </a:highlight>
              </a:rPr>
              <a:t> Parameters of the pilot program </a:t>
            </a:r>
          </a:p>
        </p:txBody>
      </p:sp>
    </p:spTree>
    <p:extLst>
      <p:ext uri="{BB962C8B-B14F-4D97-AF65-F5344CB8AC3E}">
        <p14:creationId xmlns:p14="http://schemas.microsoft.com/office/powerpoint/2010/main" val="3383699594"/>
      </p:ext>
    </p:extLst>
  </p:cSld>
  <p:clrMapOvr>
    <a:masterClrMapping/>
  </p:clrMapOvr>
</p:sld>
</file>

<file path=ppt/theme/theme1.xml><?xml version="1.0" encoding="utf-8"?>
<a:theme xmlns:a="http://schemas.openxmlformats.org/drawingml/2006/main" name="2019-02-25-New-Layout">
  <a:themeElements>
    <a:clrScheme name="ASU Brand colors">
      <a:dk1>
        <a:srgbClr val="000000"/>
      </a:dk1>
      <a:lt1>
        <a:sysClr val="window" lastClr="FFFFFF"/>
      </a:lt1>
      <a:dk2>
        <a:srgbClr val="000000"/>
      </a:dk2>
      <a:lt2>
        <a:srgbClr val="FFFFFF"/>
      </a:lt2>
      <a:accent1>
        <a:srgbClr val="8C1D40"/>
      </a:accent1>
      <a:accent2>
        <a:srgbClr val="FFC627"/>
      </a:accent2>
      <a:accent3>
        <a:srgbClr val="78BE20"/>
      </a:accent3>
      <a:accent4>
        <a:srgbClr val="00A3E0"/>
      </a:accent4>
      <a:accent5>
        <a:srgbClr val="FF7F32"/>
      </a:accent5>
      <a:accent6>
        <a:srgbClr val="5C6670"/>
      </a:accent6>
      <a:hlink>
        <a:srgbClr val="8C1D40"/>
      </a:hlink>
      <a:folHlink>
        <a:srgbClr val="FFC627"/>
      </a:folHlink>
    </a:clrScheme>
    <a:fontScheme name="ASU Brand fonts">
      <a:majorFont>
        <a:latin typeface="Arial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2-25-New-Layout" id="{ABA97D7A-F597-4E9E-9845-5B0381512B7E}" vid="{04A7FADC-B13C-4213-85E3-BD32C3B14290}"/>
    </a:ext>
  </a:extLst>
</a:theme>
</file>

<file path=ppt/theme/theme2.xml><?xml version="1.0" encoding="utf-8"?>
<a:theme xmlns:a="http://schemas.openxmlformats.org/drawingml/2006/main" name="1_2019-02-25-New-Layout">
  <a:themeElements>
    <a:clrScheme name="ASU Brand colors">
      <a:dk1>
        <a:srgbClr val="000000"/>
      </a:dk1>
      <a:lt1>
        <a:sysClr val="window" lastClr="FFFFFF"/>
      </a:lt1>
      <a:dk2>
        <a:srgbClr val="000000"/>
      </a:dk2>
      <a:lt2>
        <a:srgbClr val="FFFFFF"/>
      </a:lt2>
      <a:accent1>
        <a:srgbClr val="8C1D40"/>
      </a:accent1>
      <a:accent2>
        <a:srgbClr val="FFC627"/>
      </a:accent2>
      <a:accent3>
        <a:srgbClr val="78BE20"/>
      </a:accent3>
      <a:accent4>
        <a:srgbClr val="00A3E0"/>
      </a:accent4>
      <a:accent5>
        <a:srgbClr val="FF7F32"/>
      </a:accent5>
      <a:accent6>
        <a:srgbClr val="5C6670"/>
      </a:accent6>
      <a:hlink>
        <a:srgbClr val="8C1D40"/>
      </a:hlink>
      <a:folHlink>
        <a:srgbClr val="FFC627"/>
      </a:folHlink>
    </a:clrScheme>
    <a:fontScheme name="ASU Brand fonts">
      <a:majorFont>
        <a:latin typeface="Arial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2-25-New-Layout" id="{ABA97D7A-F597-4E9E-9845-5B0381512B7E}" vid="{04A7FADC-B13C-4213-85E3-BD32C3B142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18111</TotalTime>
  <Words>1333</Words>
  <Application>Microsoft Office PowerPoint</Application>
  <PresentationFormat>Widescreen</PresentationFormat>
  <Paragraphs>191</Paragraphs>
  <Slides>17</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Arial Black</vt:lpstr>
      <vt:lpstr>Arial Bold</vt:lpstr>
      <vt:lpstr>Calibri</vt:lpstr>
      <vt:lpstr>Courier New</vt:lpstr>
      <vt:lpstr>Wingdings</vt:lpstr>
      <vt:lpstr>2019-02-25-New-Layout</vt:lpstr>
      <vt:lpstr>1_2019-02-25-New-Layout</vt:lpstr>
      <vt:lpstr>PowerPoint Presentation</vt:lpstr>
      <vt:lpstr>ASU Charter</vt:lpstr>
      <vt:lpstr>General education: purpose</vt:lpstr>
      <vt:lpstr>PowerPoint Presentation</vt:lpstr>
      <vt:lpstr>Guidance and inspiration</vt:lpstr>
      <vt:lpstr>PowerPoint Presentation</vt:lpstr>
      <vt:lpstr>General education at ASU</vt:lpstr>
      <vt:lpstr>PowerPoint Presentation</vt:lpstr>
      <vt:lpstr>PowerPoint Presentation</vt:lpstr>
      <vt:lpstr> Foundations of the pilot program </vt:lpstr>
      <vt:lpstr>Theme-based courses</vt:lpstr>
      <vt:lpstr>Transformations: Curated courses</vt:lpstr>
      <vt:lpstr>Assessment</vt:lpstr>
      <vt:lpstr>Knowledge, skills and attributes</vt:lpstr>
      <vt:lpstr>Knowledge, skills and attributes</vt:lpstr>
      <vt:lpstr>Knowledge, skills and attributes</vt:lpstr>
      <vt:lpstr>PowerPoint Presentation</vt:lpstr>
    </vt:vector>
  </TitlesOfParts>
  <Company>Arizona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Stetson Finch</dc:creator>
  <cp:lastModifiedBy>Frederick Corey</cp:lastModifiedBy>
  <cp:revision>580</cp:revision>
  <cp:lastPrinted>2019-09-11T20:02:02Z</cp:lastPrinted>
  <dcterms:created xsi:type="dcterms:W3CDTF">2018-08-13T22:31:58Z</dcterms:created>
  <dcterms:modified xsi:type="dcterms:W3CDTF">2020-04-05T18:52:39Z</dcterms:modified>
</cp:coreProperties>
</file>