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3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8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6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0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9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4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1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2AD9-CB08-477B-8378-58C2A2CD4C7E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FBF7-6482-42BD-97DE-F2DD7ECC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38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710A-7520-40BE-905E-5FD07156B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8326"/>
            <a:ext cx="9144000" cy="2194995"/>
          </a:xfrm>
        </p:spPr>
        <p:txBody>
          <a:bodyPr>
            <a:normAutofit fontScale="90000"/>
          </a:bodyPr>
          <a:lstStyle/>
          <a:p>
            <a:r>
              <a:rPr lang="en-US" sz="8800" b="1" dirty="0">
                <a:latin typeface="Arial Black" panose="020B0A04020102020204" pitchFamily="34" charset="0"/>
              </a:rPr>
              <a:t>General Studies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F8F3E-D4EC-4E6A-A98C-1646E326F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1303"/>
            <a:ext cx="9144000" cy="312837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5800" dirty="0">
                <a:solidFill>
                  <a:srgbClr val="DEA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Transformations</a:t>
            </a:r>
          </a:p>
          <a:p>
            <a:pPr lvl="0"/>
            <a:r>
              <a:rPr lang="en-US" sz="5800" dirty="0">
                <a:solidFill>
                  <a:srgbClr val="DEA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College</a:t>
            </a:r>
          </a:p>
          <a:p>
            <a:pPr lvl="0"/>
            <a:r>
              <a:rPr lang="en-US" sz="2800" dirty="0">
                <a:solidFill>
                  <a:srgbClr val="DEA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Patricia Friedrich, PhD  </a:t>
            </a:r>
          </a:p>
          <a:p>
            <a:pPr lvl="0"/>
            <a:r>
              <a:rPr lang="en-US" sz="2800" dirty="0">
                <a:solidFill>
                  <a:srgbClr val="DEA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Dean for Academic Programs and Faculty Affairs  </a:t>
            </a:r>
          </a:p>
        </p:txBody>
      </p:sp>
    </p:spTree>
    <p:extLst>
      <p:ext uri="{BB962C8B-B14F-4D97-AF65-F5344CB8AC3E}">
        <p14:creationId xmlns:p14="http://schemas.microsoft.com/office/powerpoint/2010/main" val="231126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059D-8E62-4FF9-851E-B0ECC70F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DEA900"/>
                </a:highlight>
                <a:latin typeface="Arial Black" panose="020B0A04020102020204" pitchFamily="34" charset="0"/>
              </a:rPr>
              <a:t>Parameters of the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03F23-031A-45AD-8307-C85D644BE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986"/>
            <a:ext cx="10515600" cy="512489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Includes all first-year students of the West campus (an estimated 800 for Fall 2020).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based on the theme Transformations across disciplines.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Works for degrees as different as English, Early Education, Forensic Science, Community Health, and Business Administration.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Maintains the existing GS audit, which will continue for transfer students even when thematic GS is university-wide, but offers a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thematic alternative to all first-time, full time students. 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Continues to operate through DARS since the new system is superimposed on the existing one (number and kind of GS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requirement continues to exist as is).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059D-8E62-4FF9-851E-B0ECC70F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DEA900"/>
                </a:highlight>
                <a:latin typeface="Arial Black" panose="020B0A04020102020204" pitchFamily="34" charset="0"/>
              </a:rPr>
              <a:t>Parameters of the program </a:t>
            </a:r>
            <a:r>
              <a:rPr lang="en-US" sz="2400" dirty="0">
                <a:highlight>
                  <a:srgbClr val="DEA900"/>
                </a:highlight>
                <a:latin typeface="Arial Black" panose="020B0A04020102020204" pitchFamily="34" charset="0"/>
              </a:rPr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03F23-031A-45AD-8307-C85D644BE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353"/>
            <a:ext cx="10515600" cy="506109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Uses a digital portfolio model of assessment, including artifacts from select GS courses. 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Incorporates additional on-campus activities and partners including First-Year Composition, Summer Community Read,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TedEx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Transformational Communities, and Barrett, the Honors College.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Incorporates knowledge and appreciation of American Institutions.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Incorporates knowledge of sustainability since it is one of the hallmarks of ASU.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Incorporates outcomes assessment of general studies for the first time and longitudinally across the thematic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4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059D-8E62-4FF9-851E-B0ECC70F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DEA900"/>
                </a:highlight>
                <a:latin typeface="Arial Black" panose="020B0A04020102020204" pitchFamily="34" charset="0"/>
              </a:rPr>
              <a:t>Parameters of the program </a:t>
            </a:r>
            <a:r>
              <a:rPr lang="en-US" sz="2800" dirty="0">
                <a:highlight>
                  <a:srgbClr val="DEA900"/>
                </a:highlight>
                <a:latin typeface="Arial Black" panose="020B0A04020102020204" pitchFamily="34" charset="0"/>
              </a:rPr>
              <a:t>Cont.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03F23-031A-45AD-8307-C85D644BE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149"/>
            <a:ext cx="10515600" cy="4876726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Confers a Certificate in the Study of Transformation for those who complete the 18 credits.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our knowledge, offers for the first time in a major US institution a thematic program to all students rather than an opt-in alternative.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Incorporates courses ranging from fields as diverse as Biology, Political Science, Philosophy, English, American Studies, Disability, Studies, and Arts and Performance just to cite a few.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the students to step outside their disciplines to think like a philosopher, a scientist, an artist,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2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145D7-C24D-46F8-B081-387D61440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Transformations Program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DDA4DB0-8F02-4839-B7BA-830891E80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39703"/>
            <a:ext cx="10515600" cy="515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1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322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General Studies </vt:lpstr>
      <vt:lpstr>Parameters of the program</vt:lpstr>
      <vt:lpstr>Parameters of the program Cont.</vt:lpstr>
      <vt:lpstr>Parameters of the program Cont.</vt:lpstr>
      <vt:lpstr>Transformations Program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Memoriam</dc:title>
  <dc:creator>Pamela Hoyle</dc:creator>
  <cp:lastModifiedBy>Maria Coca</cp:lastModifiedBy>
  <cp:revision>4</cp:revision>
  <dcterms:created xsi:type="dcterms:W3CDTF">2019-03-25T17:28:26Z</dcterms:created>
  <dcterms:modified xsi:type="dcterms:W3CDTF">2020-02-28T18:49:04Z</dcterms:modified>
</cp:coreProperties>
</file>