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52" r:id="rId1"/>
    <p:sldMasterId id="2147483761" r:id="rId2"/>
    <p:sldMasterId id="2147483771" r:id="rId3"/>
    <p:sldMasterId id="2147483783" r:id="rId4"/>
    <p:sldMasterId id="2147483795" r:id="rId5"/>
    <p:sldMasterId id="2147483811" r:id="rId6"/>
    <p:sldMasterId id="2147483823" r:id="rId7"/>
  </p:sldMasterIdLst>
  <p:notesMasterIdLst>
    <p:notesMasterId r:id="rId22"/>
  </p:notesMasterIdLst>
  <p:sldIdLst>
    <p:sldId id="273" r:id="rId8"/>
    <p:sldId id="274" r:id="rId9"/>
    <p:sldId id="276" r:id="rId10"/>
    <p:sldId id="277" r:id="rId11"/>
    <p:sldId id="279" r:id="rId12"/>
    <p:sldId id="280" r:id="rId13"/>
    <p:sldId id="281" r:id="rId14"/>
    <p:sldId id="282" r:id="rId15"/>
    <p:sldId id="283" r:id="rId16"/>
    <p:sldId id="284" r:id="rId17"/>
    <p:sldId id="286" r:id="rId18"/>
    <p:sldId id="287" r:id="rId19"/>
    <p:sldId id="288" r:id="rId20"/>
    <p:sldId id="289" r:id="rId21"/>
  </p:sldIdLst>
  <p:sldSz cx="12192000" cy="6858000"/>
  <p:notesSz cx="6858000" cy="9144000"/>
  <p:embeddedFontLst>
    <p:embeddedFont>
      <p:font typeface="Calibri" panose="020F0502020204030204" pitchFamily="34" charset="0"/>
      <p:regular r:id="rId23"/>
      <p:bold r:id="rId24"/>
      <p:italic r:id="rId25"/>
      <p:boldItalic r:id="rId26"/>
    </p:embeddedFont>
    <p:embeddedFont>
      <p:font typeface="Century Gothic" panose="020B0502020202020204" pitchFamily="34" charset="0"/>
      <p:regular r:id="rId27"/>
      <p:bold r:id="rId28"/>
      <p:italic r:id="rId29"/>
      <p:boldItalic r:id="rId30"/>
    </p:embeddedFont>
    <p:embeddedFont>
      <p:font typeface="Century Schoolbook" panose="02040604050505020304" pitchFamily="18" charset="0"/>
      <p:regular r:id="rId31"/>
      <p:bold r:id="rId32"/>
      <p:italic r:id="rId33"/>
      <p:boldItalic r:id="rId34"/>
    </p:embeddedFont>
    <p:embeddedFont>
      <p:font typeface="Times" panose="02020603050405020304" pitchFamily="18"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37186A-3393-4BB5-ABF5-6F7B3B382DB6}" v="53" dt="2021-01-06T20:01:58.817"/>
    <p1510:client id="{F9D4B359-C549-4988-A2B2-DC80371E1CAF}" v="8" dt="2020-10-23T17:46:38.5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41" autoAdjust="0"/>
    <p:restoredTop sz="94660"/>
  </p:normalViewPr>
  <p:slideViewPr>
    <p:cSldViewPr snapToGrid="0">
      <p:cViewPr varScale="1">
        <p:scale>
          <a:sx n="69" d="100"/>
          <a:sy n="69" d="100"/>
        </p:scale>
        <p:origin x="76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font" Target="fonts/font4.fntdata"/><Relationship Id="rId39" Type="http://schemas.openxmlformats.org/officeDocument/2006/relationships/presProps" Target="presProps.xml"/><Relationship Id="rId21" Type="http://schemas.openxmlformats.org/officeDocument/2006/relationships/slide" Target="slides/slide14.xml"/><Relationship Id="rId34" Type="http://schemas.openxmlformats.org/officeDocument/2006/relationships/font" Target="fonts/font12.fntdata"/><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font" Target="fonts/font7.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9.fntdata"/><Relationship Id="rId44"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microsoft.com/office/2016/11/relationships/changesInfo" Target="changesInfos/changesInfo1.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3637186A-3393-4BB5-ABF5-6F7B3B382DB6}"/>
    <pc:docChg chg="delSld modSld">
      <pc:chgData name="" userId="" providerId="" clId="Web-{3637186A-3393-4BB5-ABF5-6F7B3B382DB6}" dt="2021-01-06T20:01:58.817" v="52"/>
      <pc:docMkLst>
        <pc:docMk/>
      </pc:docMkLst>
      <pc:sldChg chg="del">
        <pc:chgData name="" userId="" providerId="" clId="Web-{3637186A-3393-4BB5-ABF5-6F7B3B382DB6}" dt="2021-01-06T20:00:09.896" v="0"/>
        <pc:sldMkLst>
          <pc:docMk/>
          <pc:sldMk cId="1722305952" sldId="275"/>
        </pc:sldMkLst>
      </pc:sldChg>
      <pc:sldChg chg="modSp">
        <pc:chgData name="" userId="" providerId="" clId="Web-{3637186A-3393-4BB5-ABF5-6F7B3B382DB6}" dt="2021-01-06T20:01:24.943" v="50" actId="20577"/>
        <pc:sldMkLst>
          <pc:docMk/>
          <pc:sldMk cId="2568027375" sldId="276"/>
        </pc:sldMkLst>
        <pc:spChg chg="mod">
          <ac:chgData name="" userId="" providerId="" clId="Web-{3637186A-3393-4BB5-ABF5-6F7B3B382DB6}" dt="2021-01-06T20:01:24.943" v="50" actId="20577"/>
          <ac:spMkLst>
            <pc:docMk/>
            <pc:sldMk cId="2568027375" sldId="276"/>
            <ac:spMk id="4" creationId="{00000000-0000-0000-0000-000000000000}"/>
          </ac:spMkLst>
        </pc:spChg>
      </pc:sldChg>
      <pc:sldChg chg="del">
        <pc:chgData name="" userId="" providerId="" clId="Web-{3637186A-3393-4BB5-ABF5-6F7B3B382DB6}" dt="2021-01-06T20:01:58.817" v="52"/>
        <pc:sldMkLst>
          <pc:docMk/>
          <pc:sldMk cId="1206501862" sldId="285"/>
        </pc:sldMkLst>
      </pc:sldChg>
    </pc:docChg>
  </pc:docChgLst>
  <pc:docChgLst>
    <pc:chgData clId="Web-{F9D4B359-C549-4988-A2B2-DC80371E1CAF}"/>
    <pc:docChg chg="modSld addMainMaster delMainMaster">
      <pc:chgData name="" userId="" providerId="" clId="Web-{F9D4B359-C549-4988-A2B2-DC80371E1CAF}" dt="2020-10-23T17:46:38.529" v="7"/>
      <pc:docMkLst>
        <pc:docMk/>
      </pc:docMkLst>
      <pc:sldChg chg="modSp mod modClrScheme chgLayout">
        <pc:chgData name="" userId="" providerId="" clId="Web-{F9D4B359-C549-4988-A2B2-DC80371E1CAF}" dt="2020-10-23T17:46:38.529" v="7"/>
        <pc:sldMkLst>
          <pc:docMk/>
          <pc:sldMk cId="0" sldId="256"/>
        </pc:sldMkLst>
        <pc:spChg chg="mod ord">
          <ac:chgData name="" userId="" providerId="" clId="Web-{F9D4B359-C549-4988-A2B2-DC80371E1CAF}" dt="2020-10-23T17:46:38.529" v="7"/>
          <ac:spMkLst>
            <pc:docMk/>
            <pc:sldMk cId="0" sldId="256"/>
            <ac:spMk id="50" creationId="{00000000-0000-0000-0000-000000000000}"/>
          </ac:spMkLst>
        </pc:spChg>
        <pc:spChg chg="mod ord">
          <ac:chgData name="" userId="" providerId="" clId="Web-{F9D4B359-C549-4988-A2B2-DC80371E1CAF}" dt="2020-10-23T17:46:38.529" v="7"/>
          <ac:spMkLst>
            <pc:docMk/>
            <pc:sldMk cId="0" sldId="256"/>
            <ac:spMk id="51" creationId="{00000000-0000-0000-0000-000000000000}"/>
          </ac:spMkLst>
        </pc:spChg>
      </pc:sldChg>
      <pc:sldChg chg="modSp mod modClrScheme chgLayout">
        <pc:chgData name="" userId="" providerId="" clId="Web-{F9D4B359-C549-4988-A2B2-DC80371E1CAF}" dt="2020-10-23T17:46:38.529" v="7"/>
        <pc:sldMkLst>
          <pc:docMk/>
          <pc:sldMk cId="0" sldId="257"/>
        </pc:sldMkLst>
        <pc:spChg chg="mod ord">
          <ac:chgData name="" userId="" providerId="" clId="Web-{F9D4B359-C549-4988-A2B2-DC80371E1CAF}" dt="2020-10-23T17:46:38.529" v="7"/>
          <ac:spMkLst>
            <pc:docMk/>
            <pc:sldMk cId="0" sldId="257"/>
            <ac:spMk id="56" creationId="{00000000-0000-0000-0000-000000000000}"/>
          </ac:spMkLst>
        </pc:spChg>
        <pc:spChg chg="mod ord">
          <ac:chgData name="" userId="" providerId="" clId="Web-{F9D4B359-C549-4988-A2B2-DC80371E1CAF}" dt="2020-10-23T17:46:38.529" v="7"/>
          <ac:spMkLst>
            <pc:docMk/>
            <pc:sldMk cId="0" sldId="257"/>
            <ac:spMk id="57" creationId="{00000000-0000-0000-0000-000000000000}"/>
          </ac:spMkLst>
        </pc:spChg>
      </pc:sldChg>
      <pc:sldChg chg="modSp mod modClrScheme chgLayout">
        <pc:chgData name="" userId="" providerId="" clId="Web-{F9D4B359-C549-4988-A2B2-DC80371E1CAF}" dt="2020-10-23T17:46:38.529" v="7"/>
        <pc:sldMkLst>
          <pc:docMk/>
          <pc:sldMk cId="0" sldId="258"/>
        </pc:sldMkLst>
        <pc:spChg chg="mod ord">
          <ac:chgData name="" userId="" providerId="" clId="Web-{F9D4B359-C549-4988-A2B2-DC80371E1CAF}" dt="2020-10-23T17:46:38.529" v="7"/>
          <ac:spMkLst>
            <pc:docMk/>
            <pc:sldMk cId="0" sldId="258"/>
            <ac:spMk id="62" creationId="{00000000-0000-0000-0000-000000000000}"/>
          </ac:spMkLst>
        </pc:spChg>
        <pc:spChg chg="mod ord">
          <ac:chgData name="" userId="" providerId="" clId="Web-{F9D4B359-C549-4988-A2B2-DC80371E1CAF}" dt="2020-10-23T17:46:38.529" v="7"/>
          <ac:spMkLst>
            <pc:docMk/>
            <pc:sldMk cId="0" sldId="258"/>
            <ac:spMk id="63" creationId="{00000000-0000-0000-0000-000000000000}"/>
          </ac:spMkLst>
        </pc:spChg>
      </pc:sldChg>
      <pc:sldChg chg="modSp mod modClrScheme chgLayout">
        <pc:chgData name="" userId="" providerId="" clId="Web-{F9D4B359-C549-4988-A2B2-DC80371E1CAF}" dt="2020-10-23T17:46:38.529" v="7"/>
        <pc:sldMkLst>
          <pc:docMk/>
          <pc:sldMk cId="0" sldId="259"/>
        </pc:sldMkLst>
        <pc:spChg chg="mod ord">
          <ac:chgData name="" userId="" providerId="" clId="Web-{F9D4B359-C549-4988-A2B2-DC80371E1CAF}" dt="2020-10-23T17:46:38.529" v="7"/>
          <ac:spMkLst>
            <pc:docMk/>
            <pc:sldMk cId="0" sldId="259"/>
            <ac:spMk id="68" creationId="{00000000-0000-0000-0000-000000000000}"/>
          </ac:spMkLst>
        </pc:spChg>
        <pc:spChg chg="mod ord">
          <ac:chgData name="" userId="" providerId="" clId="Web-{F9D4B359-C549-4988-A2B2-DC80371E1CAF}" dt="2020-10-23T17:46:38.529" v="7"/>
          <ac:spMkLst>
            <pc:docMk/>
            <pc:sldMk cId="0" sldId="259"/>
            <ac:spMk id="69" creationId="{00000000-0000-0000-0000-000000000000}"/>
          </ac:spMkLst>
        </pc:spChg>
      </pc:sldChg>
      <pc:sldChg chg="modSp mod modClrScheme chgLayout">
        <pc:chgData name="" userId="" providerId="" clId="Web-{F9D4B359-C549-4988-A2B2-DC80371E1CAF}" dt="2020-10-23T17:46:38.529" v="7"/>
        <pc:sldMkLst>
          <pc:docMk/>
          <pc:sldMk cId="0" sldId="260"/>
        </pc:sldMkLst>
        <pc:spChg chg="mod ord">
          <ac:chgData name="" userId="" providerId="" clId="Web-{F9D4B359-C549-4988-A2B2-DC80371E1CAF}" dt="2020-10-23T17:46:38.529" v="7"/>
          <ac:spMkLst>
            <pc:docMk/>
            <pc:sldMk cId="0" sldId="260"/>
            <ac:spMk id="75" creationId="{00000000-0000-0000-0000-000000000000}"/>
          </ac:spMkLst>
        </pc:spChg>
        <pc:spChg chg="mod ord">
          <ac:chgData name="" userId="" providerId="" clId="Web-{F9D4B359-C549-4988-A2B2-DC80371E1CAF}" dt="2020-10-23T17:46:38.529" v="7"/>
          <ac:spMkLst>
            <pc:docMk/>
            <pc:sldMk cId="0" sldId="260"/>
            <ac:spMk id="76" creationId="{00000000-0000-0000-0000-000000000000}"/>
          </ac:spMkLst>
        </pc:spChg>
      </pc:sldChg>
      <pc:sldChg chg="modSp mod modClrScheme chgLayout">
        <pc:chgData name="" userId="" providerId="" clId="Web-{F9D4B359-C549-4988-A2B2-DC80371E1CAF}" dt="2020-10-23T17:46:38.529" v="7"/>
        <pc:sldMkLst>
          <pc:docMk/>
          <pc:sldMk cId="0" sldId="261"/>
        </pc:sldMkLst>
        <pc:spChg chg="mod ord">
          <ac:chgData name="" userId="" providerId="" clId="Web-{F9D4B359-C549-4988-A2B2-DC80371E1CAF}" dt="2020-10-23T17:46:38.529" v="7"/>
          <ac:spMkLst>
            <pc:docMk/>
            <pc:sldMk cId="0" sldId="261"/>
            <ac:spMk id="81" creationId="{00000000-0000-0000-0000-000000000000}"/>
          </ac:spMkLst>
        </pc:spChg>
      </pc:sldChg>
      <pc:sldChg chg="mod modClrScheme chgLayout">
        <pc:chgData name="" userId="" providerId="" clId="Web-{F9D4B359-C549-4988-A2B2-DC80371E1CAF}" dt="2020-10-23T17:46:38.529" v="7"/>
        <pc:sldMkLst>
          <pc:docMk/>
          <pc:sldMk cId="58857963" sldId="262"/>
        </pc:sldMkLst>
      </pc:sldChg>
      <pc:sldChg chg="modSp mod modClrScheme chgLayout">
        <pc:chgData name="" userId="" providerId="" clId="Web-{F9D4B359-C549-4988-A2B2-DC80371E1CAF}" dt="2020-10-23T17:46:38.529" v="7"/>
        <pc:sldMkLst>
          <pc:docMk/>
          <pc:sldMk cId="3875925720" sldId="263"/>
        </pc:sldMkLst>
        <pc:spChg chg="mod ord">
          <ac:chgData name="" userId="" providerId="" clId="Web-{F9D4B359-C549-4988-A2B2-DC80371E1CAF}" dt="2020-10-23T17:46:38.529" v="7"/>
          <ac:spMkLst>
            <pc:docMk/>
            <pc:sldMk cId="3875925720" sldId="263"/>
            <ac:spMk id="68" creationId="{00000000-0000-0000-0000-000000000000}"/>
          </ac:spMkLst>
        </pc:spChg>
        <pc:spChg chg="mod ord">
          <ac:chgData name="" userId="" providerId="" clId="Web-{F9D4B359-C549-4988-A2B2-DC80371E1CAF}" dt="2020-10-23T17:46:38.529" v="7"/>
          <ac:spMkLst>
            <pc:docMk/>
            <pc:sldMk cId="3875925720" sldId="263"/>
            <ac:spMk id="69" creationId="{00000000-0000-0000-0000-000000000000}"/>
          </ac:spMkLst>
        </pc:spChg>
      </pc:sldChg>
      <pc:sldChg chg="modSp mod modClrScheme chgLayout">
        <pc:chgData name="" userId="" providerId="" clId="Web-{F9D4B359-C549-4988-A2B2-DC80371E1CAF}" dt="2020-10-23T17:46:38.529" v="7"/>
        <pc:sldMkLst>
          <pc:docMk/>
          <pc:sldMk cId="829763299" sldId="264"/>
        </pc:sldMkLst>
        <pc:spChg chg="mod ord">
          <ac:chgData name="" userId="" providerId="" clId="Web-{F9D4B359-C549-4988-A2B2-DC80371E1CAF}" dt="2020-10-23T17:46:38.529" v="7"/>
          <ac:spMkLst>
            <pc:docMk/>
            <pc:sldMk cId="829763299" sldId="264"/>
            <ac:spMk id="62" creationId="{00000000-0000-0000-0000-000000000000}"/>
          </ac:spMkLst>
        </pc:spChg>
        <pc:spChg chg="mod ord">
          <ac:chgData name="" userId="" providerId="" clId="Web-{F9D4B359-C549-4988-A2B2-DC80371E1CAF}" dt="2020-10-23T17:46:38.529" v="7"/>
          <ac:spMkLst>
            <pc:docMk/>
            <pc:sldMk cId="829763299" sldId="264"/>
            <ac:spMk id="63" creationId="{00000000-0000-0000-0000-000000000000}"/>
          </ac:spMkLst>
        </pc:spChg>
      </pc:sldChg>
      <pc:sldChg chg="modSp mod modClrScheme chgLayout">
        <pc:chgData name="" userId="" providerId="" clId="Web-{F9D4B359-C549-4988-A2B2-DC80371E1CAF}" dt="2020-10-23T17:46:38.529" v="7"/>
        <pc:sldMkLst>
          <pc:docMk/>
          <pc:sldMk cId="1143154454" sldId="265"/>
        </pc:sldMkLst>
        <pc:spChg chg="mod ord">
          <ac:chgData name="" userId="" providerId="" clId="Web-{F9D4B359-C549-4988-A2B2-DC80371E1CAF}" dt="2020-10-23T17:46:38.529" v="7"/>
          <ac:spMkLst>
            <pc:docMk/>
            <pc:sldMk cId="1143154454" sldId="265"/>
            <ac:spMk id="62" creationId="{00000000-0000-0000-0000-000000000000}"/>
          </ac:spMkLst>
        </pc:spChg>
        <pc:spChg chg="mod ord">
          <ac:chgData name="" userId="" providerId="" clId="Web-{F9D4B359-C549-4988-A2B2-DC80371E1CAF}" dt="2020-10-23T17:46:38.529" v="7"/>
          <ac:spMkLst>
            <pc:docMk/>
            <pc:sldMk cId="1143154454" sldId="265"/>
            <ac:spMk id="63" creationId="{00000000-0000-0000-0000-000000000000}"/>
          </ac:spMkLst>
        </pc:spChg>
      </pc:sldChg>
      <pc:sldChg chg="mod modClrScheme chgLayout">
        <pc:chgData name="" userId="" providerId="" clId="Web-{F9D4B359-C549-4988-A2B2-DC80371E1CAF}" dt="2020-10-23T17:46:38.529" v="7"/>
        <pc:sldMkLst>
          <pc:docMk/>
          <pc:sldMk cId="3964776913" sldId="266"/>
        </pc:sldMkLst>
      </pc:sldChg>
      <pc:sldChg chg="modSp mod modClrScheme chgLayout">
        <pc:chgData name="" userId="" providerId="" clId="Web-{F9D4B359-C549-4988-A2B2-DC80371E1CAF}" dt="2020-10-23T17:46:38.529" v="7"/>
        <pc:sldMkLst>
          <pc:docMk/>
          <pc:sldMk cId="201835259" sldId="267"/>
        </pc:sldMkLst>
        <pc:spChg chg="mod ord">
          <ac:chgData name="" userId="" providerId="" clId="Web-{F9D4B359-C549-4988-A2B2-DC80371E1CAF}" dt="2020-10-23T17:46:38.529" v="7"/>
          <ac:spMkLst>
            <pc:docMk/>
            <pc:sldMk cId="201835259" sldId="267"/>
            <ac:spMk id="76" creationId="{00000000-0000-0000-0000-000000000000}"/>
          </ac:spMkLst>
        </pc:spChg>
      </pc:sldChg>
      <pc:sldChg chg="modSp mod modClrScheme chgLayout">
        <pc:chgData name="" userId="" providerId="" clId="Web-{F9D4B359-C549-4988-A2B2-DC80371E1CAF}" dt="2020-10-23T17:46:38.529" v="7"/>
        <pc:sldMkLst>
          <pc:docMk/>
          <pc:sldMk cId="685641552" sldId="268"/>
        </pc:sldMkLst>
        <pc:spChg chg="mod ord">
          <ac:chgData name="" userId="" providerId="" clId="Web-{F9D4B359-C549-4988-A2B2-DC80371E1CAF}" dt="2020-10-23T17:46:38.529" v="7"/>
          <ac:spMkLst>
            <pc:docMk/>
            <pc:sldMk cId="685641552" sldId="268"/>
            <ac:spMk id="62" creationId="{00000000-0000-0000-0000-000000000000}"/>
          </ac:spMkLst>
        </pc:spChg>
        <pc:spChg chg="mod ord">
          <ac:chgData name="" userId="" providerId="" clId="Web-{F9D4B359-C549-4988-A2B2-DC80371E1CAF}" dt="2020-10-23T17:46:38.529" v="7"/>
          <ac:spMkLst>
            <pc:docMk/>
            <pc:sldMk cId="685641552" sldId="268"/>
            <ac:spMk id="63" creationId="{00000000-0000-0000-0000-000000000000}"/>
          </ac:spMkLst>
        </pc:spChg>
      </pc:sldChg>
      <pc:sldChg chg="mod modClrScheme chgLayout">
        <pc:chgData name="" userId="" providerId="" clId="Web-{F9D4B359-C549-4988-A2B2-DC80371E1CAF}" dt="2020-10-23T17:46:38.529" v="7"/>
        <pc:sldMkLst>
          <pc:docMk/>
          <pc:sldMk cId="92482623" sldId="269"/>
        </pc:sldMkLst>
      </pc:sldChg>
      <pc:sldChg chg="mod modClrScheme chgLayout">
        <pc:chgData name="" userId="" providerId="" clId="Web-{F9D4B359-C549-4988-A2B2-DC80371E1CAF}" dt="2020-10-23T17:46:38.529" v="7"/>
        <pc:sldMkLst>
          <pc:docMk/>
          <pc:sldMk cId="3054729873" sldId="270"/>
        </pc:sldMkLst>
      </pc:sldChg>
      <pc:sldMasterChg chg="del delSldLayout">
        <pc:chgData name="" userId="" providerId="" clId="Web-{F9D4B359-C549-4988-A2B2-DC80371E1CAF}" dt="2020-10-23T17:45:38.779" v="0"/>
        <pc:sldMasterMkLst>
          <pc:docMk/>
          <pc:sldMasterMk cId="0" sldId="2147483654"/>
        </pc:sldMasterMkLst>
        <pc:sldLayoutChg chg="del">
          <pc:chgData name="" userId="" providerId="" clId="Web-{F9D4B359-C549-4988-A2B2-DC80371E1CAF}" dt="2020-10-23T17:45:38.779" v="0"/>
          <pc:sldLayoutMkLst>
            <pc:docMk/>
            <pc:sldMasterMk cId="0" sldId="2147483654"/>
            <pc:sldLayoutMk cId="0" sldId="2147483648"/>
          </pc:sldLayoutMkLst>
        </pc:sldLayoutChg>
        <pc:sldLayoutChg chg="del">
          <pc:chgData name="" userId="" providerId="" clId="Web-{F9D4B359-C549-4988-A2B2-DC80371E1CAF}" dt="2020-10-23T17:45:38.779" v="0"/>
          <pc:sldLayoutMkLst>
            <pc:docMk/>
            <pc:sldMasterMk cId="0" sldId="2147483654"/>
            <pc:sldLayoutMk cId="0" sldId="2147483649"/>
          </pc:sldLayoutMkLst>
        </pc:sldLayoutChg>
        <pc:sldLayoutChg chg="del">
          <pc:chgData name="" userId="" providerId="" clId="Web-{F9D4B359-C549-4988-A2B2-DC80371E1CAF}" dt="2020-10-23T17:45:38.779" v="0"/>
          <pc:sldLayoutMkLst>
            <pc:docMk/>
            <pc:sldMasterMk cId="0" sldId="2147483654"/>
            <pc:sldLayoutMk cId="0" sldId="2147483650"/>
          </pc:sldLayoutMkLst>
        </pc:sldLayoutChg>
        <pc:sldLayoutChg chg="del">
          <pc:chgData name="" userId="" providerId="" clId="Web-{F9D4B359-C549-4988-A2B2-DC80371E1CAF}" dt="2020-10-23T17:45:38.779" v="0"/>
          <pc:sldLayoutMkLst>
            <pc:docMk/>
            <pc:sldMasterMk cId="0" sldId="2147483654"/>
            <pc:sldLayoutMk cId="0" sldId="2147483651"/>
          </pc:sldLayoutMkLst>
        </pc:sldLayoutChg>
        <pc:sldLayoutChg chg="del">
          <pc:chgData name="" userId="" providerId="" clId="Web-{F9D4B359-C549-4988-A2B2-DC80371E1CAF}" dt="2020-10-23T17:45:38.779" v="0"/>
          <pc:sldLayoutMkLst>
            <pc:docMk/>
            <pc:sldMasterMk cId="0" sldId="2147483654"/>
            <pc:sldLayoutMk cId="0" sldId="2147483652"/>
          </pc:sldLayoutMkLst>
        </pc:sldLayoutChg>
        <pc:sldLayoutChg chg="del">
          <pc:chgData name="" userId="" providerId="" clId="Web-{F9D4B359-C549-4988-A2B2-DC80371E1CAF}" dt="2020-10-23T17:45:38.779" v="0"/>
          <pc:sldLayoutMkLst>
            <pc:docMk/>
            <pc:sldMasterMk cId="0" sldId="2147483654"/>
            <pc:sldLayoutMk cId="0" sldId="2147483653"/>
          </pc:sldLayoutMkLst>
        </pc:sldLayoutChg>
      </pc:sldMasterChg>
      <pc:sldMasterChg chg="add del addSldLayout delSldLayout modSldLayout">
        <pc:chgData name="" userId="" providerId="" clId="Web-{F9D4B359-C549-4988-A2B2-DC80371E1CAF}" dt="2020-10-23T17:46:00.014" v="1"/>
        <pc:sldMasterMkLst>
          <pc:docMk/>
          <pc:sldMasterMk cId="839419920" sldId="2147483655"/>
        </pc:sldMasterMkLst>
        <pc:sldLayoutChg chg="add del mod replId">
          <pc:chgData name="" userId="" providerId="" clId="Web-{F9D4B359-C549-4988-A2B2-DC80371E1CAF}" dt="2020-10-23T17:46:00.014" v="1"/>
          <pc:sldLayoutMkLst>
            <pc:docMk/>
            <pc:sldMasterMk cId="839419920" sldId="2147483655"/>
            <pc:sldLayoutMk cId="2619600966" sldId="2147483656"/>
          </pc:sldLayoutMkLst>
        </pc:sldLayoutChg>
        <pc:sldLayoutChg chg="add del mod replId">
          <pc:chgData name="" userId="" providerId="" clId="Web-{F9D4B359-C549-4988-A2B2-DC80371E1CAF}" dt="2020-10-23T17:46:00.014" v="1"/>
          <pc:sldLayoutMkLst>
            <pc:docMk/>
            <pc:sldMasterMk cId="839419920" sldId="2147483655"/>
            <pc:sldLayoutMk cId="3303652187" sldId="2147483657"/>
          </pc:sldLayoutMkLst>
        </pc:sldLayoutChg>
        <pc:sldLayoutChg chg="add del mod replId">
          <pc:chgData name="" userId="" providerId="" clId="Web-{F9D4B359-C549-4988-A2B2-DC80371E1CAF}" dt="2020-10-23T17:46:00.014" v="1"/>
          <pc:sldLayoutMkLst>
            <pc:docMk/>
            <pc:sldMasterMk cId="839419920" sldId="2147483655"/>
            <pc:sldLayoutMk cId="1920329249" sldId="2147483658"/>
          </pc:sldLayoutMkLst>
        </pc:sldLayoutChg>
        <pc:sldLayoutChg chg="add del mod replId">
          <pc:chgData name="" userId="" providerId="" clId="Web-{F9D4B359-C549-4988-A2B2-DC80371E1CAF}" dt="2020-10-23T17:46:00.014" v="1"/>
          <pc:sldLayoutMkLst>
            <pc:docMk/>
            <pc:sldMasterMk cId="839419920" sldId="2147483655"/>
            <pc:sldLayoutMk cId="4186337062" sldId="2147483659"/>
          </pc:sldLayoutMkLst>
        </pc:sldLayoutChg>
        <pc:sldLayoutChg chg="add del mod replId">
          <pc:chgData name="" userId="" providerId="" clId="Web-{F9D4B359-C549-4988-A2B2-DC80371E1CAF}" dt="2020-10-23T17:46:00.014" v="1"/>
          <pc:sldLayoutMkLst>
            <pc:docMk/>
            <pc:sldMasterMk cId="839419920" sldId="2147483655"/>
            <pc:sldLayoutMk cId="4254614458" sldId="2147483660"/>
          </pc:sldLayoutMkLst>
        </pc:sldLayoutChg>
        <pc:sldLayoutChg chg="add del mod replId">
          <pc:chgData name="" userId="" providerId="" clId="Web-{F9D4B359-C549-4988-A2B2-DC80371E1CAF}" dt="2020-10-23T17:46:00.014" v="1"/>
          <pc:sldLayoutMkLst>
            <pc:docMk/>
            <pc:sldMasterMk cId="839419920" sldId="2147483655"/>
            <pc:sldLayoutMk cId="1301779059" sldId="2147483661"/>
          </pc:sldLayoutMkLst>
        </pc:sldLayoutChg>
        <pc:sldLayoutChg chg="add del mod replId">
          <pc:chgData name="" userId="" providerId="" clId="Web-{F9D4B359-C549-4988-A2B2-DC80371E1CAF}" dt="2020-10-23T17:46:00.014" v="1"/>
          <pc:sldLayoutMkLst>
            <pc:docMk/>
            <pc:sldMasterMk cId="839419920" sldId="2147483655"/>
            <pc:sldLayoutMk cId="3915680505" sldId="2147483662"/>
          </pc:sldLayoutMkLst>
        </pc:sldLayoutChg>
        <pc:sldLayoutChg chg="add del mod replId">
          <pc:chgData name="" userId="" providerId="" clId="Web-{F9D4B359-C549-4988-A2B2-DC80371E1CAF}" dt="2020-10-23T17:46:00.014" v="1"/>
          <pc:sldLayoutMkLst>
            <pc:docMk/>
            <pc:sldMasterMk cId="839419920" sldId="2147483655"/>
            <pc:sldLayoutMk cId="2303667939" sldId="2147483663"/>
          </pc:sldLayoutMkLst>
        </pc:sldLayoutChg>
        <pc:sldLayoutChg chg="add del mod replId">
          <pc:chgData name="" userId="" providerId="" clId="Web-{F9D4B359-C549-4988-A2B2-DC80371E1CAF}" dt="2020-10-23T17:46:00.014" v="1"/>
          <pc:sldLayoutMkLst>
            <pc:docMk/>
            <pc:sldMasterMk cId="839419920" sldId="2147483655"/>
            <pc:sldLayoutMk cId="880176625" sldId="2147483664"/>
          </pc:sldLayoutMkLst>
        </pc:sldLayoutChg>
        <pc:sldLayoutChg chg="add del mod replId">
          <pc:chgData name="" userId="" providerId="" clId="Web-{F9D4B359-C549-4988-A2B2-DC80371E1CAF}" dt="2020-10-23T17:46:00.014" v="1"/>
          <pc:sldLayoutMkLst>
            <pc:docMk/>
            <pc:sldMasterMk cId="839419920" sldId="2147483655"/>
            <pc:sldLayoutMk cId="3651870505" sldId="2147483665"/>
          </pc:sldLayoutMkLst>
        </pc:sldLayoutChg>
        <pc:sldLayoutChg chg="add del mod replId">
          <pc:chgData name="" userId="" providerId="" clId="Web-{F9D4B359-C549-4988-A2B2-DC80371E1CAF}" dt="2020-10-23T17:46:00.014" v="1"/>
          <pc:sldLayoutMkLst>
            <pc:docMk/>
            <pc:sldMasterMk cId="839419920" sldId="2147483655"/>
            <pc:sldLayoutMk cId="3302533384" sldId="2147483666"/>
          </pc:sldLayoutMkLst>
        </pc:sldLayoutChg>
      </pc:sldMasterChg>
      <pc:sldMasterChg chg="add del addSldLayout delSldLayout modSldLayout">
        <pc:chgData name="" userId="" providerId="" clId="Web-{F9D4B359-C549-4988-A2B2-DC80371E1CAF}" dt="2020-10-23T17:46:15.982" v="2"/>
        <pc:sldMasterMkLst>
          <pc:docMk/>
          <pc:sldMasterMk cId="1734073997" sldId="2147483667"/>
        </pc:sldMasterMkLst>
        <pc:sldLayoutChg chg="add del mod replId">
          <pc:chgData name="" userId="" providerId="" clId="Web-{F9D4B359-C549-4988-A2B2-DC80371E1CAF}" dt="2020-10-23T17:46:15.982" v="2"/>
          <pc:sldLayoutMkLst>
            <pc:docMk/>
            <pc:sldMasterMk cId="1734073997" sldId="2147483667"/>
            <pc:sldLayoutMk cId="4213088454" sldId="2147483668"/>
          </pc:sldLayoutMkLst>
        </pc:sldLayoutChg>
        <pc:sldLayoutChg chg="add del mod replId">
          <pc:chgData name="" userId="" providerId="" clId="Web-{F9D4B359-C549-4988-A2B2-DC80371E1CAF}" dt="2020-10-23T17:46:15.982" v="2"/>
          <pc:sldLayoutMkLst>
            <pc:docMk/>
            <pc:sldMasterMk cId="1734073997" sldId="2147483667"/>
            <pc:sldLayoutMk cId="3832475513" sldId="2147483669"/>
          </pc:sldLayoutMkLst>
        </pc:sldLayoutChg>
        <pc:sldLayoutChg chg="add del mod replId">
          <pc:chgData name="" userId="" providerId="" clId="Web-{F9D4B359-C549-4988-A2B2-DC80371E1CAF}" dt="2020-10-23T17:46:15.982" v="2"/>
          <pc:sldLayoutMkLst>
            <pc:docMk/>
            <pc:sldMasterMk cId="1734073997" sldId="2147483667"/>
            <pc:sldLayoutMk cId="3919543243" sldId="2147483670"/>
          </pc:sldLayoutMkLst>
        </pc:sldLayoutChg>
        <pc:sldLayoutChg chg="add del mod replId">
          <pc:chgData name="" userId="" providerId="" clId="Web-{F9D4B359-C549-4988-A2B2-DC80371E1CAF}" dt="2020-10-23T17:46:15.982" v="2"/>
          <pc:sldLayoutMkLst>
            <pc:docMk/>
            <pc:sldMasterMk cId="1734073997" sldId="2147483667"/>
            <pc:sldLayoutMk cId="2582574035" sldId="2147483671"/>
          </pc:sldLayoutMkLst>
        </pc:sldLayoutChg>
        <pc:sldLayoutChg chg="add del mod replId">
          <pc:chgData name="" userId="" providerId="" clId="Web-{F9D4B359-C549-4988-A2B2-DC80371E1CAF}" dt="2020-10-23T17:46:15.982" v="2"/>
          <pc:sldLayoutMkLst>
            <pc:docMk/>
            <pc:sldMasterMk cId="1734073997" sldId="2147483667"/>
            <pc:sldLayoutMk cId="2614103663" sldId="2147483672"/>
          </pc:sldLayoutMkLst>
        </pc:sldLayoutChg>
        <pc:sldLayoutChg chg="add del mod replId">
          <pc:chgData name="" userId="" providerId="" clId="Web-{F9D4B359-C549-4988-A2B2-DC80371E1CAF}" dt="2020-10-23T17:46:15.982" v="2"/>
          <pc:sldLayoutMkLst>
            <pc:docMk/>
            <pc:sldMasterMk cId="1734073997" sldId="2147483667"/>
            <pc:sldLayoutMk cId="2151212396" sldId="2147483673"/>
          </pc:sldLayoutMkLst>
        </pc:sldLayoutChg>
        <pc:sldLayoutChg chg="add del mod replId">
          <pc:chgData name="" userId="" providerId="" clId="Web-{F9D4B359-C549-4988-A2B2-DC80371E1CAF}" dt="2020-10-23T17:46:15.982" v="2"/>
          <pc:sldLayoutMkLst>
            <pc:docMk/>
            <pc:sldMasterMk cId="1734073997" sldId="2147483667"/>
            <pc:sldLayoutMk cId="2607409537" sldId="2147483674"/>
          </pc:sldLayoutMkLst>
        </pc:sldLayoutChg>
        <pc:sldLayoutChg chg="add del mod replId">
          <pc:chgData name="" userId="" providerId="" clId="Web-{F9D4B359-C549-4988-A2B2-DC80371E1CAF}" dt="2020-10-23T17:46:15.982" v="2"/>
          <pc:sldLayoutMkLst>
            <pc:docMk/>
            <pc:sldMasterMk cId="1734073997" sldId="2147483667"/>
            <pc:sldLayoutMk cId="4134115811" sldId="2147483675"/>
          </pc:sldLayoutMkLst>
        </pc:sldLayoutChg>
        <pc:sldLayoutChg chg="add del mod replId">
          <pc:chgData name="" userId="" providerId="" clId="Web-{F9D4B359-C549-4988-A2B2-DC80371E1CAF}" dt="2020-10-23T17:46:15.982" v="2"/>
          <pc:sldLayoutMkLst>
            <pc:docMk/>
            <pc:sldMasterMk cId="1734073997" sldId="2147483667"/>
            <pc:sldLayoutMk cId="2150804922" sldId="2147483676"/>
          </pc:sldLayoutMkLst>
        </pc:sldLayoutChg>
        <pc:sldLayoutChg chg="add del mod replId">
          <pc:chgData name="" userId="" providerId="" clId="Web-{F9D4B359-C549-4988-A2B2-DC80371E1CAF}" dt="2020-10-23T17:46:15.982" v="2"/>
          <pc:sldLayoutMkLst>
            <pc:docMk/>
            <pc:sldMasterMk cId="1734073997" sldId="2147483667"/>
            <pc:sldLayoutMk cId="681693931" sldId="2147483677"/>
          </pc:sldLayoutMkLst>
        </pc:sldLayoutChg>
        <pc:sldLayoutChg chg="add del mod replId">
          <pc:chgData name="" userId="" providerId="" clId="Web-{F9D4B359-C549-4988-A2B2-DC80371E1CAF}" dt="2020-10-23T17:46:15.982" v="2"/>
          <pc:sldLayoutMkLst>
            <pc:docMk/>
            <pc:sldMasterMk cId="1734073997" sldId="2147483667"/>
            <pc:sldLayoutMk cId="1332532458" sldId="2147483678"/>
          </pc:sldLayoutMkLst>
        </pc:sldLayoutChg>
      </pc:sldMasterChg>
      <pc:sldMasterChg chg="add del addSldLayout delSldLayout modSldLayout">
        <pc:chgData name="" userId="" providerId="" clId="Web-{F9D4B359-C549-4988-A2B2-DC80371E1CAF}" dt="2020-10-23T17:46:18.670" v="3"/>
        <pc:sldMasterMkLst>
          <pc:docMk/>
          <pc:sldMasterMk cId="2517020265" sldId="2147483679"/>
        </pc:sldMasterMkLst>
        <pc:sldLayoutChg chg="add del mod replId">
          <pc:chgData name="" userId="" providerId="" clId="Web-{F9D4B359-C549-4988-A2B2-DC80371E1CAF}" dt="2020-10-23T17:46:18.670" v="3"/>
          <pc:sldLayoutMkLst>
            <pc:docMk/>
            <pc:sldMasterMk cId="2517020265" sldId="2147483679"/>
            <pc:sldLayoutMk cId="4084490718" sldId="2147483680"/>
          </pc:sldLayoutMkLst>
        </pc:sldLayoutChg>
        <pc:sldLayoutChg chg="add del mod replId">
          <pc:chgData name="" userId="" providerId="" clId="Web-{F9D4B359-C549-4988-A2B2-DC80371E1CAF}" dt="2020-10-23T17:46:18.670" v="3"/>
          <pc:sldLayoutMkLst>
            <pc:docMk/>
            <pc:sldMasterMk cId="2517020265" sldId="2147483679"/>
            <pc:sldLayoutMk cId="4126289545" sldId="2147483681"/>
          </pc:sldLayoutMkLst>
        </pc:sldLayoutChg>
        <pc:sldLayoutChg chg="add del mod replId">
          <pc:chgData name="" userId="" providerId="" clId="Web-{F9D4B359-C549-4988-A2B2-DC80371E1CAF}" dt="2020-10-23T17:46:18.670" v="3"/>
          <pc:sldLayoutMkLst>
            <pc:docMk/>
            <pc:sldMasterMk cId="2517020265" sldId="2147483679"/>
            <pc:sldLayoutMk cId="3516983775" sldId="2147483682"/>
          </pc:sldLayoutMkLst>
        </pc:sldLayoutChg>
        <pc:sldLayoutChg chg="add del mod replId">
          <pc:chgData name="" userId="" providerId="" clId="Web-{F9D4B359-C549-4988-A2B2-DC80371E1CAF}" dt="2020-10-23T17:46:18.670" v="3"/>
          <pc:sldLayoutMkLst>
            <pc:docMk/>
            <pc:sldMasterMk cId="2517020265" sldId="2147483679"/>
            <pc:sldLayoutMk cId="2163648255" sldId="2147483683"/>
          </pc:sldLayoutMkLst>
        </pc:sldLayoutChg>
        <pc:sldLayoutChg chg="add del mod replId">
          <pc:chgData name="" userId="" providerId="" clId="Web-{F9D4B359-C549-4988-A2B2-DC80371E1CAF}" dt="2020-10-23T17:46:18.670" v="3"/>
          <pc:sldLayoutMkLst>
            <pc:docMk/>
            <pc:sldMasterMk cId="2517020265" sldId="2147483679"/>
            <pc:sldLayoutMk cId="2780113782" sldId="2147483684"/>
          </pc:sldLayoutMkLst>
        </pc:sldLayoutChg>
        <pc:sldLayoutChg chg="add del mod replId">
          <pc:chgData name="" userId="" providerId="" clId="Web-{F9D4B359-C549-4988-A2B2-DC80371E1CAF}" dt="2020-10-23T17:46:18.670" v="3"/>
          <pc:sldLayoutMkLst>
            <pc:docMk/>
            <pc:sldMasterMk cId="2517020265" sldId="2147483679"/>
            <pc:sldLayoutMk cId="3394474397" sldId="2147483685"/>
          </pc:sldLayoutMkLst>
        </pc:sldLayoutChg>
        <pc:sldLayoutChg chg="add del mod replId">
          <pc:chgData name="" userId="" providerId="" clId="Web-{F9D4B359-C549-4988-A2B2-DC80371E1CAF}" dt="2020-10-23T17:46:18.670" v="3"/>
          <pc:sldLayoutMkLst>
            <pc:docMk/>
            <pc:sldMasterMk cId="2517020265" sldId="2147483679"/>
            <pc:sldLayoutMk cId="254055566" sldId="2147483686"/>
          </pc:sldLayoutMkLst>
        </pc:sldLayoutChg>
        <pc:sldLayoutChg chg="add del mod replId">
          <pc:chgData name="" userId="" providerId="" clId="Web-{F9D4B359-C549-4988-A2B2-DC80371E1CAF}" dt="2020-10-23T17:46:18.670" v="3"/>
          <pc:sldLayoutMkLst>
            <pc:docMk/>
            <pc:sldMasterMk cId="2517020265" sldId="2147483679"/>
            <pc:sldLayoutMk cId="1220457340" sldId="2147483687"/>
          </pc:sldLayoutMkLst>
        </pc:sldLayoutChg>
        <pc:sldLayoutChg chg="add del mod replId">
          <pc:chgData name="" userId="" providerId="" clId="Web-{F9D4B359-C549-4988-A2B2-DC80371E1CAF}" dt="2020-10-23T17:46:18.670" v="3"/>
          <pc:sldLayoutMkLst>
            <pc:docMk/>
            <pc:sldMasterMk cId="2517020265" sldId="2147483679"/>
            <pc:sldLayoutMk cId="1449699701" sldId="2147483688"/>
          </pc:sldLayoutMkLst>
        </pc:sldLayoutChg>
        <pc:sldLayoutChg chg="add del mod replId">
          <pc:chgData name="" userId="" providerId="" clId="Web-{F9D4B359-C549-4988-A2B2-DC80371E1CAF}" dt="2020-10-23T17:46:18.670" v="3"/>
          <pc:sldLayoutMkLst>
            <pc:docMk/>
            <pc:sldMasterMk cId="2517020265" sldId="2147483679"/>
            <pc:sldLayoutMk cId="3465078463" sldId="2147483689"/>
          </pc:sldLayoutMkLst>
        </pc:sldLayoutChg>
        <pc:sldLayoutChg chg="add del mod replId">
          <pc:chgData name="" userId="" providerId="" clId="Web-{F9D4B359-C549-4988-A2B2-DC80371E1CAF}" dt="2020-10-23T17:46:18.670" v="3"/>
          <pc:sldLayoutMkLst>
            <pc:docMk/>
            <pc:sldMasterMk cId="2517020265" sldId="2147483679"/>
            <pc:sldLayoutMk cId="3192707305" sldId="2147483690"/>
          </pc:sldLayoutMkLst>
        </pc:sldLayoutChg>
      </pc:sldMasterChg>
      <pc:sldMasterChg chg="add del addSldLayout delSldLayout modSldLayout">
        <pc:chgData name="" userId="" providerId="" clId="Web-{F9D4B359-C549-4988-A2B2-DC80371E1CAF}" dt="2020-10-23T17:46:20.857" v="4"/>
        <pc:sldMasterMkLst>
          <pc:docMk/>
          <pc:sldMasterMk cId="2060344211" sldId="2147483691"/>
        </pc:sldMasterMkLst>
        <pc:sldLayoutChg chg="add del mod replId">
          <pc:chgData name="" userId="" providerId="" clId="Web-{F9D4B359-C549-4988-A2B2-DC80371E1CAF}" dt="2020-10-23T17:46:20.857" v="4"/>
          <pc:sldLayoutMkLst>
            <pc:docMk/>
            <pc:sldMasterMk cId="2060344211" sldId="2147483691"/>
            <pc:sldLayoutMk cId="2279054345" sldId="2147483692"/>
          </pc:sldLayoutMkLst>
        </pc:sldLayoutChg>
        <pc:sldLayoutChg chg="add del mod replId">
          <pc:chgData name="" userId="" providerId="" clId="Web-{F9D4B359-C549-4988-A2B2-DC80371E1CAF}" dt="2020-10-23T17:46:20.857" v="4"/>
          <pc:sldLayoutMkLst>
            <pc:docMk/>
            <pc:sldMasterMk cId="2060344211" sldId="2147483691"/>
            <pc:sldLayoutMk cId="3798745861" sldId="2147483693"/>
          </pc:sldLayoutMkLst>
        </pc:sldLayoutChg>
        <pc:sldLayoutChg chg="add del mod replId">
          <pc:chgData name="" userId="" providerId="" clId="Web-{F9D4B359-C549-4988-A2B2-DC80371E1CAF}" dt="2020-10-23T17:46:20.857" v="4"/>
          <pc:sldLayoutMkLst>
            <pc:docMk/>
            <pc:sldMasterMk cId="2060344211" sldId="2147483691"/>
            <pc:sldLayoutMk cId="670410005" sldId="2147483694"/>
          </pc:sldLayoutMkLst>
        </pc:sldLayoutChg>
        <pc:sldLayoutChg chg="add del mod replId">
          <pc:chgData name="" userId="" providerId="" clId="Web-{F9D4B359-C549-4988-A2B2-DC80371E1CAF}" dt="2020-10-23T17:46:20.857" v="4"/>
          <pc:sldLayoutMkLst>
            <pc:docMk/>
            <pc:sldMasterMk cId="2060344211" sldId="2147483691"/>
            <pc:sldLayoutMk cId="3488653306" sldId="2147483695"/>
          </pc:sldLayoutMkLst>
        </pc:sldLayoutChg>
        <pc:sldLayoutChg chg="add del mod replId">
          <pc:chgData name="" userId="" providerId="" clId="Web-{F9D4B359-C549-4988-A2B2-DC80371E1CAF}" dt="2020-10-23T17:46:20.857" v="4"/>
          <pc:sldLayoutMkLst>
            <pc:docMk/>
            <pc:sldMasterMk cId="2060344211" sldId="2147483691"/>
            <pc:sldLayoutMk cId="2795190271" sldId="2147483696"/>
          </pc:sldLayoutMkLst>
        </pc:sldLayoutChg>
        <pc:sldLayoutChg chg="add del mod replId">
          <pc:chgData name="" userId="" providerId="" clId="Web-{F9D4B359-C549-4988-A2B2-DC80371E1CAF}" dt="2020-10-23T17:46:20.857" v="4"/>
          <pc:sldLayoutMkLst>
            <pc:docMk/>
            <pc:sldMasterMk cId="2060344211" sldId="2147483691"/>
            <pc:sldLayoutMk cId="2983944520" sldId="2147483697"/>
          </pc:sldLayoutMkLst>
        </pc:sldLayoutChg>
        <pc:sldLayoutChg chg="add del mod replId">
          <pc:chgData name="" userId="" providerId="" clId="Web-{F9D4B359-C549-4988-A2B2-DC80371E1CAF}" dt="2020-10-23T17:46:20.857" v="4"/>
          <pc:sldLayoutMkLst>
            <pc:docMk/>
            <pc:sldMasterMk cId="2060344211" sldId="2147483691"/>
            <pc:sldLayoutMk cId="2287456976" sldId="2147483698"/>
          </pc:sldLayoutMkLst>
        </pc:sldLayoutChg>
        <pc:sldLayoutChg chg="add del mod replId">
          <pc:chgData name="" userId="" providerId="" clId="Web-{F9D4B359-C549-4988-A2B2-DC80371E1CAF}" dt="2020-10-23T17:46:20.857" v="4"/>
          <pc:sldLayoutMkLst>
            <pc:docMk/>
            <pc:sldMasterMk cId="2060344211" sldId="2147483691"/>
            <pc:sldLayoutMk cId="721236333" sldId="2147483699"/>
          </pc:sldLayoutMkLst>
        </pc:sldLayoutChg>
        <pc:sldLayoutChg chg="add del mod replId">
          <pc:chgData name="" userId="" providerId="" clId="Web-{F9D4B359-C549-4988-A2B2-DC80371E1CAF}" dt="2020-10-23T17:46:20.857" v="4"/>
          <pc:sldLayoutMkLst>
            <pc:docMk/>
            <pc:sldMasterMk cId="2060344211" sldId="2147483691"/>
            <pc:sldLayoutMk cId="3187434463" sldId="2147483700"/>
          </pc:sldLayoutMkLst>
        </pc:sldLayoutChg>
        <pc:sldLayoutChg chg="add del mod replId">
          <pc:chgData name="" userId="" providerId="" clId="Web-{F9D4B359-C549-4988-A2B2-DC80371E1CAF}" dt="2020-10-23T17:46:20.857" v="4"/>
          <pc:sldLayoutMkLst>
            <pc:docMk/>
            <pc:sldMasterMk cId="2060344211" sldId="2147483691"/>
            <pc:sldLayoutMk cId="2118854873" sldId="2147483701"/>
          </pc:sldLayoutMkLst>
        </pc:sldLayoutChg>
        <pc:sldLayoutChg chg="add del mod replId">
          <pc:chgData name="" userId="" providerId="" clId="Web-{F9D4B359-C549-4988-A2B2-DC80371E1CAF}" dt="2020-10-23T17:46:20.857" v="4"/>
          <pc:sldLayoutMkLst>
            <pc:docMk/>
            <pc:sldMasterMk cId="2060344211" sldId="2147483691"/>
            <pc:sldLayoutMk cId="3731714394" sldId="2147483702"/>
          </pc:sldLayoutMkLst>
        </pc:sldLayoutChg>
      </pc:sldMasterChg>
      <pc:sldMasterChg chg="add del addSldLayout delSldLayout modSldLayout">
        <pc:chgData name="" userId="" providerId="" clId="Web-{F9D4B359-C549-4988-A2B2-DC80371E1CAF}" dt="2020-10-23T17:46:31.342" v="5"/>
        <pc:sldMasterMkLst>
          <pc:docMk/>
          <pc:sldMasterMk cId="3288881018" sldId="2147483703"/>
        </pc:sldMasterMkLst>
        <pc:sldLayoutChg chg="add del mod replId">
          <pc:chgData name="" userId="" providerId="" clId="Web-{F9D4B359-C549-4988-A2B2-DC80371E1CAF}" dt="2020-10-23T17:46:31.342" v="5"/>
          <pc:sldLayoutMkLst>
            <pc:docMk/>
            <pc:sldMasterMk cId="3288881018" sldId="2147483703"/>
            <pc:sldLayoutMk cId="3109361149" sldId="2147483704"/>
          </pc:sldLayoutMkLst>
        </pc:sldLayoutChg>
        <pc:sldLayoutChg chg="add del mod replId">
          <pc:chgData name="" userId="" providerId="" clId="Web-{F9D4B359-C549-4988-A2B2-DC80371E1CAF}" dt="2020-10-23T17:46:31.342" v="5"/>
          <pc:sldLayoutMkLst>
            <pc:docMk/>
            <pc:sldMasterMk cId="3288881018" sldId="2147483703"/>
            <pc:sldLayoutMk cId="1648941291" sldId="2147483705"/>
          </pc:sldLayoutMkLst>
        </pc:sldLayoutChg>
        <pc:sldLayoutChg chg="add del mod replId">
          <pc:chgData name="" userId="" providerId="" clId="Web-{F9D4B359-C549-4988-A2B2-DC80371E1CAF}" dt="2020-10-23T17:46:31.342" v="5"/>
          <pc:sldLayoutMkLst>
            <pc:docMk/>
            <pc:sldMasterMk cId="3288881018" sldId="2147483703"/>
            <pc:sldLayoutMk cId="118834296" sldId="2147483706"/>
          </pc:sldLayoutMkLst>
        </pc:sldLayoutChg>
        <pc:sldLayoutChg chg="add del mod replId">
          <pc:chgData name="" userId="" providerId="" clId="Web-{F9D4B359-C549-4988-A2B2-DC80371E1CAF}" dt="2020-10-23T17:46:31.342" v="5"/>
          <pc:sldLayoutMkLst>
            <pc:docMk/>
            <pc:sldMasterMk cId="3288881018" sldId="2147483703"/>
            <pc:sldLayoutMk cId="3430107505" sldId="2147483707"/>
          </pc:sldLayoutMkLst>
        </pc:sldLayoutChg>
        <pc:sldLayoutChg chg="add del mod replId">
          <pc:chgData name="" userId="" providerId="" clId="Web-{F9D4B359-C549-4988-A2B2-DC80371E1CAF}" dt="2020-10-23T17:46:31.342" v="5"/>
          <pc:sldLayoutMkLst>
            <pc:docMk/>
            <pc:sldMasterMk cId="3288881018" sldId="2147483703"/>
            <pc:sldLayoutMk cId="3432779776" sldId="2147483708"/>
          </pc:sldLayoutMkLst>
        </pc:sldLayoutChg>
        <pc:sldLayoutChg chg="add del mod replId">
          <pc:chgData name="" userId="" providerId="" clId="Web-{F9D4B359-C549-4988-A2B2-DC80371E1CAF}" dt="2020-10-23T17:46:31.342" v="5"/>
          <pc:sldLayoutMkLst>
            <pc:docMk/>
            <pc:sldMasterMk cId="3288881018" sldId="2147483703"/>
            <pc:sldLayoutMk cId="323971975" sldId="2147483709"/>
          </pc:sldLayoutMkLst>
        </pc:sldLayoutChg>
        <pc:sldLayoutChg chg="add del mod replId">
          <pc:chgData name="" userId="" providerId="" clId="Web-{F9D4B359-C549-4988-A2B2-DC80371E1CAF}" dt="2020-10-23T17:46:31.342" v="5"/>
          <pc:sldLayoutMkLst>
            <pc:docMk/>
            <pc:sldMasterMk cId="3288881018" sldId="2147483703"/>
            <pc:sldLayoutMk cId="1073811576" sldId="2147483710"/>
          </pc:sldLayoutMkLst>
        </pc:sldLayoutChg>
        <pc:sldLayoutChg chg="add del mod replId">
          <pc:chgData name="" userId="" providerId="" clId="Web-{F9D4B359-C549-4988-A2B2-DC80371E1CAF}" dt="2020-10-23T17:46:31.342" v="5"/>
          <pc:sldLayoutMkLst>
            <pc:docMk/>
            <pc:sldMasterMk cId="3288881018" sldId="2147483703"/>
            <pc:sldLayoutMk cId="560625335" sldId="2147483711"/>
          </pc:sldLayoutMkLst>
        </pc:sldLayoutChg>
        <pc:sldLayoutChg chg="add del mod replId">
          <pc:chgData name="" userId="" providerId="" clId="Web-{F9D4B359-C549-4988-A2B2-DC80371E1CAF}" dt="2020-10-23T17:46:31.342" v="5"/>
          <pc:sldLayoutMkLst>
            <pc:docMk/>
            <pc:sldMasterMk cId="3288881018" sldId="2147483703"/>
            <pc:sldLayoutMk cId="3005130529" sldId="2147483712"/>
          </pc:sldLayoutMkLst>
        </pc:sldLayoutChg>
        <pc:sldLayoutChg chg="add del mod replId">
          <pc:chgData name="" userId="" providerId="" clId="Web-{F9D4B359-C549-4988-A2B2-DC80371E1CAF}" dt="2020-10-23T17:46:31.342" v="5"/>
          <pc:sldLayoutMkLst>
            <pc:docMk/>
            <pc:sldMasterMk cId="3288881018" sldId="2147483703"/>
            <pc:sldLayoutMk cId="11619058" sldId="2147483713"/>
          </pc:sldLayoutMkLst>
        </pc:sldLayoutChg>
        <pc:sldLayoutChg chg="add del mod replId">
          <pc:chgData name="" userId="" providerId="" clId="Web-{F9D4B359-C549-4988-A2B2-DC80371E1CAF}" dt="2020-10-23T17:46:31.342" v="5"/>
          <pc:sldLayoutMkLst>
            <pc:docMk/>
            <pc:sldMasterMk cId="3288881018" sldId="2147483703"/>
            <pc:sldLayoutMk cId="2942031874" sldId="2147483714"/>
          </pc:sldLayoutMkLst>
        </pc:sldLayoutChg>
      </pc:sldMasterChg>
      <pc:sldMasterChg chg="add del addSldLayout delSldLayout modSldLayout">
        <pc:chgData name="" userId="" providerId="" clId="Web-{F9D4B359-C549-4988-A2B2-DC80371E1CAF}" dt="2020-10-23T17:46:34.654" v="6"/>
        <pc:sldMasterMkLst>
          <pc:docMk/>
          <pc:sldMasterMk cId="1293883447" sldId="2147483715"/>
        </pc:sldMasterMkLst>
        <pc:sldLayoutChg chg="add del mod replId">
          <pc:chgData name="" userId="" providerId="" clId="Web-{F9D4B359-C549-4988-A2B2-DC80371E1CAF}" dt="2020-10-23T17:46:34.654" v="6"/>
          <pc:sldLayoutMkLst>
            <pc:docMk/>
            <pc:sldMasterMk cId="1293883447" sldId="2147483715"/>
            <pc:sldLayoutMk cId="2903268400" sldId="2147483716"/>
          </pc:sldLayoutMkLst>
        </pc:sldLayoutChg>
        <pc:sldLayoutChg chg="add del mod replId">
          <pc:chgData name="" userId="" providerId="" clId="Web-{F9D4B359-C549-4988-A2B2-DC80371E1CAF}" dt="2020-10-23T17:46:34.654" v="6"/>
          <pc:sldLayoutMkLst>
            <pc:docMk/>
            <pc:sldMasterMk cId="1293883447" sldId="2147483715"/>
            <pc:sldLayoutMk cId="77493089" sldId="2147483717"/>
          </pc:sldLayoutMkLst>
        </pc:sldLayoutChg>
        <pc:sldLayoutChg chg="add del mod replId">
          <pc:chgData name="" userId="" providerId="" clId="Web-{F9D4B359-C549-4988-A2B2-DC80371E1CAF}" dt="2020-10-23T17:46:34.654" v="6"/>
          <pc:sldLayoutMkLst>
            <pc:docMk/>
            <pc:sldMasterMk cId="1293883447" sldId="2147483715"/>
            <pc:sldLayoutMk cId="605496798" sldId="2147483718"/>
          </pc:sldLayoutMkLst>
        </pc:sldLayoutChg>
        <pc:sldLayoutChg chg="add del mod replId">
          <pc:chgData name="" userId="" providerId="" clId="Web-{F9D4B359-C549-4988-A2B2-DC80371E1CAF}" dt="2020-10-23T17:46:34.654" v="6"/>
          <pc:sldLayoutMkLst>
            <pc:docMk/>
            <pc:sldMasterMk cId="1293883447" sldId="2147483715"/>
            <pc:sldLayoutMk cId="574555047" sldId="2147483719"/>
          </pc:sldLayoutMkLst>
        </pc:sldLayoutChg>
        <pc:sldLayoutChg chg="add del mod replId">
          <pc:chgData name="" userId="" providerId="" clId="Web-{F9D4B359-C549-4988-A2B2-DC80371E1CAF}" dt="2020-10-23T17:46:34.654" v="6"/>
          <pc:sldLayoutMkLst>
            <pc:docMk/>
            <pc:sldMasterMk cId="1293883447" sldId="2147483715"/>
            <pc:sldLayoutMk cId="3216520817" sldId="2147483720"/>
          </pc:sldLayoutMkLst>
        </pc:sldLayoutChg>
        <pc:sldLayoutChg chg="add del mod replId">
          <pc:chgData name="" userId="" providerId="" clId="Web-{F9D4B359-C549-4988-A2B2-DC80371E1CAF}" dt="2020-10-23T17:46:34.654" v="6"/>
          <pc:sldLayoutMkLst>
            <pc:docMk/>
            <pc:sldMasterMk cId="1293883447" sldId="2147483715"/>
            <pc:sldLayoutMk cId="3548455667" sldId="2147483721"/>
          </pc:sldLayoutMkLst>
        </pc:sldLayoutChg>
        <pc:sldLayoutChg chg="add del mod replId">
          <pc:chgData name="" userId="" providerId="" clId="Web-{F9D4B359-C549-4988-A2B2-DC80371E1CAF}" dt="2020-10-23T17:46:34.654" v="6"/>
          <pc:sldLayoutMkLst>
            <pc:docMk/>
            <pc:sldMasterMk cId="1293883447" sldId="2147483715"/>
            <pc:sldLayoutMk cId="815648629" sldId="2147483722"/>
          </pc:sldLayoutMkLst>
        </pc:sldLayoutChg>
        <pc:sldLayoutChg chg="add del mod replId">
          <pc:chgData name="" userId="" providerId="" clId="Web-{F9D4B359-C549-4988-A2B2-DC80371E1CAF}" dt="2020-10-23T17:46:34.654" v="6"/>
          <pc:sldLayoutMkLst>
            <pc:docMk/>
            <pc:sldMasterMk cId="1293883447" sldId="2147483715"/>
            <pc:sldLayoutMk cId="190531870" sldId="2147483723"/>
          </pc:sldLayoutMkLst>
        </pc:sldLayoutChg>
        <pc:sldLayoutChg chg="add del mod replId">
          <pc:chgData name="" userId="" providerId="" clId="Web-{F9D4B359-C549-4988-A2B2-DC80371E1CAF}" dt="2020-10-23T17:46:34.654" v="6"/>
          <pc:sldLayoutMkLst>
            <pc:docMk/>
            <pc:sldMasterMk cId="1293883447" sldId="2147483715"/>
            <pc:sldLayoutMk cId="2695691519" sldId="2147483724"/>
          </pc:sldLayoutMkLst>
        </pc:sldLayoutChg>
        <pc:sldLayoutChg chg="add del mod replId">
          <pc:chgData name="" userId="" providerId="" clId="Web-{F9D4B359-C549-4988-A2B2-DC80371E1CAF}" dt="2020-10-23T17:46:34.654" v="6"/>
          <pc:sldLayoutMkLst>
            <pc:docMk/>
            <pc:sldMasterMk cId="1293883447" sldId="2147483715"/>
            <pc:sldLayoutMk cId="2543367472" sldId="2147483725"/>
          </pc:sldLayoutMkLst>
        </pc:sldLayoutChg>
        <pc:sldLayoutChg chg="add del mod replId">
          <pc:chgData name="" userId="" providerId="" clId="Web-{F9D4B359-C549-4988-A2B2-DC80371E1CAF}" dt="2020-10-23T17:46:34.654" v="6"/>
          <pc:sldLayoutMkLst>
            <pc:docMk/>
            <pc:sldMasterMk cId="1293883447" sldId="2147483715"/>
            <pc:sldLayoutMk cId="2265980521" sldId="2147483726"/>
          </pc:sldLayoutMkLst>
        </pc:sldLayoutChg>
      </pc:sldMasterChg>
      <pc:sldMasterChg chg="add del addSldLayout delSldLayout modSldLayout">
        <pc:chgData name="" userId="" providerId="" clId="Web-{F9D4B359-C549-4988-A2B2-DC80371E1CAF}" dt="2020-10-23T17:46:38.529" v="7"/>
        <pc:sldMasterMkLst>
          <pc:docMk/>
          <pc:sldMasterMk cId="1384965528" sldId="2147483727"/>
        </pc:sldMasterMkLst>
        <pc:sldLayoutChg chg="add del mod replId">
          <pc:chgData name="" userId="" providerId="" clId="Web-{F9D4B359-C549-4988-A2B2-DC80371E1CAF}" dt="2020-10-23T17:46:38.529" v="7"/>
          <pc:sldLayoutMkLst>
            <pc:docMk/>
            <pc:sldMasterMk cId="1384965528" sldId="2147483727"/>
            <pc:sldLayoutMk cId="1144098358" sldId="2147483728"/>
          </pc:sldLayoutMkLst>
        </pc:sldLayoutChg>
        <pc:sldLayoutChg chg="add del mod replId">
          <pc:chgData name="" userId="" providerId="" clId="Web-{F9D4B359-C549-4988-A2B2-DC80371E1CAF}" dt="2020-10-23T17:46:38.529" v="7"/>
          <pc:sldLayoutMkLst>
            <pc:docMk/>
            <pc:sldMasterMk cId="1384965528" sldId="2147483727"/>
            <pc:sldLayoutMk cId="3610316981" sldId="2147483729"/>
          </pc:sldLayoutMkLst>
        </pc:sldLayoutChg>
        <pc:sldLayoutChg chg="add del mod replId">
          <pc:chgData name="" userId="" providerId="" clId="Web-{F9D4B359-C549-4988-A2B2-DC80371E1CAF}" dt="2020-10-23T17:46:38.529" v="7"/>
          <pc:sldLayoutMkLst>
            <pc:docMk/>
            <pc:sldMasterMk cId="1384965528" sldId="2147483727"/>
            <pc:sldLayoutMk cId="2960881285" sldId="2147483730"/>
          </pc:sldLayoutMkLst>
        </pc:sldLayoutChg>
        <pc:sldLayoutChg chg="add del mod replId">
          <pc:chgData name="" userId="" providerId="" clId="Web-{F9D4B359-C549-4988-A2B2-DC80371E1CAF}" dt="2020-10-23T17:46:38.529" v="7"/>
          <pc:sldLayoutMkLst>
            <pc:docMk/>
            <pc:sldMasterMk cId="1384965528" sldId="2147483727"/>
            <pc:sldLayoutMk cId="500379634" sldId="2147483731"/>
          </pc:sldLayoutMkLst>
        </pc:sldLayoutChg>
        <pc:sldLayoutChg chg="add del mod replId">
          <pc:chgData name="" userId="" providerId="" clId="Web-{F9D4B359-C549-4988-A2B2-DC80371E1CAF}" dt="2020-10-23T17:46:38.529" v="7"/>
          <pc:sldLayoutMkLst>
            <pc:docMk/>
            <pc:sldMasterMk cId="1384965528" sldId="2147483727"/>
            <pc:sldLayoutMk cId="2213636428" sldId="2147483732"/>
          </pc:sldLayoutMkLst>
        </pc:sldLayoutChg>
        <pc:sldLayoutChg chg="add del mod replId">
          <pc:chgData name="" userId="" providerId="" clId="Web-{F9D4B359-C549-4988-A2B2-DC80371E1CAF}" dt="2020-10-23T17:46:38.529" v="7"/>
          <pc:sldLayoutMkLst>
            <pc:docMk/>
            <pc:sldMasterMk cId="1384965528" sldId="2147483727"/>
            <pc:sldLayoutMk cId="2330210246" sldId="2147483733"/>
          </pc:sldLayoutMkLst>
        </pc:sldLayoutChg>
        <pc:sldLayoutChg chg="add del mod replId">
          <pc:chgData name="" userId="" providerId="" clId="Web-{F9D4B359-C549-4988-A2B2-DC80371E1CAF}" dt="2020-10-23T17:46:38.529" v="7"/>
          <pc:sldLayoutMkLst>
            <pc:docMk/>
            <pc:sldMasterMk cId="1384965528" sldId="2147483727"/>
            <pc:sldLayoutMk cId="544607241" sldId="2147483734"/>
          </pc:sldLayoutMkLst>
        </pc:sldLayoutChg>
        <pc:sldLayoutChg chg="add del mod replId">
          <pc:chgData name="" userId="" providerId="" clId="Web-{F9D4B359-C549-4988-A2B2-DC80371E1CAF}" dt="2020-10-23T17:46:38.529" v="7"/>
          <pc:sldLayoutMkLst>
            <pc:docMk/>
            <pc:sldMasterMk cId="1384965528" sldId="2147483727"/>
            <pc:sldLayoutMk cId="1163323933" sldId="2147483735"/>
          </pc:sldLayoutMkLst>
        </pc:sldLayoutChg>
        <pc:sldLayoutChg chg="add del mod replId">
          <pc:chgData name="" userId="" providerId="" clId="Web-{F9D4B359-C549-4988-A2B2-DC80371E1CAF}" dt="2020-10-23T17:46:38.529" v="7"/>
          <pc:sldLayoutMkLst>
            <pc:docMk/>
            <pc:sldMasterMk cId="1384965528" sldId="2147483727"/>
            <pc:sldLayoutMk cId="1965224118" sldId="2147483736"/>
          </pc:sldLayoutMkLst>
        </pc:sldLayoutChg>
        <pc:sldLayoutChg chg="add del mod replId">
          <pc:chgData name="" userId="" providerId="" clId="Web-{F9D4B359-C549-4988-A2B2-DC80371E1CAF}" dt="2020-10-23T17:46:38.529" v="7"/>
          <pc:sldLayoutMkLst>
            <pc:docMk/>
            <pc:sldMasterMk cId="1384965528" sldId="2147483727"/>
            <pc:sldLayoutMk cId="3195163351" sldId="2147483737"/>
          </pc:sldLayoutMkLst>
        </pc:sldLayoutChg>
        <pc:sldLayoutChg chg="add del mod replId">
          <pc:chgData name="" userId="" providerId="" clId="Web-{F9D4B359-C549-4988-A2B2-DC80371E1CAF}" dt="2020-10-23T17:46:38.529" v="7"/>
          <pc:sldLayoutMkLst>
            <pc:docMk/>
            <pc:sldMasterMk cId="1384965528" sldId="2147483727"/>
            <pc:sldLayoutMk cId="3397914167" sldId="2147483738"/>
          </pc:sldLayoutMkLst>
        </pc:sldLayoutChg>
      </pc:sldMasterChg>
      <pc:sldMasterChg chg="add addSldLayout modSldLayout">
        <pc:chgData name="" userId="" providerId="" clId="Web-{F9D4B359-C549-4988-A2B2-DC80371E1CAF}" dt="2020-10-23T17:46:38.529" v="7"/>
        <pc:sldMasterMkLst>
          <pc:docMk/>
          <pc:sldMasterMk cId="205335183" sldId="2147483739"/>
        </pc:sldMasterMkLst>
        <pc:sldLayoutChg chg="add mod replId">
          <pc:chgData name="" userId="" providerId="" clId="Web-{F9D4B359-C549-4988-A2B2-DC80371E1CAF}" dt="2020-10-23T17:46:38.529" v="7"/>
          <pc:sldLayoutMkLst>
            <pc:docMk/>
            <pc:sldMasterMk cId="205335183" sldId="2147483739"/>
            <pc:sldLayoutMk cId="1104280011" sldId="2147483740"/>
          </pc:sldLayoutMkLst>
        </pc:sldLayoutChg>
        <pc:sldLayoutChg chg="add mod replId">
          <pc:chgData name="" userId="" providerId="" clId="Web-{F9D4B359-C549-4988-A2B2-DC80371E1CAF}" dt="2020-10-23T17:46:38.529" v="7"/>
          <pc:sldLayoutMkLst>
            <pc:docMk/>
            <pc:sldMasterMk cId="205335183" sldId="2147483739"/>
            <pc:sldLayoutMk cId="2211998332" sldId="2147483741"/>
          </pc:sldLayoutMkLst>
        </pc:sldLayoutChg>
        <pc:sldLayoutChg chg="add mod replId">
          <pc:chgData name="" userId="" providerId="" clId="Web-{F9D4B359-C549-4988-A2B2-DC80371E1CAF}" dt="2020-10-23T17:46:38.529" v="7"/>
          <pc:sldLayoutMkLst>
            <pc:docMk/>
            <pc:sldMasterMk cId="205335183" sldId="2147483739"/>
            <pc:sldLayoutMk cId="2075533885" sldId="2147483742"/>
          </pc:sldLayoutMkLst>
        </pc:sldLayoutChg>
        <pc:sldLayoutChg chg="add mod replId">
          <pc:chgData name="" userId="" providerId="" clId="Web-{F9D4B359-C549-4988-A2B2-DC80371E1CAF}" dt="2020-10-23T17:46:38.529" v="7"/>
          <pc:sldLayoutMkLst>
            <pc:docMk/>
            <pc:sldMasterMk cId="205335183" sldId="2147483739"/>
            <pc:sldLayoutMk cId="3586465110" sldId="2147483743"/>
          </pc:sldLayoutMkLst>
        </pc:sldLayoutChg>
        <pc:sldLayoutChg chg="add mod replId">
          <pc:chgData name="" userId="" providerId="" clId="Web-{F9D4B359-C549-4988-A2B2-DC80371E1CAF}" dt="2020-10-23T17:46:38.529" v="7"/>
          <pc:sldLayoutMkLst>
            <pc:docMk/>
            <pc:sldMasterMk cId="205335183" sldId="2147483739"/>
            <pc:sldLayoutMk cId="1540183538" sldId="2147483744"/>
          </pc:sldLayoutMkLst>
        </pc:sldLayoutChg>
        <pc:sldLayoutChg chg="add mod replId">
          <pc:chgData name="" userId="" providerId="" clId="Web-{F9D4B359-C549-4988-A2B2-DC80371E1CAF}" dt="2020-10-23T17:46:38.529" v="7"/>
          <pc:sldLayoutMkLst>
            <pc:docMk/>
            <pc:sldMasterMk cId="205335183" sldId="2147483739"/>
            <pc:sldLayoutMk cId="283974729" sldId="2147483745"/>
          </pc:sldLayoutMkLst>
        </pc:sldLayoutChg>
        <pc:sldLayoutChg chg="add mod replId">
          <pc:chgData name="" userId="" providerId="" clId="Web-{F9D4B359-C549-4988-A2B2-DC80371E1CAF}" dt="2020-10-23T17:46:38.529" v="7"/>
          <pc:sldLayoutMkLst>
            <pc:docMk/>
            <pc:sldMasterMk cId="205335183" sldId="2147483739"/>
            <pc:sldLayoutMk cId="555871806" sldId="2147483746"/>
          </pc:sldLayoutMkLst>
        </pc:sldLayoutChg>
        <pc:sldLayoutChg chg="add mod replId">
          <pc:chgData name="" userId="" providerId="" clId="Web-{F9D4B359-C549-4988-A2B2-DC80371E1CAF}" dt="2020-10-23T17:46:38.529" v="7"/>
          <pc:sldLayoutMkLst>
            <pc:docMk/>
            <pc:sldMasterMk cId="205335183" sldId="2147483739"/>
            <pc:sldLayoutMk cId="923380321" sldId="2147483747"/>
          </pc:sldLayoutMkLst>
        </pc:sldLayoutChg>
        <pc:sldLayoutChg chg="add mod replId">
          <pc:chgData name="" userId="" providerId="" clId="Web-{F9D4B359-C549-4988-A2B2-DC80371E1CAF}" dt="2020-10-23T17:46:38.529" v="7"/>
          <pc:sldLayoutMkLst>
            <pc:docMk/>
            <pc:sldMasterMk cId="205335183" sldId="2147483739"/>
            <pc:sldLayoutMk cId="223514509" sldId="2147483748"/>
          </pc:sldLayoutMkLst>
        </pc:sldLayoutChg>
        <pc:sldLayoutChg chg="add mod replId">
          <pc:chgData name="" userId="" providerId="" clId="Web-{F9D4B359-C549-4988-A2B2-DC80371E1CAF}" dt="2020-10-23T17:46:38.529" v="7"/>
          <pc:sldLayoutMkLst>
            <pc:docMk/>
            <pc:sldMasterMk cId="205335183" sldId="2147483739"/>
            <pc:sldLayoutMk cId="1266617170" sldId="2147483749"/>
          </pc:sldLayoutMkLst>
        </pc:sldLayoutChg>
        <pc:sldLayoutChg chg="add mod replId">
          <pc:chgData name="" userId="" providerId="" clId="Web-{F9D4B359-C549-4988-A2B2-DC80371E1CAF}" dt="2020-10-23T17:46:38.529" v="7"/>
          <pc:sldLayoutMkLst>
            <pc:docMk/>
            <pc:sldMasterMk cId="205335183" sldId="2147483739"/>
            <pc:sldLayoutMk cId="3069833413" sldId="214748375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vision for well-being and mindfulness is a key component of our university community. “Culture</a:t>
            </a:r>
            <a:r>
              <a:rPr lang="en-US" baseline="0" dirty="0"/>
              <a:t> of Caring”</a:t>
            </a:r>
          </a:p>
          <a:p>
            <a:endParaRPr lang="en-US" baseline="0" dirty="0"/>
          </a:p>
          <a:p>
            <a:r>
              <a:rPr lang="en-US" baseline="0" dirty="0"/>
              <a:t>Link between mindfulness, compassion and resilience</a:t>
            </a:r>
            <a:endParaRPr lang="en-US"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2CCF89-E3BB-4C04-AA73-791041EC55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84860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Date Placeholder 3"/>
          <p:cNvSpPr>
            <a:spLocks noGrp="1"/>
          </p:cNvSpPr>
          <p:nvPr>
            <p:ph type="dt" sz="half" idx="10"/>
          </p:nvPr>
        </p:nvSpPr>
        <p:spPr/>
        <p:txBody>
          <a:bodyPr/>
          <a:lstStyle/>
          <a:p>
            <a:fld id="{CFB2AF0B-8AD4-4EB8-99B7-255F387D564B}" type="datetimeFigureOut">
              <a:rPr lang="en-US" smtClean="0"/>
              <a:t>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F65D83-C431-4F95-9FC2-1259723B9E42}" type="slidenum">
              <a:rPr lang="en-US" smtClean="0"/>
              <a:t>‹#›</a:t>
            </a:fld>
            <a:endParaRPr lang="en-US" dirty="0"/>
          </a:p>
        </p:txBody>
      </p:sp>
      <p:sp>
        <p:nvSpPr>
          <p:cNvPr id="13" name="Text Placeholder 12"/>
          <p:cNvSpPr>
            <a:spLocks noGrp="1"/>
          </p:cNvSpPr>
          <p:nvPr>
            <p:ph type="body" sz="quarter" idx="13"/>
          </p:nvPr>
        </p:nvSpPr>
        <p:spPr>
          <a:xfrm>
            <a:off x="838200" y="952500"/>
            <a:ext cx="3695700" cy="406400"/>
          </a:xfrm>
        </p:spPr>
        <p:txBody>
          <a:bodyPr/>
          <a:lstStyle/>
          <a:p>
            <a:pPr lvl="0"/>
            <a:endParaRPr lang="en-US" dirty="0"/>
          </a:p>
        </p:txBody>
      </p:sp>
    </p:spTree>
    <p:extLst>
      <p:ext uri="{BB962C8B-B14F-4D97-AF65-F5344CB8AC3E}">
        <p14:creationId xmlns:p14="http://schemas.microsoft.com/office/powerpoint/2010/main" val="4226651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8200" y="4262567"/>
            <a:ext cx="10515600" cy="1208643"/>
          </a:xfrm>
        </p:spPr>
        <p:txBody>
          <a:bodyPr/>
          <a:lstStyle>
            <a:lvl1pPr>
              <a:defRPr b="1"/>
            </a:lvl1pPr>
          </a:lstStyle>
          <a:p>
            <a:endParaRPr lang="en-US" dirty="0"/>
          </a:p>
        </p:txBody>
      </p:sp>
      <p:sp>
        <p:nvSpPr>
          <p:cNvPr id="4" name="Date Placeholder 3"/>
          <p:cNvSpPr>
            <a:spLocks noGrp="1"/>
          </p:cNvSpPr>
          <p:nvPr>
            <p:ph type="dt" sz="half" idx="10"/>
          </p:nvPr>
        </p:nvSpPr>
        <p:spPr/>
        <p:txBody>
          <a:bodyPr/>
          <a:lstStyle/>
          <a:p>
            <a:fld id="{A632B766-E982-49F2-80BA-232913135CE5}" type="datetimeFigureOut">
              <a:rPr lang="en-US" smtClean="0"/>
              <a:t>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60B006-620F-4E6A-A7C5-5B719AC170ED}" type="slidenum">
              <a:rPr lang="en-US" smtClean="0"/>
              <a:t>‹#›</a:t>
            </a:fld>
            <a:endParaRPr lang="en-US" dirty="0"/>
          </a:p>
        </p:txBody>
      </p:sp>
      <p:sp>
        <p:nvSpPr>
          <p:cNvPr id="9" name="Text Placeholder 8"/>
          <p:cNvSpPr>
            <a:spLocks noGrp="1"/>
          </p:cNvSpPr>
          <p:nvPr>
            <p:ph type="body" sz="quarter" idx="13"/>
          </p:nvPr>
        </p:nvSpPr>
        <p:spPr>
          <a:xfrm>
            <a:off x="838200" y="3806825"/>
            <a:ext cx="10515600" cy="455742"/>
          </a:xfrm>
        </p:spPr>
        <p:txBody>
          <a:bodyPr>
            <a:normAutofit/>
          </a:bodyPr>
          <a:lstStyle>
            <a:lvl1pPr>
              <a:defRPr sz="2400">
                <a:solidFill>
                  <a:schemeClr val="accent1"/>
                </a:solidFill>
              </a:defRPr>
            </a:lvl1pPr>
          </a:lstStyle>
          <a:p>
            <a:pPr lvl="0"/>
            <a:endParaRPr lang="en-US" dirty="0"/>
          </a:p>
        </p:txBody>
      </p:sp>
    </p:spTree>
    <p:extLst>
      <p:ext uri="{BB962C8B-B14F-4D97-AF65-F5344CB8AC3E}">
        <p14:creationId xmlns:p14="http://schemas.microsoft.com/office/powerpoint/2010/main" val="1383240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8200" y="4262567"/>
            <a:ext cx="10515600" cy="1208643"/>
          </a:xfrm>
        </p:spPr>
        <p:txBody>
          <a:bodyPr/>
          <a:lstStyle>
            <a:lvl1pPr>
              <a:defRPr b="1">
                <a:solidFill>
                  <a:schemeClr val="bg1"/>
                </a:solidFill>
              </a:defRPr>
            </a:lvl1pPr>
          </a:lstStyle>
          <a:p>
            <a:endParaRPr lang="en-US" dirty="0"/>
          </a:p>
        </p:txBody>
      </p:sp>
      <p:sp>
        <p:nvSpPr>
          <p:cNvPr id="4" name="Date Placeholder 3"/>
          <p:cNvSpPr>
            <a:spLocks noGrp="1"/>
          </p:cNvSpPr>
          <p:nvPr>
            <p:ph type="dt" sz="half" idx="10"/>
          </p:nvPr>
        </p:nvSpPr>
        <p:spPr/>
        <p:txBody>
          <a:bodyPr/>
          <a:lstStyle/>
          <a:p>
            <a:fld id="{A632B766-E982-49F2-80BA-232913135CE5}" type="datetimeFigureOut">
              <a:rPr lang="en-US" smtClean="0"/>
              <a:t>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60B006-620F-4E6A-A7C5-5B719AC170ED}" type="slidenum">
              <a:rPr lang="en-US" smtClean="0"/>
              <a:t>‹#›</a:t>
            </a:fld>
            <a:endParaRPr lang="en-US" dirty="0"/>
          </a:p>
        </p:txBody>
      </p:sp>
      <p:sp>
        <p:nvSpPr>
          <p:cNvPr id="8" name="Title 1"/>
          <p:cNvSpPr txBox="1">
            <a:spLocks/>
          </p:cNvSpPr>
          <p:nvPr userDrawn="1"/>
        </p:nvSpPr>
        <p:spPr>
          <a:xfrm>
            <a:off x="838200" y="3038934"/>
            <a:ext cx="10515600" cy="120864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r>
              <a:rPr lang="en-US" sz="2000" b="0" dirty="0">
                <a:solidFill>
                  <a:schemeClr val="bg1"/>
                </a:solidFill>
              </a:rPr>
              <a:t>Click to edit Master title style</a:t>
            </a:r>
          </a:p>
        </p:txBody>
      </p:sp>
    </p:spTree>
    <p:extLst>
      <p:ext uri="{BB962C8B-B14F-4D97-AF65-F5344CB8AC3E}">
        <p14:creationId xmlns:p14="http://schemas.microsoft.com/office/powerpoint/2010/main" val="41055591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Ref idx="1001">
        <a:schemeClr val="bg2"/>
      </p:bgRef>
    </p:bg>
    <p:spTree>
      <p:nvGrpSpPr>
        <p:cNvPr id="1" name=""/>
        <p:cNvGrpSpPr/>
        <p:nvPr/>
      </p:nvGrpSpPr>
      <p:grpSpPr>
        <a:xfrm>
          <a:off x="0" y="0"/>
          <a:ext cx="0" cy="0"/>
          <a:chOff x="0" y="0"/>
          <a:chExt cx="0" cy="0"/>
        </a:xfrm>
      </p:grpSpPr>
      <p:sp>
        <p:nvSpPr>
          <p:cNvPr id="6" name="Shape 47"/>
          <p:cNvSpPr txBox="1">
            <a:spLocks noGrp="1"/>
          </p:cNvSpPr>
          <p:nvPr>
            <p:ph type="title"/>
          </p:nvPr>
        </p:nvSpPr>
        <p:spPr>
          <a:xfrm>
            <a:off x="311700" y="826025"/>
            <a:ext cx="6246300" cy="5727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lt1"/>
              </a:buClr>
              <a:buFont typeface="Arial"/>
              <a:buNone/>
              <a:defRPr sz="6200" b="1" i="0" u="none" strike="noStrike" cap="none">
                <a:solidFill>
                  <a:schemeClr val="lt1"/>
                </a:solidFill>
                <a:latin typeface="Arial"/>
                <a:ea typeface="Arial"/>
                <a:cs typeface="Arial"/>
                <a:sym typeface="Arial"/>
              </a:defRPr>
            </a:lvl1pPr>
            <a:lvl2pPr lvl="1" indent="0" rtl="0">
              <a:spcBef>
                <a:spcPts val="0"/>
              </a:spcBef>
              <a:buClr>
                <a:schemeClr val="dk1"/>
              </a:buClr>
              <a:buFont typeface="Arial"/>
              <a:buNone/>
              <a:defRPr sz="6200" b="1">
                <a:solidFill>
                  <a:schemeClr val="dk1"/>
                </a:solidFill>
              </a:defRPr>
            </a:lvl2pPr>
            <a:lvl3pPr lvl="2" indent="0" rtl="0">
              <a:spcBef>
                <a:spcPts val="0"/>
              </a:spcBef>
              <a:buClr>
                <a:schemeClr val="dk1"/>
              </a:buClr>
              <a:buFont typeface="Arial"/>
              <a:buNone/>
              <a:defRPr sz="6200" b="1">
                <a:solidFill>
                  <a:schemeClr val="dk1"/>
                </a:solidFill>
              </a:defRPr>
            </a:lvl3pPr>
            <a:lvl4pPr lvl="3" indent="0" rtl="0">
              <a:spcBef>
                <a:spcPts val="0"/>
              </a:spcBef>
              <a:buClr>
                <a:schemeClr val="dk1"/>
              </a:buClr>
              <a:buFont typeface="Arial"/>
              <a:buNone/>
              <a:defRPr sz="6200" b="1">
                <a:solidFill>
                  <a:schemeClr val="dk1"/>
                </a:solidFill>
              </a:defRPr>
            </a:lvl4pPr>
            <a:lvl5pPr lvl="4" indent="0" rtl="0">
              <a:spcBef>
                <a:spcPts val="0"/>
              </a:spcBef>
              <a:buClr>
                <a:schemeClr val="dk1"/>
              </a:buClr>
              <a:buFont typeface="Arial"/>
              <a:buNone/>
              <a:defRPr sz="6200" b="1">
                <a:solidFill>
                  <a:schemeClr val="dk1"/>
                </a:solidFill>
              </a:defRPr>
            </a:lvl5pPr>
            <a:lvl6pPr lvl="5" indent="0" rtl="0">
              <a:spcBef>
                <a:spcPts val="0"/>
              </a:spcBef>
              <a:buClr>
                <a:schemeClr val="dk1"/>
              </a:buClr>
              <a:buFont typeface="Arial"/>
              <a:buNone/>
              <a:defRPr sz="6200" b="1">
                <a:solidFill>
                  <a:schemeClr val="dk1"/>
                </a:solidFill>
              </a:defRPr>
            </a:lvl6pPr>
            <a:lvl7pPr lvl="6" indent="0" rtl="0">
              <a:spcBef>
                <a:spcPts val="0"/>
              </a:spcBef>
              <a:buClr>
                <a:schemeClr val="dk1"/>
              </a:buClr>
              <a:buFont typeface="Arial"/>
              <a:buNone/>
              <a:defRPr sz="6200" b="1">
                <a:solidFill>
                  <a:schemeClr val="dk1"/>
                </a:solidFill>
              </a:defRPr>
            </a:lvl7pPr>
            <a:lvl8pPr lvl="7" indent="0" rtl="0">
              <a:spcBef>
                <a:spcPts val="0"/>
              </a:spcBef>
              <a:buClr>
                <a:schemeClr val="dk1"/>
              </a:buClr>
              <a:buFont typeface="Arial"/>
              <a:buNone/>
              <a:defRPr sz="6200" b="1">
                <a:solidFill>
                  <a:schemeClr val="dk1"/>
                </a:solidFill>
              </a:defRPr>
            </a:lvl8pPr>
            <a:lvl9pPr lvl="8" indent="0" rtl="0">
              <a:spcBef>
                <a:spcPts val="0"/>
              </a:spcBef>
              <a:buClr>
                <a:schemeClr val="dk1"/>
              </a:buClr>
              <a:buFont typeface="Arial"/>
              <a:buNone/>
              <a:defRPr sz="6200" b="1">
                <a:solidFill>
                  <a:schemeClr val="dk1"/>
                </a:solidFill>
              </a:defRPr>
            </a:lvl9pPr>
          </a:lstStyle>
          <a:p>
            <a:endParaRPr dirty="0"/>
          </a:p>
        </p:txBody>
      </p:sp>
    </p:spTree>
    <p:extLst>
      <p:ext uri="{BB962C8B-B14F-4D97-AF65-F5344CB8AC3E}">
        <p14:creationId xmlns:p14="http://schemas.microsoft.com/office/powerpoint/2010/main" val="3948183770"/>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7" name="Shape 86"/>
          <p:cNvSpPr/>
          <p:nvPr userDrawn="1"/>
        </p:nvSpPr>
        <p:spPr>
          <a:xfrm>
            <a:off x="0" y="1809750"/>
            <a:ext cx="12192000" cy="1543200"/>
          </a:xfrm>
          <a:prstGeom prst="rect">
            <a:avLst/>
          </a:prstGeom>
          <a:solidFill>
            <a:schemeClr val="tx2"/>
          </a:solidFill>
          <a:ln>
            <a:noFill/>
          </a:ln>
        </p:spPr>
        <p:txBody>
          <a:bodyPr lIns="121900" tIns="60925" rIns="121900" bIns="60925" anchor="ctr" anchorCtr="0">
            <a:noAutofit/>
          </a:bodyPr>
          <a:lstStyle/>
          <a:p>
            <a:pPr marL="0" marR="0" lvl="0" indent="0" algn="ctr" rtl="0">
              <a:lnSpc>
                <a:spcPct val="100000"/>
              </a:lnSpc>
              <a:spcBef>
                <a:spcPts val="0"/>
              </a:spcBef>
              <a:spcAft>
                <a:spcPts val="0"/>
              </a:spcAft>
              <a:buClr>
                <a:srgbClr val="000000"/>
              </a:buClr>
              <a:buFont typeface="Arial"/>
              <a:buNone/>
            </a:pPr>
            <a:endParaRPr sz="3700" b="1" i="0" u="none" strike="noStrike" cap="none" dirty="0">
              <a:solidFill>
                <a:schemeClr val="dk2"/>
              </a:solidFill>
              <a:latin typeface="Arial"/>
              <a:ea typeface="Arial"/>
              <a:cs typeface="Arial"/>
              <a:sym typeface="Arial"/>
            </a:endParaRPr>
          </a:p>
        </p:txBody>
      </p:sp>
      <p:sp>
        <p:nvSpPr>
          <p:cNvPr id="9" name="Shape 87"/>
          <p:cNvSpPr txBox="1">
            <a:spLocks noGrp="1"/>
          </p:cNvSpPr>
          <p:nvPr>
            <p:ph type="title"/>
          </p:nvPr>
        </p:nvSpPr>
        <p:spPr>
          <a:xfrm>
            <a:off x="381837" y="2095500"/>
            <a:ext cx="8112899" cy="10214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1"/>
              </a:buClr>
              <a:buFont typeface="Arial"/>
              <a:buNone/>
              <a:defRPr sz="4800" b="1" i="0" u="none" strike="noStrike" cap="none">
                <a:solidFill>
                  <a:schemeClr val="lt1"/>
                </a:solidFill>
                <a:latin typeface="Arial"/>
                <a:ea typeface="Arial"/>
                <a:cs typeface="Arial"/>
                <a:sym typeface="Arial"/>
              </a:defRPr>
            </a:lvl1pPr>
            <a:lvl2pPr marL="0" marR="0" lvl="1" indent="0" algn="l" rtl="0">
              <a:spcBef>
                <a:spcPts val="0"/>
              </a:spcBef>
              <a:buClr>
                <a:schemeClr val="dk1"/>
              </a:buClr>
              <a:buFont typeface="Arial"/>
              <a:buNone/>
              <a:defRPr sz="2400" b="1">
                <a:solidFill>
                  <a:schemeClr val="dk1"/>
                </a:solidFill>
              </a:defRPr>
            </a:lvl2pPr>
            <a:lvl3pPr marL="0" marR="0" lvl="2" indent="0" algn="l" rtl="0">
              <a:spcBef>
                <a:spcPts val="0"/>
              </a:spcBef>
              <a:buClr>
                <a:schemeClr val="dk1"/>
              </a:buClr>
              <a:buFont typeface="Arial"/>
              <a:buNone/>
              <a:defRPr sz="2400" b="1">
                <a:solidFill>
                  <a:schemeClr val="dk1"/>
                </a:solidFill>
              </a:defRPr>
            </a:lvl3pPr>
            <a:lvl4pPr marL="0" marR="0" lvl="3" indent="0" algn="l" rtl="0">
              <a:spcBef>
                <a:spcPts val="0"/>
              </a:spcBef>
              <a:buClr>
                <a:schemeClr val="dk1"/>
              </a:buClr>
              <a:buFont typeface="Arial"/>
              <a:buNone/>
              <a:defRPr sz="2400" b="1">
                <a:solidFill>
                  <a:schemeClr val="dk1"/>
                </a:solidFill>
              </a:defRPr>
            </a:lvl4pPr>
            <a:lvl5pPr marL="0" marR="0" lvl="4" indent="0" algn="l" rtl="0">
              <a:spcBef>
                <a:spcPts val="0"/>
              </a:spcBef>
              <a:buClr>
                <a:schemeClr val="dk1"/>
              </a:buClr>
              <a:buFont typeface="Arial"/>
              <a:buNone/>
              <a:defRPr sz="2400" b="1">
                <a:solidFill>
                  <a:schemeClr val="dk1"/>
                </a:solidFill>
              </a:defRPr>
            </a:lvl5pPr>
            <a:lvl6pPr marL="0" marR="0" lvl="5" indent="0" algn="l" rtl="0">
              <a:spcBef>
                <a:spcPts val="0"/>
              </a:spcBef>
              <a:buClr>
                <a:schemeClr val="dk1"/>
              </a:buClr>
              <a:buFont typeface="Arial"/>
              <a:buNone/>
              <a:defRPr sz="2400" b="1">
                <a:solidFill>
                  <a:schemeClr val="dk1"/>
                </a:solidFill>
              </a:defRPr>
            </a:lvl6pPr>
            <a:lvl7pPr marL="0" marR="0" lvl="6" indent="0" algn="l" rtl="0">
              <a:spcBef>
                <a:spcPts val="0"/>
              </a:spcBef>
              <a:buClr>
                <a:schemeClr val="dk1"/>
              </a:buClr>
              <a:buFont typeface="Arial"/>
              <a:buNone/>
              <a:defRPr sz="2400" b="1">
                <a:solidFill>
                  <a:schemeClr val="dk1"/>
                </a:solidFill>
              </a:defRPr>
            </a:lvl7pPr>
            <a:lvl8pPr marL="0" marR="0" lvl="7" indent="0" algn="l" rtl="0">
              <a:spcBef>
                <a:spcPts val="0"/>
              </a:spcBef>
              <a:buClr>
                <a:schemeClr val="dk1"/>
              </a:buClr>
              <a:buFont typeface="Arial"/>
              <a:buNone/>
              <a:defRPr sz="2400" b="1">
                <a:solidFill>
                  <a:schemeClr val="dk1"/>
                </a:solidFill>
              </a:defRPr>
            </a:lvl8pPr>
            <a:lvl9pPr marL="0" marR="0" lvl="8" indent="0" algn="l" rtl="0">
              <a:spcBef>
                <a:spcPts val="0"/>
              </a:spcBef>
              <a:buClr>
                <a:schemeClr val="dk1"/>
              </a:buClr>
              <a:buFont typeface="Arial"/>
              <a:buNone/>
              <a:defRPr sz="2400" b="1">
                <a:solidFill>
                  <a:schemeClr val="dk1"/>
                </a:solidFill>
              </a:defRPr>
            </a:lvl9pPr>
          </a:lstStyle>
          <a:p>
            <a:endParaRPr dirty="0"/>
          </a:p>
        </p:txBody>
      </p:sp>
    </p:spTree>
    <p:extLst>
      <p:ext uri="{BB962C8B-B14F-4D97-AF65-F5344CB8AC3E}">
        <p14:creationId xmlns:p14="http://schemas.microsoft.com/office/powerpoint/2010/main" val="4445284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Content with Caption">
    <p:spTree>
      <p:nvGrpSpPr>
        <p:cNvPr id="1" name=""/>
        <p:cNvGrpSpPr/>
        <p:nvPr/>
      </p:nvGrpSpPr>
      <p:grpSpPr>
        <a:xfrm>
          <a:off x="0" y="0"/>
          <a:ext cx="0" cy="0"/>
          <a:chOff x="0" y="0"/>
          <a:chExt cx="0" cy="0"/>
        </a:xfrm>
      </p:grpSpPr>
      <p:sp>
        <p:nvSpPr>
          <p:cNvPr id="3" name="Rectangle 2"/>
          <p:cNvSpPr/>
          <p:nvPr userDrawn="1"/>
        </p:nvSpPr>
        <p:spPr>
          <a:xfrm>
            <a:off x="0" y="0"/>
            <a:ext cx="12319000" cy="17085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p:cNvSpPr>
            <a:spLocks noGrp="1"/>
          </p:cNvSpPr>
          <p:nvPr>
            <p:ph type="title"/>
          </p:nvPr>
        </p:nvSpPr>
        <p:spPr>
          <a:xfrm>
            <a:off x="375093" y="108373"/>
            <a:ext cx="10978707" cy="1600200"/>
          </a:xfrm>
        </p:spPr>
        <p:txBody>
          <a:bodyPr anchor="ctr">
            <a:normAutofit/>
          </a:bodyPr>
          <a:lstStyle>
            <a:lvl1pPr>
              <a:defRPr sz="3600" b="1">
                <a:solidFill>
                  <a:schemeClr val="bg1"/>
                </a:solidFill>
              </a:defRPr>
            </a:lvl1pPr>
          </a:lstStyle>
          <a:p>
            <a:endParaRPr lang="en-US" dirty="0"/>
          </a:p>
        </p:txBody>
      </p:sp>
    </p:spTree>
    <p:extLst>
      <p:ext uri="{BB962C8B-B14F-4D97-AF65-F5344CB8AC3E}">
        <p14:creationId xmlns:p14="http://schemas.microsoft.com/office/powerpoint/2010/main" val="35592412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33466" y="365125"/>
            <a:ext cx="10515600" cy="1208643"/>
          </a:xfrm>
        </p:spPr>
        <p:txBody>
          <a:bodyPr/>
          <a:lstStyle/>
          <a:p>
            <a:endParaRPr lang="en-US" dirty="0"/>
          </a:p>
        </p:txBody>
      </p:sp>
      <p:sp>
        <p:nvSpPr>
          <p:cNvPr id="5" name="Date Placeholder 4"/>
          <p:cNvSpPr>
            <a:spLocks noGrp="1"/>
          </p:cNvSpPr>
          <p:nvPr>
            <p:ph type="dt" sz="half" idx="10"/>
          </p:nvPr>
        </p:nvSpPr>
        <p:spPr/>
        <p:txBody>
          <a:bodyPr/>
          <a:lstStyle/>
          <a:p>
            <a:fld id="{A632B766-E982-49F2-80BA-232913135CE5}" type="datetimeFigureOut">
              <a:rPr lang="en-US" smtClean="0"/>
              <a:t>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560B006-620F-4E6A-A7C5-5B719AC170ED}" type="slidenum">
              <a:rPr lang="en-US" smtClean="0"/>
              <a:t>‹#›</a:t>
            </a:fld>
            <a:endParaRPr lang="en-US" dirty="0"/>
          </a:p>
        </p:txBody>
      </p:sp>
    </p:spTree>
    <p:extLst>
      <p:ext uri="{BB962C8B-B14F-4D97-AF65-F5344CB8AC3E}">
        <p14:creationId xmlns:p14="http://schemas.microsoft.com/office/powerpoint/2010/main" val="3959568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74687" y="1806614"/>
            <a:ext cx="11232629" cy="916300"/>
          </a:xfrm>
        </p:spPr>
        <p:txBody>
          <a:bodyPr anchor="ctr"/>
          <a:lstStyle>
            <a:lvl1pPr algn="l">
              <a:defRPr sz="3600">
                <a:solidFill>
                  <a:schemeClr val="accent1"/>
                </a:solidFill>
              </a:defRPr>
            </a:lvl1pPr>
          </a:lstStyle>
          <a:p>
            <a:endParaRPr lang="en-US" dirty="0"/>
          </a:p>
        </p:txBody>
      </p:sp>
      <p:sp>
        <p:nvSpPr>
          <p:cNvPr id="3" name="Subtitle 2"/>
          <p:cNvSpPr>
            <a:spLocks noGrp="1"/>
          </p:cNvSpPr>
          <p:nvPr>
            <p:ph type="subTitle" idx="1"/>
          </p:nvPr>
        </p:nvSpPr>
        <p:spPr>
          <a:xfrm>
            <a:off x="474686" y="1331515"/>
            <a:ext cx="11232629" cy="317403"/>
          </a:xfrm>
        </p:spPr>
        <p:txBody>
          <a:bodyPr>
            <a:no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4" name="Date Placeholder 3"/>
          <p:cNvSpPr>
            <a:spLocks noGrp="1"/>
          </p:cNvSpPr>
          <p:nvPr>
            <p:ph type="dt" sz="half" idx="10"/>
          </p:nvPr>
        </p:nvSpPr>
        <p:spPr/>
        <p:txBody>
          <a:bodyPr/>
          <a:lstStyle/>
          <a:p>
            <a:fld id="{A632B766-E982-49F2-80BA-232913135CE5}" type="datetimeFigureOut">
              <a:rPr lang="en-US" smtClean="0"/>
              <a:t>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60B006-620F-4E6A-A7C5-5B719AC170ED}" type="slidenum">
              <a:rPr lang="en-US" smtClean="0"/>
              <a:t>‹#›</a:t>
            </a:fld>
            <a:endParaRPr lang="en-US" dirty="0"/>
          </a:p>
        </p:txBody>
      </p:sp>
    </p:spTree>
    <p:extLst>
      <p:ext uri="{BB962C8B-B14F-4D97-AF65-F5344CB8AC3E}">
        <p14:creationId xmlns:p14="http://schemas.microsoft.com/office/powerpoint/2010/main" val="40224571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lvl1pPr marL="0" indent="0">
              <a:buNone/>
              <a:defRPr/>
            </a:lvl1pPr>
          </a:lstStyle>
          <a:p>
            <a:pPr lvl="0"/>
            <a:r>
              <a:rPr lang="en-US" dirty="0"/>
              <a:t>Edit Master text styles</a:t>
            </a:r>
          </a:p>
        </p:txBody>
      </p:sp>
      <p:sp>
        <p:nvSpPr>
          <p:cNvPr id="4" name="Date Placeholder 3"/>
          <p:cNvSpPr>
            <a:spLocks noGrp="1"/>
          </p:cNvSpPr>
          <p:nvPr>
            <p:ph type="dt" sz="half" idx="10"/>
          </p:nvPr>
        </p:nvSpPr>
        <p:spPr/>
        <p:txBody>
          <a:bodyPr/>
          <a:lstStyle/>
          <a:p>
            <a:fld id="{CFB2AF0B-8AD4-4EB8-99B7-255F387D564B}" type="datetimeFigureOut">
              <a:rPr lang="en-US" smtClean="0"/>
              <a:t>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F65D83-C431-4F95-9FC2-1259723B9E42}" type="slidenum">
              <a:rPr lang="en-US" smtClean="0"/>
              <a:t>‹#›</a:t>
            </a:fld>
            <a:endParaRPr lang="en-US" dirty="0"/>
          </a:p>
        </p:txBody>
      </p:sp>
    </p:spTree>
    <p:extLst>
      <p:ext uri="{BB962C8B-B14F-4D97-AF65-F5344CB8AC3E}">
        <p14:creationId xmlns:p14="http://schemas.microsoft.com/office/powerpoint/2010/main" val="9121676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1524000" y="1469036"/>
            <a:ext cx="9144000" cy="204092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524000" y="1122363"/>
            <a:ext cx="9144000" cy="2387600"/>
          </a:xfrm>
        </p:spPr>
        <p:txBody>
          <a:bodyPr anchor="b"/>
          <a:lstStyle>
            <a:lvl1pPr algn="l">
              <a:defRPr sz="6000">
                <a:solidFill>
                  <a:schemeClr val="accent1"/>
                </a:solidFill>
              </a:defRPr>
            </a:lvl1pPr>
          </a:lstStyle>
          <a:p>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4" name="Date Placeholder 3"/>
          <p:cNvSpPr>
            <a:spLocks noGrp="1"/>
          </p:cNvSpPr>
          <p:nvPr>
            <p:ph type="dt" sz="half" idx="10"/>
          </p:nvPr>
        </p:nvSpPr>
        <p:spPr/>
        <p:txBody>
          <a:bodyPr/>
          <a:lstStyle/>
          <a:p>
            <a:fld id="{51A82CE6-4ED0-47B0-9B2C-4B982941F720}" type="datetimeFigureOut">
              <a:rPr lang="en-US" smtClean="0"/>
              <a:t>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558922D-D1EC-4DB3-8567-569D8AD3449F}" type="slidenum">
              <a:rPr lang="en-US" smtClean="0"/>
              <a:t>‹#›</a:t>
            </a:fld>
            <a:endParaRPr lang="en-US" dirty="0"/>
          </a:p>
        </p:txBody>
      </p:sp>
    </p:spTree>
    <p:extLst>
      <p:ext uri="{BB962C8B-B14F-4D97-AF65-F5344CB8AC3E}">
        <p14:creationId xmlns:p14="http://schemas.microsoft.com/office/powerpoint/2010/main" val="29716386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lstStyle>
            <a:lvl1pPr>
              <a:defRPr>
                <a:solidFill>
                  <a:schemeClr val="accent1"/>
                </a:solidFill>
              </a:defRPr>
            </a:lvl1pPr>
          </a:lstStyle>
          <a:p>
            <a:endParaRPr lang="en-US" dirty="0"/>
          </a:p>
        </p:txBody>
      </p:sp>
      <p:sp>
        <p:nvSpPr>
          <p:cNvPr id="3" name="Content Placeholder 2"/>
          <p:cNvSpPr>
            <a:spLocks noGrp="1"/>
          </p:cNvSpPr>
          <p:nvPr>
            <p:ph idx="1"/>
          </p:nvPr>
        </p:nvSpPr>
        <p:spPr/>
        <p:txBody>
          <a:bodyPr/>
          <a:lstStyle>
            <a:lvl1pPr marL="0" indent="0">
              <a:buNone/>
              <a:defRPr/>
            </a:lvl1pPr>
          </a:lstStyle>
          <a:p>
            <a:pPr lvl="0"/>
            <a:endParaRPr lang="en-US" dirty="0"/>
          </a:p>
        </p:txBody>
      </p:sp>
      <p:sp>
        <p:nvSpPr>
          <p:cNvPr id="4" name="Date Placeholder 3"/>
          <p:cNvSpPr>
            <a:spLocks noGrp="1"/>
          </p:cNvSpPr>
          <p:nvPr>
            <p:ph type="dt" sz="half" idx="10"/>
          </p:nvPr>
        </p:nvSpPr>
        <p:spPr/>
        <p:txBody>
          <a:bodyPr/>
          <a:lstStyle/>
          <a:p>
            <a:fld id="{51A82CE6-4ED0-47B0-9B2C-4B982941F720}" type="datetimeFigureOut">
              <a:rPr lang="en-US" smtClean="0"/>
              <a:t>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558922D-D1EC-4DB3-8567-569D8AD3449F}" type="slidenum">
              <a:rPr lang="en-US" smtClean="0"/>
              <a:t>‹#›</a:t>
            </a:fld>
            <a:endParaRPr lang="en-US" dirty="0"/>
          </a:p>
        </p:txBody>
      </p:sp>
    </p:spTree>
    <p:extLst>
      <p:ext uri="{BB962C8B-B14F-4D97-AF65-F5344CB8AC3E}">
        <p14:creationId xmlns:p14="http://schemas.microsoft.com/office/powerpoint/2010/main" val="3601923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Date Placeholder 3"/>
          <p:cNvSpPr>
            <a:spLocks noGrp="1"/>
          </p:cNvSpPr>
          <p:nvPr>
            <p:ph type="dt" sz="half" idx="10"/>
          </p:nvPr>
        </p:nvSpPr>
        <p:spPr/>
        <p:txBody>
          <a:bodyPr/>
          <a:lstStyle/>
          <a:p>
            <a:fld id="{CFB2AF0B-8AD4-4EB8-99B7-255F387D564B}" type="datetimeFigureOut">
              <a:rPr lang="en-US" smtClean="0"/>
              <a:t>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F65D83-C431-4F95-9FC2-1259723B9E42}" type="slidenum">
              <a:rPr lang="en-US" smtClean="0"/>
              <a:t>‹#›</a:t>
            </a:fld>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0040" y="5503304"/>
            <a:ext cx="2753360" cy="764146"/>
          </a:xfrm>
          <a:prstGeom prst="rect">
            <a:avLst/>
          </a:prstGeom>
        </p:spPr>
      </p:pic>
      <p:sp>
        <p:nvSpPr>
          <p:cNvPr id="12" name="Text Placeholder 12"/>
          <p:cNvSpPr>
            <a:spLocks noGrp="1"/>
          </p:cNvSpPr>
          <p:nvPr>
            <p:ph type="body" sz="quarter" idx="13"/>
          </p:nvPr>
        </p:nvSpPr>
        <p:spPr>
          <a:xfrm>
            <a:off x="838200" y="952500"/>
            <a:ext cx="3695700" cy="406400"/>
          </a:xfrm>
        </p:spPr>
        <p:txBody>
          <a:bodyPr/>
          <a:lstStyle/>
          <a:p>
            <a:pPr lvl="0"/>
            <a:endParaRPr lang="en-US" dirty="0"/>
          </a:p>
        </p:txBody>
      </p:sp>
    </p:spTree>
    <p:extLst>
      <p:ext uri="{BB962C8B-B14F-4D97-AF65-F5344CB8AC3E}">
        <p14:creationId xmlns:p14="http://schemas.microsoft.com/office/powerpoint/2010/main" val="23135759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p:cNvSpPr/>
          <p:nvPr userDrawn="1"/>
        </p:nvSpPr>
        <p:spPr>
          <a:xfrm>
            <a:off x="0" y="-8627"/>
            <a:ext cx="12192000" cy="686662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8" name="Rectangle 7"/>
          <p:cNvSpPr/>
          <p:nvPr userDrawn="1"/>
        </p:nvSpPr>
        <p:spPr>
          <a:xfrm>
            <a:off x="0" y="4811843"/>
            <a:ext cx="12192000" cy="20461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838200" y="430570"/>
            <a:ext cx="10515600" cy="1381125"/>
          </a:xfrm>
        </p:spPr>
        <p:txBody>
          <a:bodyPr anchor="ctr">
            <a:normAutofit/>
          </a:bodyPr>
          <a:lstStyle>
            <a:lvl1pPr algn="l">
              <a:defRPr sz="4000">
                <a:solidFill>
                  <a:schemeClr val="accent1"/>
                </a:solidFill>
              </a:defRPr>
            </a:lvl1pPr>
          </a:lstStyle>
          <a:p>
            <a:endParaRPr lang="en-US" dirty="0"/>
          </a:p>
        </p:txBody>
      </p:sp>
      <p:sp>
        <p:nvSpPr>
          <p:cNvPr id="4" name="Date Placeholder 3"/>
          <p:cNvSpPr>
            <a:spLocks noGrp="1"/>
          </p:cNvSpPr>
          <p:nvPr>
            <p:ph type="dt" sz="half" idx="10"/>
          </p:nvPr>
        </p:nvSpPr>
        <p:spPr/>
        <p:txBody>
          <a:bodyPr/>
          <a:lstStyle/>
          <a:p>
            <a:fld id="{51A82CE6-4ED0-47B0-9B2C-4B982941F720}" type="datetimeFigureOut">
              <a:rPr lang="en-US" smtClean="0"/>
              <a:t>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558922D-D1EC-4DB3-8567-569D8AD3449F}" type="slidenum">
              <a:rPr lang="en-US" smtClean="0"/>
              <a:t>‹#›</a:t>
            </a:fld>
            <a:endParaRPr lang="en-US" dirty="0"/>
          </a:p>
        </p:txBody>
      </p:sp>
      <p:sp>
        <p:nvSpPr>
          <p:cNvPr id="3" name="Subtitle 2"/>
          <p:cNvSpPr>
            <a:spLocks noGrp="1"/>
          </p:cNvSpPr>
          <p:nvPr>
            <p:ph type="subTitle" idx="1"/>
          </p:nvPr>
        </p:nvSpPr>
        <p:spPr>
          <a:xfrm>
            <a:off x="838200" y="4962967"/>
            <a:ext cx="10515600" cy="1217847"/>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Tree>
    <p:extLst>
      <p:ext uri="{BB962C8B-B14F-4D97-AF65-F5344CB8AC3E}">
        <p14:creationId xmlns:p14="http://schemas.microsoft.com/office/powerpoint/2010/main" val="6368730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sp>
        <p:nvSpPr>
          <p:cNvPr id="6" name="Shape 44"/>
          <p:cNvSpPr txBox="1">
            <a:spLocks noGrp="1"/>
          </p:cNvSpPr>
          <p:nvPr>
            <p:ph type="title"/>
          </p:nvPr>
        </p:nvSpPr>
        <p:spPr>
          <a:xfrm>
            <a:off x="311700" y="1283225"/>
            <a:ext cx="8520600" cy="572700"/>
          </a:xfrm>
          <a:prstGeom prst="rect">
            <a:avLst/>
          </a:prstGeom>
          <a:noFill/>
          <a:ln>
            <a:noFill/>
          </a:ln>
        </p:spPr>
        <p:txBody>
          <a:bodyPr lIns="91425" tIns="91425" rIns="91425" bIns="91425" anchor="t" anchorCtr="0"/>
          <a:lstStyle>
            <a:lvl1pPr marL="0" marR="0" lvl="0" indent="0" rtl="0">
              <a:lnSpc>
                <a:spcPct val="100000"/>
              </a:lnSpc>
              <a:spcBef>
                <a:spcPts val="0"/>
              </a:spcBef>
              <a:spcAft>
                <a:spcPts val="0"/>
              </a:spcAft>
              <a:buClr>
                <a:schemeClr val="dk1"/>
              </a:buClr>
              <a:buFont typeface="Arial"/>
              <a:buNone/>
              <a:defRPr sz="7200" b="1" i="0" u="none" strike="noStrike" cap="none">
                <a:solidFill>
                  <a:schemeClr val="dk1"/>
                </a:solidFill>
                <a:latin typeface="Arial"/>
                <a:ea typeface="Arial"/>
                <a:cs typeface="Arial"/>
                <a:sym typeface="Arial"/>
              </a:defRPr>
            </a:lvl1pPr>
            <a:lvl2pPr lvl="1" indent="0" rtl="0">
              <a:spcBef>
                <a:spcPts val="0"/>
              </a:spcBef>
              <a:buClr>
                <a:schemeClr val="dk1"/>
              </a:buClr>
              <a:buFont typeface="Arial"/>
              <a:buNone/>
              <a:defRPr sz="2800" b="1">
                <a:solidFill>
                  <a:schemeClr val="dk1"/>
                </a:solidFill>
              </a:defRPr>
            </a:lvl2pPr>
            <a:lvl3pPr lvl="2" indent="0" rtl="0">
              <a:spcBef>
                <a:spcPts val="0"/>
              </a:spcBef>
              <a:buClr>
                <a:schemeClr val="dk1"/>
              </a:buClr>
              <a:buFont typeface="Arial"/>
              <a:buNone/>
              <a:defRPr sz="2800" b="1">
                <a:solidFill>
                  <a:schemeClr val="dk1"/>
                </a:solidFill>
              </a:defRPr>
            </a:lvl3pPr>
            <a:lvl4pPr lvl="3" indent="0" rtl="0">
              <a:spcBef>
                <a:spcPts val="0"/>
              </a:spcBef>
              <a:buClr>
                <a:schemeClr val="dk1"/>
              </a:buClr>
              <a:buFont typeface="Arial"/>
              <a:buNone/>
              <a:defRPr sz="2800" b="1">
                <a:solidFill>
                  <a:schemeClr val="dk1"/>
                </a:solidFill>
              </a:defRPr>
            </a:lvl4pPr>
            <a:lvl5pPr lvl="4" indent="0" rtl="0">
              <a:spcBef>
                <a:spcPts val="0"/>
              </a:spcBef>
              <a:buClr>
                <a:schemeClr val="dk1"/>
              </a:buClr>
              <a:buFont typeface="Arial"/>
              <a:buNone/>
              <a:defRPr sz="2800" b="1">
                <a:solidFill>
                  <a:schemeClr val="dk1"/>
                </a:solidFill>
              </a:defRPr>
            </a:lvl5pPr>
            <a:lvl6pPr lvl="5" indent="0" rtl="0">
              <a:spcBef>
                <a:spcPts val="0"/>
              </a:spcBef>
              <a:buClr>
                <a:schemeClr val="dk1"/>
              </a:buClr>
              <a:buFont typeface="Arial"/>
              <a:buNone/>
              <a:defRPr sz="2800" b="1">
                <a:solidFill>
                  <a:schemeClr val="dk1"/>
                </a:solidFill>
              </a:defRPr>
            </a:lvl6pPr>
            <a:lvl7pPr lvl="6" indent="0" rtl="0">
              <a:spcBef>
                <a:spcPts val="0"/>
              </a:spcBef>
              <a:buClr>
                <a:schemeClr val="dk1"/>
              </a:buClr>
              <a:buFont typeface="Arial"/>
              <a:buNone/>
              <a:defRPr sz="2800" b="1">
                <a:solidFill>
                  <a:schemeClr val="dk1"/>
                </a:solidFill>
              </a:defRPr>
            </a:lvl7pPr>
            <a:lvl8pPr lvl="7" indent="0" rtl="0">
              <a:spcBef>
                <a:spcPts val="0"/>
              </a:spcBef>
              <a:buClr>
                <a:schemeClr val="dk1"/>
              </a:buClr>
              <a:buFont typeface="Arial"/>
              <a:buNone/>
              <a:defRPr sz="2800" b="1">
                <a:solidFill>
                  <a:schemeClr val="dk1"/>
                </a:solidFill>
              </a:defRPr>
            </a:lvl8pPr>
            <a:lvl9pPr lvl="8" indent="0" rtl="0">
              <a:spcBef>
                <a:spcPts val="0"/>
              </a:spcBef>
              <a:buClr>
                <a:schemeClr val="dk1"/>
              </a:buClr>
              <a:buFont typeface="Arial"/>
              <a:buNone/>
              <a:defRPr sz="2800" b="1">
                <a:solidFill>
                  <a:schemeClr val="dk1"/>
                </a:solidFill>
              </a:defRPr>
            </a:lvl9pPr>
          </a:lstStyle>
          <a:p>
            <a:endParaRPr dirty="0"/>
          </a:p>
        </p:txBody>
      </p:sp>
      <p:sp>
        <p:nvSpPr>
          <p:cNvPr id="7" name="Shape 45"/>
          <p:cNvSpPr txBox="1">
            <a:spLocks noGrp="1"/>
          </p:cNvSpPr>
          <p:nvPr>
            <p:ph type="subTitle" idx="1"/>
          </p:nvPr>
        </p:nvSpPr>
        <p:spPr>
          <a:xfrm>
            <a:off x="436825" y="1005325"/>
            <a:ext cx="7508700" cy="357000"/>
          </a:xfrm>
          <a:prstGeom prst="rect">
            <a:avLst/>
          </a:prstGeom>
          <a:noFill/>
          <a:ln>
            <a:noFill/>
          </a:ln>
        </p:spPr>
        <p:txBody>
          <a:bodyPr lIns="91425" tIns="91425" rIns="91425" bIns="91425" anchor="t" anchorCtr="0"/>
          <a:lstStyle>
            <a:lvl1pPr marL="0" marR="0" lvl="0" indent="0" rtl="0">
              <a:lnSpc>
                <a:spcPct val="100000"/>
              </a:lnSpc>
              <a:spcBef>
                <a:spcPts val="0"/>
              </a:spcBef>
              <a:spcAft>
                <a:spcPts val="0"/>
              </a:spcAft>
              <a:buClr>
                <a:srgbClr val="000000"/>
              </a:buClr>
              <a:buFont typeface="Arial"/>
              <a:buNone/>
              <a:defRPr sz="1400" b="1" i="0" u="none" strike="noStrike" cap="none">
                <a:solidFill>
                  <a:srgbClr val="000000"/>
                </a:solidFill>
                <a:highlight>
                  <a:srgbClr val="FFFFFF"/>
                </a:highlight>
                <a:latin typeface="Arial"/>
                <a:ea typeface="Arial"/>
                <a:cs typeface="Arial"/>
                <a:sym typeface="Arial"/>
              </a:defRPr>
            </a:lvl1pPr>
            <a:lvl2pPr marL="457200" marR="0" lvl="1" indent="0" rtl="0">
              <a:lnSpc>
                <a:spcPct val="100000"/>
              </a:lnSpc>
              <a:spcBef>
                <a:spcPts val="0"/>
              </a:spcBef>
              <a:spcAft>
                <a:spcPts val="0"/>
              </a:spcAft>
              <a:buClr>
                <a:srgbClr val="000000"/>
              </a:buClr>
              <a:buFont typeface="Arial"/>
              <a:buNone/>
              <a:defRPr sz="1400" b="1" i="0" u="none" strike="noStrike" cap="none">
                <a:solidFill>
                  <a:srgbClr val="000000"/>
                </a:solidFill>
                <a:highlight>
                  <a:srgbClr val="FFFFFF"/>
                </a:highlight>
                <a:latin typeface="Arial"/>
                <a:ea typeface="Arial"/>
                <a:cs typeface="Arial"/>
                <a:sym typeface="Arial"/>
              </a:defRPr>
            </a:lvl2pPr>
            <a:lvl3pPr marL="914400" marR="0" lvl="2" indent="0" rtl="0">
              <a:lnSpc>
                <a:spcPct val="100000"/>
              </a:lnSpc>
              <a:spcBef>
                <a:spcPts val="0"/>
              </a:spcBef>
              <a:spcAft>
                <a:spcPts val="0"/>
              </a:spcAft>
              <a:buClr>
                <a:srgbClr val="000000"/>
              </a:buClr>
              <a:buFont typeface="Arial"/>
              <a:buNone/>
              <a:defRPr sz="1400" b="1" i="0" u="none" strike="noStrike" cap="none">
                <a:solidFill>
                  <a:srgbClr val="000000"/>
                </a:solidFill>
                <a:highlight>
                  <a:srgbClr val="FFFFFF"/>
                </a:highlight>
                <a:latin typeface="Arial"/>
                <a:ea typeface="Arial"/>
                <a:cs typeface="Arial"/>
                <a:sym typeface="Arial"/>
              </a:defRPr>
            </a:lvl3pPr>
            <a:lvl4pPr marL="1371600" marR="0" lvl="3" indent="0" rtl="0">
              <a:lnSpc>
                <a:spcPct val="100000"/>
              </a:lnSpc>
              <a:spcBef>
                <a:spcPts val="0"/>
              </a:spcBef>
              <a:spcAft>
                <a:spcPts val="0"/>
              </a:spcAft>
              <a:buClr>
                <a:srgbClr val="000000"/>
              </a:buClr>
              <a:buFont typeface="Arial"/>
              <a:buNone/>
              <a:defRPr sz="1400" b="1" i="0" u="none" strike="noStrike" cap="none">
                <a:solidFill>
                  <a:srgbClr val="000000"/>
                </a:solidFill>
                <a:highlight>
                  <a:srgbClr val="FFFFFF"/>
                </a:highlight>
                <a:latin typeface="Arial"/>
                <a:ea typeface="Arial"/>
                <a:cs typeface="Arial"/>
                <a:sym typeface="Arial"/>
              </a:defRPr>
            </a:lvl4pPr>
            <a:lvl5pPr marL="1828800" marR="0" lvl="4" indent="0" rtl="0">
              <a:lnSpc>
                <a:spcPct val="100000"/>
              </a:lnSpc>
              <a:spcBef>
                <a:spcPts val="0"/>
              </a:spcBef>
              <a:spcAft>
                <a:spcPts val="0"/>
              </a:spcAft>
              <a:buClr>
                <a:srgbClr val="000000"/>
              </a:buClr>
              <a:buFont typeface="Arial"/>
              <a:buNone/>
              <a:defRPr sz="1400" b="1" i="0" u="none" strike="noStrike" cap="none">
                <a:solidFill>
                  <a:srgbClr val="000000"/>
                </a:solidFill>
                <a:highlight>
                  <a:srgbClr val="FFFFFF"/>
                </a:highlight>
                <a:latin typeface="Arial"/>
                <a:ea typeface="Arial"/>
                <a:cs typeface="Arial"/>
                <a:sym typeface="Arial"/>
              </a:defRPr>
            </a:lvl5pPr>
            <a:lvl6pPr marL="2286000" marR="0" lvl="5" indent="0" rtl="0">
              <a:lnSpc>
                <a:spcPct val="100000"/>
              </a:lnSpc>
              <a:spcBef>
                <a:spcPts val="0"/>
              </a:spcBef>
              <a:spcAft>
                <a:spcPts val="0"/>
              </a:spcAft>
              <a:buClr>
                <a:srgbClr val="000000"/>
              </a:buClr>
              <a:buFont typeface="Arial"/>
              <a:buNone/>
              <a:defRPr sz="1400" b="1" i="0" u="none" strike="noStrike" cap="none">
                <a:solidFill>
                  <a:srgbClr val="000000"/>
                </a:solidFill>
                <a:highlight>
                  <a:srgbClr val="FFFFFF"/>
                </a:highlight>
                <a:latin typeface="Arial"/>
                <a:ea typeface="Arial"/>
                <a:cs typeface="Arial"/>
                <a:sym typeface="Arial"/>
              </a:defRPr>
            </a:lvl6pPr>
            <a:lvl7pPr marL="2743200" marR="0" lvl="6" indent="0" rtl="0">
              <a:lnSpc>
                <a:spcPct val="100000"/>
              </a:lnSpc>
              <a:spcBef>
                <a:spcPts val="0"/>
              </a:spcBef>
              <a:spcAft>
                <a:spcPts val="0"/>
              </a:spcAft>
              <a:buClr>
                <a:srgbClr val="000000"/>
              </a:buClr>
              <a:buFont typeface="Arial"/>
              <a:buNone/>
              <a:defRPr sz="1400" b="1" i="0" u="none" strike="noStrike" cap="none">
                <a:solidFill>
                  <a:srgbClr val="000000"/>
                </a:solidFill>
                <a:highlight>
                  <a:srgbClr val="FFFFFF"/>
                </a:highlight>
                <a:latin typeface="Arial"/>
                <a:ea typeface="Arial"/>
                <a:cs typeface="Arial"/>
                <a:sym typeface="Arial"/>
              </a:defRPr>
            </a:lvl7pPr>
            <a:lvl8pPr marL="3200400" marR="0" lvl="7" indent="0" rtl="0">
              <a:lnSpc>
                <a:spcPct val="100000"/>
              </a:lnSpc>
              <a:spcBef>
                <a:spcPts val="0"/>
              </a:spcBef>
              <a:spcAft>
                <a:spcPts val="0"/>
              </a:spcAft>
              <a:buClr>
                <a:srgbClr val="000000"/>
              </a:buClr>
              <a:buFont typeface="Arial"/>
              <a:buNone/>
              <a:defRPr sz="1400" b="1" i="0" u="none" strike="noStrike" cap="none">
                <a:solidFill>
                  <a:srgbClr val="000000"/>
                </a:solidFill>
                <a:highlight>
                  <a:srgbClr val="FFFFFF"/>
                </a:highlight>
                <a:latin typeface="Arial"/>
                <a:ea typeface="Arial"/>
                <a:cs typeface="Arial"/>
                <a:sym typeface="Arial"/>
              </a:defRPr>
            </a:lvl8pPr>
            <a:lvl9pPr marL="3657600" marR="0" lvl="8" indent="0" rtl="0">
              <a:lnSpc>
                <a:spcPct val="100000"/>
              </a:lnSpc>
              <a:spcBef>
                <a:spcPts val="0"/>
              </a:spcBef>
              <a:spcAft>
                <a:spcPts val="0"/>
              </a:spcAft>
              <a:buClr>
                <a:srgbClr val="000000"/>
              </a:buClr>
              <a:buFont typeface="Arial"/>
              <a:buNone/>
              <a:defRPr sz="1400" b="1" i="0" u="none" strike="noStrike" cap="none">
                <a:solidFill>
                  <a:srgbClr val="000000"/>
                </a:solidFill>
                <a:highlight>
                  <a:srgbClr val="FFFFFF"/>
                </a:highlight>
                <a:latin typeface="Arial"/>
                <a:ea typeface="Arial"/>
                <a:cs typeface="Arial"/>
                <a:sym typeface="Arial"/>
              </a:defRPr>
            </a:lvl9pPr>
          </a:lstStyle>
          <a:p>
            <a:endParaRPr dirty="0"/>
          </a:p>
        </p:txBody>
      </p:sp>
    </p:spTree>
    <p:extLst>
      <p:ext uri="{BB962C8B-B14F-4D97-AF65-F5344CB8AC3E}">
        <p14:creationId xmlns:p14="http://schemas.microsoft.com/office/powerpoint/2010/main" val="26389722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sp>
        <p:nvSpPr>
          <p:cNvPr id="7" name="Shape 86"/>
          <p:cNvSpPr/>
          <p:nvPr userDrawn="1"/>
        </p:nvSpPr>
        <p:spPr>
          <a:xfrm>
            <a:off x="0" y="1809750"/>
            <a:ext cx="12192000" cy="1543200"/>
          </a:xfrm>
          <a:prstGeom prst="rect">
            <a:avLst/>
          </a:prstGeom>
          <a:solidFill>
            <a:schemeClr val="accent1"/>
          </a:solidFill>
          <a:ln>
            <a:noFill/>
          </a:ln>
        </p:spPr>
        <p:txBody>
          <a:bodyPr lIns="121900" tIns="60925" rIns="121900" bIns="60925" anchor="ctr" anchorCtr="0">
            <a:noAutofit/>
          </a:bodyPr>
          <a:lstStyle/>
          <a:p>
            <a:pPr marL="0" marR="0" lvl="0" indent="0" algn="ctr" rtl="0">
              <a:lnSpc>
                <a:spcPct val="100000"/>
              </a:lnSpc>
              <a:spcBef>
                <a:spcPts val="0"/>
              </a:spcBef>
              <a:spcAft>
                <a:spcPts val="0"/>
              </a:spcAft>
              <a:buClr>
                <a:srgbClr val="000000"/>
              </a:buClr>
              <a:buFont typeface="Arial"/>
              <a:buNone/>
            </a:pPr>
            <a:endParaRPr sz="3700" b="1" i="0" u="none" strike="noStrike" cap="none" dirty="0">
              <a:solidFill>
                <a:schemeClr val="dk2"/>
              </a:solidFill>
              <a:latin typeface="Arial"/>
              <a:ea typeface="Arial"/>
              <a:cs typeface="Arial"/>
              <a:sym typeface="Arial"/>
            </a:endParaRPr>
          </a:p>
        </p:txBody>
      </p:sp>
      <p:sp>
        <p:nvSpPr>
          <p:cNvPr id="9" name="Shape 87"/>
          <p:cNvSpPr txBox="1">
            <a:spLocks noGrp="1"/>
          </p:cNvSpPr>
          <p:nvPr>
            <p:ph type="title"/>
          </p:nvPr>
        </p:nvSpPr>
        <p:spPr>
          <a:xfrm>
            <a:off x="381837" y="2095500"/>
            <a:ext cx="8112899" cy="10214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1"/>
              </a:buClr>
              <a:buFont typeface="Arial"/>
              <a:buNone/>
              <a:defRPr sz="4800" b="1" i="0" u="none" strike="noStrike" cap="none">
                <a:solidFill>
                  <a:schemeClr val="tx1"/>
                </a:solidFill>
                <a:latin typeface="Arial"/>
                <a:ea typeface="Arial"/>
                <a:cs typeface="Arial"/>
                <a:sym typeface="Arial"/>
              </a:defRPr>
            </a:lvl1pPr>
            <a:lvl2pPr marL="0" marR="0" lvl="1" indent="0" algn="l" rtl="0">
              <a:spcBef>
                <a:spcPts val="0"/>
              </a:spcBef>
              <a:buClr>
                <a:schemeClr val="dk1"/>
              </a:buClr>
              <a:buFont typeface="Arial"/>
              <a:buNone/>
              <a:defRPr sz="2400" b="1">
                <a:solidFill>
                  <a:schemeClr val="dk1"/>
                </a:solidFill>
              </a:defRPr>
            </a:lvl2pPr>
            <a:lvl3pPr marL="0" marR="0" lvl="2" indent="0" algn="l" rtl="0">
              <a:spcBef>
                <a:spcPts val="0"/>
              </a:spcBef>
              <a:buClr>
                <a:schemeClr val="dk1"/>
              </a:buClr>
              <a:buFont typeface="Arial"/>
              <a:buNone/>
              <a:defRPr sz="2400" b="1">
                <a:solidFill>
                  <a:schemeClr val="dk1"/>
                </a:solidFill>
              </a:defRPr>
            </a:lvl3pPr>
            <a:lvl4pPr marL="0" marR="0" lvl="3" indent="0" algn="l" rtl="0">
              <a:spcBef>
                <a:spcPts val="0"/>
              </a:spcBef>
              <a:buClr>
                <a:schemeClr val="dk1"/>
              </a:buClr>
              <a:buFont typeface="Arial"/>
              <a:buNone/>
              <a:defRPr sz="2400" b="1">
                <a:solidFill>
                  <a:schemeClr val="dk1"/>
                </a:solidFill>
              </a:defRPr>
            </a:lvl4pPr>
            <a:lvl5pPr marL="0" marR="0" lvl="4" indent="0" algn="l" rtl="0">
              <a:spcBef>
                <a:spcPts val="0"/>
              </a:spcBef>
              <a:buClr>
                <a:schemeClr val="dk1"/>
              </a:buClr>
              <a:buFont typeface="Arial"/>
              <a:buNone/>
              <a:defRPr sz="2400" b="1">
                <a:solidFill>
                  <a:schemeClr val="dk1"/>
                </a:solidFill>
              </a:defRPr>
            </a:lvl5pPr>
            <a:lvl6pPr marL="0" marR="0" lvl="5" indent="0" algn="l" rtl="0">
              <a:spcBef>
                <a:spcPts val="0"/>
              </a:spcBef>
              <a:buClr>
                <a:schemeClr val="dk1"/>
              </a:buClr>
              <a:buFont typeface="Arial"/>
              <a:buNone/>
              <a:defRPr sz="2400" b="1">
                <a:solidFill>
                  <a:schemeClr val="dk1"/>
                </a:solidFill>
              </a:defRPr>
            </a:lvl6pPr>
            <a:lvl7pPr marL="0" marR="0" lvl="6" indent="0" algn="l" rtl="0">
              <a:spcBef>
                <a:spcPts val="0"/>
              </a:spcBef>
              <a:buClr>
                <a:schemeClr val="dk1"/>
              </a:buClr>
              <a:buFont typeface="Arial"/>
              <a:buNone/>
              <a:defRPr sz="2400" b="1">
                <a:solidFill>
                  <a:schemeClr val="dk1"/>
                </a:solidFill>
              </a:defRPr>
            </a:lvl7pPr>
            <a:lvl8pPr marL="0" marR="0" lvl="7" indent="0" algn="l" rtl="0">
              <a:spcBef>
                <a:spcPts val="0"/>
              </a:spcBef>
              <a:buClr>
                <a:schemeClr val="dk1"/>
              </a:buClr>
              <a:buFont typeface="Arial"/>
              <a:buNone/>
              <a:defRPr sz="2400" b="1">
                <a:solidFill>
                  <a:schemeClr val="dk1"/>
                </a:solidFill>
              </a:defRPr>
            </a:lvl8pPr>
            <a:lvl9pPr marL="0" marR="0" lvl="8" indent="0" algn="l" rtl="0">
              <a:spcBef>
                <a:spcPts val="0"/>
              </a:spcBef>
              <a:buClr>
                <a:schemeClr val="dk1"/>
              </a:buClr>
              <a:buFont typeface="Arial"/>
              <a:buNone/>
              <a:defRPr sz="2400" b="1">
                <a:solidFill>
                  <a:schemeClr val="dk1"/>
                </a:solidFill>
              </a:defRPr>
            </a:lvl9pPr>
          </a:lstStyle>
          <a:p>
            <a:endParaRPr dirty="0"/>
          </a:p>
        </p:txBody>
      </p:sp>
    </p:spTree>
    <p:extLst>
      <p:ext uri="{BB962C8B-B14F-4D97-AF65-F5344CB8AC3E}">
        <p14:creationId xmlns:p14="http://schemas.microsoft.com/office/powerpoint/2010/main" val="18938071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1"/>
        </a:solidFill>
        <a:effectLst/>
      </p:bgPr>
    </p:bg>
    <p:spTree>
      <p:nvGrpSpPr>
        <p:cNvPr id="1" name=""/>
        <p:cNvGrpSpPr/>
        <p:nvPr/>
      </p:nvGrpSpPr>
      <p:grpSpPr>
        <a:xfrm>
          <a:off x="0" y="0"/>
          <a:ext cx="0" cy="0"/>
          <a:chOff x="0" y="0"/>
          <a:chExt cx="0" cy="0"/>
        </a:xfrm>
      </p:grpSpPr>
      <p:sp>
        <p:nvSpPr>
          <p:cNvPr id="6" name="Shape 77"/>
          <p:cNvSpPr txBox="1">
            <a:spLocks noGrp="1"/>
          </p:cNvSpPr>
          <p:nvPr>
            <p:ph type="title"/>
          </p:nvPr>
        </p:nvSpPr>
        <p:spPr>
          <a:xfrm>
            <a:off x="311700" y="826025"/>
            <a:ext cx="6246299" cy="5726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6200" b="1" i="0" u="none" strike="noStrike" cap="none">
                <a:solidFill>
                  <a:schemeClr val="dk1"/>
                </a:solidFill>
                <a:latin typeface="Arial"/>
                <a:ea typeface="Arial"/>
                <a:cs typeface="Arial"/>
                <a:sym typeface="Arial"/>
              </a:defRPr>
            </a:lvl1pPr>
            <a:lvl2pPr lvl="1" indent="0" rtl="0">
              <a:spcBef>
                <a:spcPts val="0"/>
              </a:spcBef>
              <a:buClr>
                <a:schemeClr val="dk1"/>
              </a:buClr>
              <a:buFont typeface="Arial"/>
              <a:buNone/>
              <a:defRPr sz="6200" b="1">
                <a:solidFill>
                  <a:schemeClr val="dk1"/>
                </a:solidFill>
              </a:defRPr>
            </a:lvl2pPr>
            <a:lvl3pPr lvl="2" indent="0" rtl="0">
              <a:spcBef>
                <a:spcPts val="0"/>
              </a:spcBef>
              <a:buClr>
                <a:schemeClr val="dk1"/>
              </a:buClr>
              <a:buFont typeface="Arial"/>
              <a:buNone/>
              <a:defRPr sz="6200" b="1">
                <a:solidFill>
                  <a:schemeClr val="dk1"/>
                </a:solidFill>
              </a:defRPr>
            </a:lvl3pPr>
            <a:lvl4pPr lvl="3" indent="0" rtl="0">
              <a:spcBef>
                <a:spcPts val="0"/>
              </a:spcBef>
              <a:buClr>
                <a:schemeClr val="dk1"/>
              </a:buClr>
              <a:buFont typeface="Arial"/>
              <a:buNone/>
              <a:defRPr sz="6200" b="1">
                <a:solidFill>
                  <a:schemeClr val="dk1"/>
                </a:solidFill>
              </a:defRPr>
            </a:lvl4pPr>
            <a:lvl5pPr lvl="4" indent="0" rtl="0">
              <a:spcBef>
                <a:spcPts val="0"/>
              </a:spcBef>
              <a:buClr>
                <a:schemeClr val="dk1"/>
              </a:buClr>
              <a:buFont typeface="Arial"/>
              <a:buNone/>
              <a:defRPr sz="6200" b="1">
                <a:solidFill>
                  <a:schemeClr val="dk1"/>
                </a:solidFill>
              </a:defRPr>
            </a:lvl5pPr>
            <a:lvl6pPr lvl="5" indent="0" rtl="0">
              <a:spcBef>
                <a:spcPts val="0"/>
              </a:spcBef>
              <a:buClr>
                <a:schemeClr val="dk1"/>
              </a:buClr>
              <a:buFont typeface="Arial"/>
              <a:buNone/>
              <a:defRPr sz="6200" b="1">
                <a:solidFill>
                  <a:schemeClr val="dk1"/>
                </a:solidFill>
              </a:defRPr>
            </a:lvl6pPr>
            <a:lvl7pPr lvl="6" indent="0" rtl="0">
              <a:spcBef>
                <a:spcPts val="0"/>
              </a:spcBef>
              <a:buClr>
                <a:schemeClr val="dk1"/>
              </a:buClr>
              <a:buFont typeface="Arial"/>
              <a:buNone/>
              <a:defRPr sz="6200" b="1">
                <a:solidFill>
                  <a:schemeClr val="dk1"/>
                </a:solidFill>
              </a:defRPr>
            </a:lvl7pPr>
            <a:lvl8pPr lvl="7" indent="0" rtl="0">
              <a:spcBef>
                <a:spcPts val="0"/>
              </a:spcBef>
              <a:buClr>
                <a:schemeClr val="dk1"/>
              </a:buClr>
              <a:buFont typeface="Arial"/>
              <a:buNone/>
              <a:defRPr sz="6200" b="1">
                <a:solidFill>
                  <a:schemeClr val="dk1"/>
                </a:solidFill>
              </a:defRPr>
            </a:lvl8pPr>
            <a:lvl9pPr lvl="8" indent="0" rtl="0">
              <a:spcBef>
                <a:spcPts val="0"/>
              </a:spcBef>
              <a:buClr>
                <a:schemeClr val="dk1"/>
              </a:buClr>
              <a:buFont typeface="Arial"/>
              <a:buNone/>
              <a:defRPr sz="6200" b="1">
                <a:solidFill>
                  <a:schemeClr val="dk1"/>
                </a:solidFill>
              </a:defRPr>
            </a:lvl9pPr>
          </a:lstStyle>
          <a:p>
            <a:endParaRPr dirty="0"/>
          </a:p>
        </p:txBody>
      </p:sp>
    </p:spTree>
    <p:extLst>
      <p:ext uri="{BB962C8B-B14F-4D97-AF65-F5344CB8AC3E}">
        <p14:creationId xmlns:p14="http://schemas.microsoft.com/office/powerpoint/2010/main" val="27371140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ustom Layout">
    <p:bg>
      <p:bgRef idx="1001">
        <a:schemeClr val="bg1"/>
      </p:bgRef>
    </p:bg>
    <p:spTree>
      <p:nvGrpSpPr>
        <p:cNvPr id="1" name=""/>
        <p:cNvGrpSpPr/>
        <p:nvPr/>
      </p:nvGrpSpPr>
      <p:grpSpPr>
        <a:xfrm>
          <a:off x="0" y="0"/>
          <a:ext cx="0" cy="0"/>
          <a:chOff x="0" y="0"/>
          <a:chExt cx="0" cy="0"/>
        </a:xfrm>
      </p:grpSpPr>
      <p:sp>
        <p:nvSpPr>
          <p:cNvPr id="6" name="Rectangle 5"/>
          <p:cNvSpPr/>
          <p:nvPr userDrawn="1"/>
        </p:nvSpPr>
        <p:spPr>
          <a:xfrm>
            <a:off x="0" y="-1"/>
            <a:ext cx="12192000" cy="15962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15900" y="270667"/>
            <a:ext cx="10515600" cy="1325563"/>
          </a:xfrm>
        </p:spPr>
        <p:txBody>
          <a:bodyPr/>
          <a:lstStyle>
            <a:lvl1pPr>
              <a:defRPr>
                <a:solidFill>
                  <a:sysClr val="windowText" lastClr="000000"/>
                </a:solidFill>
              </a:defRPr>
            </a:lvl1pPr>
          </a:lstStyle>
          <a:p>
            <a:endParaRPr lang="en-US" dirty="0"/>
          </a:p>
        </p:txBody>
      </p:sp>
    </p:spTree>
    <p:extLst>
      <p:ext uri="{BB962C8B-B14F-4D97-AF65-F5344CB8AC3E}">
        <p14:creationId xmlns:p14="http://schemas.microsoft.com/office/powerpoint/2010/main" val="2338304233"/>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_Content with Caption">
    <p:spTree>
      <p:nvGrpSpPr>
        <p:cNvPr id="1" name=""/>
        <p:cNvGrpSpPr/>
        <p:nvPr/>
      </p:nvGrpSpPr>
      <p:grpSpPr>
        <a:xfrm>
          <a:off x="0" y="0"/>
          <a:ext cx="0" cy="0"/>
          <a:chOff x="0" y="0"/>
          <a:chExt cx="0" cy="0"/>
        </a:xfrm>
      </p:grpSpPr>
      <p:sp>
        <p:nvSpPr>
          <p:cNvPr id="3" name="Rectangle 2"/>
          <p:cNvSpPr/>
          <p:nvPr userDrawn="1"/>
        </p:nvSpPr>
        <p:spPr>
          <a:xfrm>
            <a:off x="0" y="0"/>
            <a:ext cx="12319000" cy="17085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p:cNvSpPr>
            <a:spLocks noGrp="1"/>
          </p:cNvSpPr>
          <p:nvPr>
            <p:ph type="title"/>
          </p:nvPr>
        </p:nvSpPr>
        <p:spPr>
          <a:xfrm>
            <a:off x="375093" y="108373"/>
            <a:ext cx="10978707" cy="1600200"/>
          </a:xfrm>
        </p:spPr>
        <p:txBody>
          <a:bodyPr anchor="ctr">
            <a:normAutofit/>
          </a:bodyPr>
          <a:lstStyle>
            <a:lvl1pPr>
              <a:defRPr sz="3600" b="1">
                <a:solidFill>
                  <a:schemeClr val="tx1"/>
                </a:solidFill>
              </a:defRPr>
            </a:lvl1pPr>
          </a:lstStyle>
          <a:p>
            <a:endParaRPr lang="en-US" dirty="0"/>
          </a:p>
        </p:txBody>
      </p:sp>
    </p:spTree>
    <p:extLst>
      <p:ext uri="{BB962C8B-B14F-4D97-AF65-F5344CB8AC3E}">
        <p14:creationId xmlns:p14="http://schemas.microsoft.com/office/powerpoint/2010/main" val="8526458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solidFill>
            <a:schemeClr val="tx1">
              <a:lumMod val="50000"/>
              <a:lumOff val="50000"/>
            </a:schemeClr>
          </a:solidFill>
        </p:spPr>
        <p:txBody>
          <a:bodyPr anchor="b"/>
          <a:lstStyle>
            <a:lvl1pPr>
              <a:defRPr sz="6000">
                <a:solidFill>
                  <a:schemeClr val="bg1"/>
                </a:solidFill>
              </a:defRPr>
            </a:lvl1pPr>
          </a:lstStyle>
          <a:p>
            <a:endParaRPr lang="en-US" dirty="0"/>
          </a:p>
        </p:txBody>
      </p:sp>
      <p:sp>
        <p:nvSpPr>
          <p:cNvPr id="3" name="Text Placeholder 2"/>
          <p:cNvSpPr>
            <a:spLocks noGrp="1"/>
          </p:cNvSpPr>
          <p:nvPr>
            <p:ph type="body" idx="1"/>
          </p:nvPr>
        </p:nvSpPr>
        <p:spPr>
          <a:xfrm>
            <a:off x="831850" y="4811049"/>
            <a:ext cx="10515600" cy="432242"/>
          </a:xfrm>
          <a:solidFill>
            <a:schemeClr val="tx1"/>
          </a:solidFill>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dirty="0"/>
          </a:p>
        </p:txBody>
      </p:sp>
      <p:sp>
        <p:nvSpPr>
          <p:cNvPr id="4" name="Date Placeholder 3"/>
          <p:cNvSpPr>
            <a:spLocks noGrp="1"/>
          </p:cNvSpPr>
          <p:nvPr>
            <p:ph type="dt" sz="half" idx="10"/>
          </p:nvPr>
        </p:nvSpPr>
        <p:spPr/>
        <p:txBody>
          <a:bodyPr/>
          <a:lstStyle/>
          <a:p>
            <a:fld id="{51A82CE6-4ED0-47B0-9B2C-4B982941F720}" type="datetimeFigureOut">
              <a:rPr lang="en-US" smtClean="0"/>
              <a:t>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558922D-D1EC-4DB3-8567-569D8AD3449F}" type="slidenum">
              <a:rPr lang="en-US" smtClean="0"/>
              <a:t>‹#›</a:t>
            </a:fld>
            <a:endParaRPr lang="en-US" dirty="0"/>
          </a:p>
        </p:txBody>
      </p:sp>
    </p:spTree>
    <p:extLst>
      <p:ext uri="{BB962C8B-B14F-4D97-AF65-F5344CB8AC3E}">
        <p14:creationId xmlns:p14="http://schemas.microsoft.com/office/powerpoint/2010/main" val="32768448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A82CE6-4ED0-47B0-9B2C-4B982941F720}" type="datetimeFigureOut">
              <a:rPr lang="en-US" smtClean="0"/>
              <a:t>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558922D-D1EC-4DB3-8567-569D8AD3449F}" type="slidenum">
              <a:rPr lang="en-US" smtClean="0"/>
              <a:t>‹#›</a:t>
            </a:fld>
            <a:endParaRPr lang="en-US" dirty="0"/>
          </a:p>
        </p:txBody>
      </p:sp>
    </p:spTree>
    <p:extLst>
      <p:ext uri="{BB962C8B-B14F-4D97-AF65-F5344CB8AC3E}">
        <p14:creationId xmlns:p14="http://schemas.microsoft.com/office/powerpoint/2010/main" val="24497299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A82CE6-4ED0-47B0-9B2C-4B982941F720}" type="datetimeFigureOut">
              <a:rPr lang="en-US" smtClean="0"/>
              <a:t>1/6/2021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558922D-D1EC-4DB3-8567-569D8AD3449F}" type="slidenum">
              <a:rPr lang="en-US" smtClean="0"/>
              <a:t>‹#›</a:t>
            </a:fld>
            <a:endParaRPr lang="en-US" dirty="0"/>
          </a:p>
        </p:txBody>
      </p:sp>
    </p:spTree>
    <p:extLst>
      <p:ext uri="{BB962C8B-B14F-4D97-AF65-F5344CB8AC3E}">
        <p14:creationId xmlns:p14="http://schemas.microsoft.com/office/powerpoint/2010/main" val="22656711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6"/>
          <p:cNvSpPr>
            <a:spLocks noChangeShapeType="1"/>
          </p:cNvSpPr>
          <p:nvPr/>
        </p:nvSpPr>
        <p:spPr bwMode="auto">
          <a:xfrm>
            <a:off x="609600" y="6624638"/>
            <a:ext cx="109728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dirty="0"/>
          </a:p>
        </p:txBody>
      </p:sp>
      <p:sp>
        <p:nvSpPr>
          <p:cNvPr id="5" name="Rectangle 7"/>
          <p:cNvSpPr>
            <a:spLocks noChangeArrowheads="1"/>
          </p:cNvSpPr>
          <p:nvPr/>
        </p:nvSpPr>
        <p:spPr bwMode="auto">
          <a:xfrm>
            <a:off x="609600" y="6642100"/>
            <a:ext cx="10972800"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defRPr sz="1600" b="1">
                <a:solidFill>
                  <a:schemeClr val="tx1"/>
                </a:solidFill>
                <a:latin typeface="Century Schoolbook" panose="02040604050505020304" pitchFamily="18" charset="0"/>
              </a:defRPr>
            </a:lvl1pPr>
            <a:lvl2pPr marL="742950" indent="-285750">
              <a:defRPr sz="1600" b="1">
                <a:solidFill>
                  <a:schemeClr val="tx1"/>
                </a:solidFill>
                <a:latin typeface="Century Schoolbook" panose="02040604050505020304" pitchFamily="18" charset="0"/>
              </a:defRPr>
            </a:lvl2pPr>
            <a:lvl3pPr marL="1143000" indent="-228600">
              <a:defRPr sz="1600" b="1">
                <a:solidFill>
                  <a:schemeClr val="tx1"/>
                </a:solidFill>
                <a:latin typeface="Century Schoolbook" panose="02040604050505020304" pitchFamily="18" charset="0"/>
              </a:defRPr>
            </a:lvl3pPr>
            <a:lvl4pPr marL="1600200" indent="-228600">
              <a:defRPr sz="1600" b="1">
                <a:solidFill>
                  <a:schemeClr val="tx1"/>
                </a:solidFill>
                <a:latin typeface="Century Schoolbook" panose="02040604050505020304" pitchFamily="18" charset="0"/>
              </a:defRPr>
            </a:lvl4pPr>
            <a:lvl5pPr marL="2057400" indent="-228600">
              <a:defRPr sz="1600" b="1">
                <a:solidFill>
                  <a:schemeClr val="tx1"/>
                </a:solidFill>
                <a:latin typeface="Century Schoolbook" panose="02040604050505020304" pitchFamily="18" charset="0"/>
              </a:defRPr>
            </a:lvl5pPr>
            <a:lvl6pPr marL="2514600" indent="-228600" eaLnBrk="0" fontAlgn="base" hangingPunct="0">
              <a:spcBef>
                <a:spcPct val="0"/>
              </a:spcBef>
              <a:spcAft>
                <a:spcPct val="0"/>
              </a:spcAft>
              <a:defRPr sz="1600" b="1">
                <a:solidFill>
                  <a:schemeClr val="tx1"/>
                </a:solidFill>
                <a:latin typeface="Century Schoolbook" panose="02040604050505020304" pitchFamily="18" charset="0"/>
              </a:defRPr>
            </a:lvl6pPr>
            <a:lvl7pPr marL="2971800" indent="-228600" eaLnBrk="0" fontAlgn="base" hangingPunct="0">
              <a:spcBef>
                <a:spcPct val="0"/>
              </a:spcBef>
              <a:spcAft>
                <a:spcPct val="0"/>
              </a:spcAft>
              <a:defRPr sz="1600" b="1">
                <a:solidFill>
                  <a:schemeClr val="tx1"/>
                </a:solidFill>
                <a:latin typeface="Century Schoolbook" panose="02040604050505020304" pitchFamily="18" charset="0"/>
              </a:defRPr>
            </a:lvl7pPr>
            <a:lvl8pPr marL="3429000" indent="-228600" eaLnBrk="0" fontAlgn="base" hangingPunct="0">
              <a:spcBef>
                <a:spcPct val="0"/>
              </a:spcBef>
              <a:spcAft>
                <a:spcPct val="0"/>
              </a:spcAft>
              <a:defRPr sz="1600" b="1">
                <a:solidFill>
                  <a:schemeClr val="tx1"/>
                </a:solidFill>
                <a:latin typeface="Century Schoolbook" panose="02040604050505020304" pitchFamily="18" charset="0"/>
              </a:defRPr>
            </a:lvl8pPr>
            <a:lvl9pPr marL="3886200" indent="-228600" eaLnBrk="0" fontAlgn="base" hangingPunct="0">
              <a:spcBef>
                <a:spcPct val="0"/>
              </a:spcBef>
              <a:spcAft>
                <a:spcPct val="0"/>
              </a:spcAft>
              <a:defRPr sz="1600" b="1">
                <a:solidFill>
                  <a:schemeClr val="tx1"/>
                </a:solidFill>
                <a:latin typeface="Century Schoolbook" panose="02040604050505020304" pitchFamily="18" charset="0"/>
              </a:defRPr>
            </a:lvl9pPr>
          </a:lstStyle>
          <a:p>
            <a:pPr algn="r"/>
            <a:fld id="{226797B5-3123-457F-8400-B8F6237E1794}" type="slidenum">
              <a:rPr lang="en-US" altLang="en-US" sz="800">
                <a:latin typeface="Geneva" charset="0"/>
              </a:rPr>
              <a:pPr algn="r"/>
              <a:t>‹#›</a:t>
            </a:fld>
            <a:endParaRPr lang="en-US" altLang="en-US" sz="800" dirty="0">
              <a:latin typeface="Geneva" charset="0"/>
            </a:endParaRPr>
          </a:p>
        </p:txBody>
      </p:sp>
      <p:pic>
        <p:nvPicPr>
          <p:cNvPr id="6" name="Picture 21" descr="logo_m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0000" y="914400"/>
            <a:ext cx="2032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4" name="Rectangle 2"/>
          <p:cNvSpPr>
            <a:spLocks noGrp="1" noChangeArrowheads="1"/>
          </p:cNvSpPr>
          <p:nvPr>
            <p:ph type="ctrTitle"/>
          </p:nvPr>
        </p:nvSpPr>
        <p:spPr>
          <a:xfrm>
            <a:off x="914400" y="2286000"/>
            <a:ext cx="10363200" cy="1143000"/>
          </a:xfrm>
          <a:noFill/>
          <a:extLst>
            <a:ext uri="{909E8E84-426E-40DD-AFC4-6F175D3DCCD1}">
              <a14:hiddenFill xmlns:a14="http://schemas.microsoft.com/office/drawing/2010/main">
                <a:solidFill>
                  <a:schemeClr val="accent1"/>
                </a:solidFill>
              </a14:hiddenFill>
            </a:ext>
          </a:extLst>
        </p:spPr>
        <p:txBody>
          <a:bodyPr/>
          <a:lstStyle>
            <a:lvl1pPr algn="ctr">
              <a:defRPr sz="3600" b="1">
                <a:effectLst/>
              </a:defRPr>
            </a:lvl1pPr>
          </a:lstStyle>
          <a:p>
            <a:pPr lvl="0"/>
            <a:r>
              <a:rPr lang="en-US" altLang="en-US" noProof="0"/>
              <a:t>Click to edit Master title style</a:t>
            </a:r>
          </a:p>
        </p:txBody>
      </p:sp>
      <p:sp>
        <p:nvSpPr>
          <p:cNvPr id="110595" name="Rectangle 3"/>
          <p:cNvSpPr>
            <a:spLocks noGrp="1" noChangeArrowheads="1"/>
          </p:cNvSpPr>
          <p:nvPr>
            <p:ph type="subTitle" idx="1"/>
          </p:nvPr>
        </p:nvSpPr>
        <p:spPr>
          <a:xfrm>
            <a:off x="1828800" y="3886200"/>
            <a:ext cx="8534400" cy="1752600"/>
          </a:xfrm>
        </p:spPr>
        <p:txBody>
          <a:bodyPr/>
          <a:lstStyle>
            <a:lvl1pPr marL="0" indent="0" algn="ctr">
              <a:buFontTx/>
              <a:buNone/>
              <a:defRPr sz="2400" b="1"/>
            </a:lvl1pPr>
          </a:lstStyle>
          <a:p>
            <a:pPr lvl="0"/>
            <a:r>
              <a:rPr lang="en-US" altLang="en-US" noProof="0"/>
              <a:t>Click to edit Master subtitle style</a:t>
            </a:r>
          </a:p>
        </p:txBody>
      </p:sp>
    </p:spTree>
    <p:extLst>
      <p:ext uri="{BB962C8B-B14F-4D97-AF65-F5344CB8AC3E}">
        <p14:creationId xmlns:p14="http://schemas.microsoft.com/office/powerpoint/2010/main" val="3370692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4" name="Date Placeholder 3"/>
          <p:cNvSpPr>
            <a:spLocks noGrp="1"/>
          </p:cNvSpPr>
          <p:nvPr>
            <p:ph type="dt" sz="half" idx="10"/>
          </p:nvPr>
        </p:nvSpPr>
        <p:spPr/>
        <p:txBody>
          <a:bodyPr/>
          <a:lstStyle/>
          <a:p>
            <a:fld id="{CFB2AF0B-8AD4-4EB8-99B7-255F387D564B}" type="datetimeFigureOut">
              <a:rPr lang="en-US" smtClean="0"/>
              <a:t>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F65D83-C431-4F95-9FC2-1259723B9E42}" type="slidenum">
              <a:rPr lang="en-US" smtClean="0"/>
              <a:t>‹#›</a:t>
            </a:fld>
            <a:endParaRPr lang="en-US" dirty="0"/>
          </a:p>
        </p:txBody>
      </p:sp>
    </p:spTree>
    <p:extLst>
      <p:ext uri="{BB962C8B-B14F-4D97-AF65-F5344CB8AC3E}">
        <p14:creationId xmlns:p14="http://schemas.microsoft.com/office/powerpoint/2010/main" val="5081343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24910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19617286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05000"/>
            <a:ext cx="5384800"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05000"/>
            <a:ext cx="5384800"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87251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17045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201522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9142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1132305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0793075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04223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8981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4" name="Date Placeholder 3"/>
          <p:cNvSpPr>
            <a:spLocks noGrp="1"/>
          </p:cNvSpPr>
          <p:nvPr>
            <p:ph type="dt" sz="half" idx="10"/>
          </p:nvPr>
        </p:nvSpPr>
        <p:spPr/>
        <p:txBody>
          <a:bodyPr/>
          <a:lstStyle/>
          <a:p>
            <a:fld id="{CFB2AF0B-8AD4-4EB8-99B7-255F387D564B}" type="datetimeFigureOut">
              <a:rPr lang="en-US" smtClean="0"/>
              <a:t>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F65D83-C431-4F95-9FC2-1259723B9E42}" type="slidenum">
              <a:rPr lang="en-US" smtClean="0"/>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02420" y="5490604"/>
            <a:ext cx="2753360" cy="764146"/>
          </a:xfrm>
          <a:prstGeom prst="rect">
            <a:avLst/>
          </a:prstGeom>
        </p:spPr>
      </p:pic>
    </p:spTree>
    <p:extLst>
      <p:ext uri="{BB962C8B-B14F-4D97-AF65-F5344CB8AC3E}">
        <p14:creationId xmlns:p14="http://schemas.microsoft.com/office/powerpoint/2010/main" val="7509522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D7C0648-91A7-486D-B09E-C190C6BE19C0}" type="datetimeFigureOut">
              <a:rPr lang="en-US" smtClean="0"/>
              <a:t>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BCBE1C-F83D-44BA-A413-743D3C543F8E}" type="slidenum">
              <a:rPr lang="en-US" smtClean="0"/>
              <a:t>‹#›</a:t>
            </a:fld>
            <a:endParaRPr lang="en-US" dirty="0"/>
          </a:p>
        </p:txBody>
      </p:sp>
    </p:spTree>
    <p:extLst>
      <p:ext uri="{BB962C8B-B14F-4D97-AF65-F5344CB8AC3E}">
        <p14:creationId xmlns:p14="http://schemas.microsoft.com/office/powerpoint/2010/main" val="18266142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C0648-91A7-486D-B09E-C190C6BE19C0}" type="datetimeFigureOut">
              <a:rPr lang="en-US" smtClean="0"/>
              <a:t>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BCBE1C-F83D-44BA-A413-743D3C543F8E}" type="slidenum">
              <a:rPr lang="en-US" smtClean="0"/>
              <a:t>‹#›</a:t>
            </a:fld>
            <a:endParaRPr lang="en-US" dirty="0"/>
          </a:p>
        </p:txBody>
      </p:sp>
    </p:spTree>
    <p:extLst>
      <p:ext uri="{BB962C8B-B14F-4D97-AF65-F5344CB8AC3E}">
        <p14:creationId xmlns:p14="http://schemas.microsoft.com/office/powerpoint/2010/main" val="34313342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7C0648-91A7-486D-B09E-C190C6BE19C0}" type="datetimeFigureOut">
              <a:rPr lang="en-US" smtClean="0"/>
              <a:t>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BCBE1C-F83D-44BA-A413-743D3C543F8E}" type="slidenum">
              <a:rPr lang="en-US" smtClean="0"/>
              <a:t>‹#›</a:t>
            </a:fld>
            <a:endParaRPr lang="en-US" dirty="0"/>
          </a:p>
        </p:txBody>
      </p:sp>
    </p:spTree>
    <p:extLst>
      <p:ext uri="{BB962C8B-B14F-4D97-AF65-F5344CB8AC3E}">
        <p14:creationId xmlns:p14="http://schemas.microsoft.com/office/powerpoint/2010/main" val="37503795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7C0648-91A7-486D-B09E-C190C6BE19C0}" type="datetimeFigureOut">
              <a:rPr lang="en-US" smtClean="0"/>
              <a:t>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BCBE1C-F83D-44BA-A413-743D3C543F8E}" type="slidenum">
              <a:rPr lang="en-US" smtClean="0"/>
              <a:t>‹#›</a:t>
            </a:fld>
            <a:endParaRPr lang="en-US" dirty="0"/>
          </a:p>
        </p:txBody>
      </p:sp>
    </p:spTree>
    <p:extLst>
      <p:ext uri="{BB962C8B-B14F-4D97-AF65-F5344CB8AC3E}">
        <p14:creationId xmlns:p14="http://schemas.microsoft.com/office/powerpoint/2010/main" val="42799552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7C0648-91A7-486D-B09E-C190C6BE19C0}" type="datetimeFigureOut">
              <a:rPr lang="en-US" smtClean="0"/>
              <a:t>1/6/2021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FBCBE1C-F83D-44BA-A413-743D3C543F8E}" type="slidenum">
              <a:rPr lang="en-US" smtClean="0"/>
              <a:t>‹#›</a:t>
            </a:fld>
            <a:endParaRPr lang="en-US" dirty="0"/>
          </a:p>
        </p:txBody>
      </p:sp>
    </p:spTree>
    <p:extLst>
      <p:ext uri="{BB962C8B-B14F-4D97-AF65-F5344CB8AC3E}">
        <p14:creationId xmlns:p14="http://schemas.microsoft.com/office/powerpoint/2010/main" val="37563452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7C0648-91A7-486D-B09E-C190C6BE19C0}" type="datetimeFigureOut">
              <a:rPr lang="en-US" smtClean="0"/>
              <a:t>1/6/2021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FBCBE1C-F83D-44BA-A413-743D3C543F8E}" type="slidenum">
              <a:rPr lang="en-US" smtClean="0"/>
              <a:t>‹#›</a:t>
            </a:fld>
            <a:endParaRPr lang="en-US" dirty="0"/>
          </a:p>
        </p:txBody>
      </p:sp>
    </p:spTree>
    <p:extLst>
      <p:ext uri="{BB962C8B-B14F-4D97-AF65-F5344CB8AC3E}">
        <p14:creationId xmlns:p14="http://schemas.microsoft.com/office/powerpoint/2010/main" val="23063863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C0648-91A7-486D-B09E-C190C6BE19C0}" type="datetimeFigureOut">
              <a:rPr lang="en-US" smtClean="0"/>
              <a:t>1/6/2021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FBCBE1C-F83D-44BA-A413-743D3C543F8E}" type="slidenum">
              <a:rPr lang="en-US" smtClean="0"/>
              <a:t>‹#›</a:t>
            </a:fld>
            <a:endParaRPr lang="en-US" dirty="0"/>
          </a:p>
        </p:txBody>
      </p:sp>
    </p:spTree>
    <p:extLst>
      <p:ext uri="{BB962C8B-B14F-4D97-AF65-F5344CB8AC3E}">
        <p14:creationId xmlns:p14="http://schemas.microsoft.com/office/powerpoint/2010/main" val="16762157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D7C0648-91A7-486D-B09E-C190C6BE19C0}" type="datetimeFigureOut">
              <a:rPr lang="en-US" smtClean="0"/>
              <a:t>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BCBE1C-F83D-44BA-A413-743D3C543F8E}" type="slidenum">
              <a:rPr lang="en-US" smtClean="0"/>
              <a:t>‹#›</a:t>
            </a:fld>
            <a:endParaRPr lang="en-US" dirty="0"/>
          </a:p>
        </p:txBody>
      </p:sp>
    </p:spTree>
    <p:extLst>
      <p:ext uri="{BB962C8B-B14F-4D97-AF65-F5344CB8AC3E}">
        <p14:creationId xmlns:p14="http://schemas.microsoft.com/office/powerpoint/2010/main" val="29480660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D7C0648-91A7-486D-B09E-C190C6BE19C0}" type="datetimeFigureOut">
              <a:rPr lang="en-US" smtClean="0"/>
              <a:t>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BCBE1C-F83D-44BA-A413-743D3C543F8E}" type="slidenum">
              <a:rPr lang="en-US" smtClean="0"/>
              <a:t>‹#›</a:t>
            </a:fld>
            <a:endParaRPr lang="en-US" dirty="0"/>
          </a:p>
        </p:txBody>
      </p:sp>
    </p:spTree>
    <p:extLst>
      <p:ext uri="{BB962C8B-B14F-4D97-AF65-F5344CB8AC3E}">
        <p14:creationId xmlns:p14="http://schemas.microsoft.com/office/powerpoint/2010/main" val="27477232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C0648-91A7-486D-B09E-C190C6BE19C0}" type="datetimeFigureOut">
              <a:rPr lang="en-US" smtClean="0"/>
              <a:t>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BCBE1C-F83D-44BA-A413-743D3C543F8E}" type="slidenum">
              <a:rPr lang="en-US" smtClean="0"/>
              <a:t>‹#›</a:t>
            </a:fld>
            <a:endParaRPr lang="en-US" dirty="0"/>
          </a:p>
        </p:txBody>
      </p:sp>
    </p:spTree>
    <p:extLst>
      <p:ext uri="{BB962C8B-B14F-4D97-AF65-F5344CB8AC3E}">
        <p14:creationId xmlns:p14="http://schemas.microsoft.com/office/powerpoint/2010/main" val="4119791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b="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dirty="0"/>
          </a:p>
        </p:txBody>
      </p:sp>
      <p:sp>
        <p:nvSpPr>
          <p:cNvPr id="4" name="Date Placeholder 3"/>
          <p:cNvSpPr>
            <a:spLocks noGrp="1"/>
          </p:cNvSpPr>
          <p:nvPr>
            <p:ph type="dt" sz="half" idx="10"/>
          </p:nvPr>
        </p:nvSpPr>
        <p:spPr/>
        <p:txBody>
          <a:bodyPr/>
          <a:lstStyle/>
          <a:p>
            <a:fld id="{CFB2AF0B-8AD4-4EB8-99B7-255F387D564B}" type="datetimeFigureOut">
              <a:rPr lang="en-US" smtClean="0"/>
              <a:t>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F65D83-C431-4F95-9FC2-1259723B9E42}" type="slidenum">
              <a:rPr lang="en-US" smtClean="0"/>
              <a:t>‹#›</a:t>
            </a:fld>
            <a:endParaRPr lang="en-US" dirty="0"/>
          </a:p>
        </p:txBody>
      </p:sp>
    </p:spTree>
    <p:extLst>
      <p:ext uri="{BB962C8B-B14F-4D97-AF65-F5344CB8AC3E}">
        <p14:creationId xmlns:p14="http://schemas.microsoft.com/office/powerpoint/2010/main" val="23922188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C0648-91A7-486D-B09E-C190C6BE19C0}" type="datetimeFigureOut">
              <a:rPr lang="en-US" smtClean="0"/>
              <a:t>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BCBE1C-F83D-44BA-A413-743D3C543F8E}" type="slidenum">
              <a:rPr lang="en-US" smtClean="0"/>
              <a:t>‹#›</a:t>
            </a:fld>
            <a:endParaRPr lang="en-US" dirty="0"/>
          </a:p>
        </p:txBody>
      </p:sp>
    </p:spTree>
    <p:extLst>
      <p:ext uri="{BB962C8B-B14F-4D97-AF65-F5344CB8AC3E}">
        <p14:creationId xmlns:p14="http://schemas.microsoft.com/office/powerpoint/2010/main" val="12712984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Bold Statement">
    <p:spTree>
      <p:nvGrpSpPr>
        <p:cNvPr id="1" name=""/>
        <p:cNvGrpSpPr/>
        <p:nvPr/>
      </p:nvGrpSpPr>
      <p:grpSpPr>
        <a:xfrm>
          <a:off x="0" y="0"/>
          <a:ext cx="0" cy="0"/>
          <a:chOff x="0" y="0"/>
          <a:chExt cx="0" cy="0"/>
        </a:xfrm>
      </p:grpSpPr>
      <p:sp>
        <p:nvSpPr>
          <p:cNvPr id="4" name="Content Placeholder 3"/>
          <p:cNvSpPr>
            <a:spLocks noGrp="1"/>
          </p:cNvSpPr>
          <p:nvPr>
            <p:ph sz="quarter" idx="10" hasCustomPrompt="1"/>
          </p:nvPr>
        </p:nvSpPr>
        <p:spPr>
          <a:xfrm>
            <a:off x="2273904" y="2895600"/>
            <a:ext cx="7620000" cy="1066800"/>
          </a:xfrm>
        </p:spPr>
        <p:txBody>
          <a:bodyPr>
            <a:normAutofit/>
          </a:bodyPr>
          <a:lstStyle>
            <a:lvl1pPr algn="ctr">
              <a:buNone/>
              <a:defRPr sz="4800" b="1"/>
            </a:lvl1pPr>
            <a:lvl2pPr>
              <a:buNone/>
              <a:defRPr/>
            </a:lvl2pPr>
            <a:lvl3pPr>
              <a:buNone/>
              <a:defRPr/>
            </a:lvl3pPr>
            <a:lvl4pPr>
              <a:buNone/>
              <a:defRPr/>
            </a:lvl4pPr>
            <a:lvl5pPr>
              <a:buNone/>
              <a:defRPr/>
            </a:lvl5pPr>
          </a:lstStyle>
          <a:p>
            <a:pPr algn="ctr"/>
            <a:r>
              <a:rPr lang="en-US" sz="6000" b="1" spc="-150" dirty="0">
                <a:solidFill>
                  <a:schemeClr val="bg1"/>
                </a:solidFill>
                <a:latin typeface="Arial" pitchFamily="34" charset="0"/>
                <a:cs typeface="Arial" pitchFamily="34" charset="0"/>
              </a:rPr>
              <a:t>body</a:t>
            </a:r>
            <a:r>
              <a:rPr lang="en-US" sz="6000" b="1" spc="-150" baseline="0" dirty="0">
                <a:solidFill>
                  <a:schemeClr val="bg1"/>
                </a:solidFill>
                <a:latin typeface="Arial" pitchFamily="34" charset="0"/>
                <a:cs typeface="Arial" pitchFamily="34" charset="0"/>
              </a:rPr>
              <a:t> text</a:t>
            </a:r>
            <a:endParaRPr lang="en-US" sz="6000" b="1" spc="-15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538193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 Slide 4 - Black Background w/ Gold Subtitle">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609600" y="2017528"/>
            <a:ext cx="10668000" cy="747897"/>
          </a:xfrm>
          <a:prstGeom prst="rect">
            <a:avLst/>
          </a:prstGeom>
        </p:spPr>
        <p:txBody>
          <a:bodyPr lIns="0" bIns="91440" anchor="b" anchorCtr="0">
            <a:spAutoFit/>
          </a:bodyPr>
          <a:lstStyle>
            <a:lvl1pPr algn="l">
              <a:defRPr>
                <a:solidFill>
                  <a:schemeClr val="bg1"/>
                </a:solidFill>
                <a:effectLst>
                  <a:outerShdw blurRad="50800" dist="38100" dir="2700000" algn="tl" rotWithShape="0">
                    <a:prstClr val="black"/>
                  </a:outerShdw>
                </a:effectLst>
              </a:defRPr>
            </a:lvl1pPr>
          </a:lstStyle>
          <a:p>
            <a:r>
              <a:rPr lang="en-US" dirty="0"/>
              <a:t>presentation title (lowercase)</a:t>
            </a:r>
          </a:p>
        </p:txBody>
      </p:sp>
      <p:sp>
        <p:nvSpPr>
          <p:cNvPr id="11" name="Subtitle 2"/>
          <p:cNvSpPr>
            <a:spLocks noGrp="1"/>
          </p:cNvSpPr>
          <p:nvPr>
            <p:ph type="subTitle" idx="1" hasCustomPrompt="1"/>
          </p:nvPr>
        </p:nvSpPr>
        <p:spPr>
          <a:xfrm>
            <a:off x="609600" y="2790373"/>
            <a:ext cx="10668000" cy="480131"/>
          </a:xfrm>
        </p:spPr>
        <p:txBody>
          <a:bodyPr wrap="square" lIns="0" tIns="0" bIns="91440">
            <a:spAutoFit/>
          </a:bodyPr>
          <a:lstStyle>
            <a:lvl1pPr marL="0" indent="0" algn="l">
              <a:buNone/>
              <a:defRPr b="1">
                <a:solidFill>
                  <a:schemeClr val="bg2"/>
                </a:solidFill>
                <a:effectLst>
                  <a:outerShdw blurRad="50800" dist="38100" dir="2700000" algn="tl" rotWithShape="0">
                    <a:prstClr val="black"/>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style</a:t>
            </a:r>
          </a:p>
        </p:txBody>
      </p:sp>
      <p:sp>
        <p:nvSpPr>
          <p:cNvPr id="12" name="Text Placeholder 18"/>
          <p:cNvSpPr>
            <a:spLocks noGrp="1"/>
          </p:cNvSpPr>
          <p:nvPr>
            <p:ph type="body" sz="quarter" idx="10" hasCustomPrompt="1"/>
          </p:nvPr>
        </p:nvSpPr>
        <p:spPr>
          <a:xfrm>
            <a:off x="609600" y="3399972"/>
            <a:ext cx="10668000" cy="369332"/>
          </a:xfrm>
        </p:spPr>
        <p:txBody>
          <a:bodyPr wrap="square" lIns="0">
            <a:spAutoFit/>
          </a:bodyPr>
          <a:lstStyle>
            <a:lvl1pPr>
              <a:buNone/>
              <a:defRPr sz="2000" b="0" cap="all" baseline="0"/>
            </a:lvl1pPr>
            <a:lvl2pPr>
              <a:buNone/>
              <a:defRPr/>
            </a:lvl2pPr>
            <a:lvl3pPr>
              <a:buNone/>
              <a:defRPr/>
            </a:lvl3pPr>
            <a:lvl4pPr>
              <a:buNone/>
              <a:defRPr/>
            </a:lvl4pPr>
            <a:lvl5pPr>
              <a:buNone/>
              <a:defRPr/>
            </a:lvl5pPr>
          </a:lstStyle>
          <a:p>
            <a:pPr lvl="0"/>
            <a:r>
              <a:rPr lang="en-US" dirty="0"/>
              <a:t>Alternate subtitle</a:t>
            </a:r>
          </a:p>
        </p:txBody>
      </p:sp>
    </p:spTree>
    <p:extLst>
      <p:ext uri="{BB962C8B-B14F-4D97-AF65-F5344CB8AC3E}">
        <p14:creationId xmlns:p14="http://schemas.microsoft.com/office/powerpoint/2010/main" val="259346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Layout 1 (Title &amp; Content) - M &amp; G Header w/ Black Backgroun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6000" y="1600201"/>
            <a:ext cx="101600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7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Layout 1 (Title &amp; Content) - M &amp; G Header w/ Black Background">
  <p:cSld name="1_Layout 1 (Title &amp; Content) - M &amp; G Header w/ Black Background">
    <p:spTree>
      <p:nvGrpSpPr>
        <p:cNvPr id="1" name="Shape 26"/>
        <p:cNvGrpSpPr/>
        <p:nvPr/>
      </p:nvGrpSpPr>
      <p:grpSpPr>
        <a:xfrm>
          <a:off x="0" y="0"/>
          <a:ext cx="0" cy="0"/>
          <a:chOff x="0" y="0"/>
          <a:chExt cx="0" cy="0"/>
        </a:xfrm>
      </p:grpSpPr>
      <p:sp>
        <p:nvSpPr>
          <p:cNvPr id="27" name="Google Shape;27;p5"/>
          <p:cNvSpPr txBox="1">
            <a:spLocks noGrp="1"/>
          </p:cNvSpPr>
          <p:nvPr>
            <p:ph type="body" idx="1"/>
          </p:nvPr>
        </p:nvSpPr>
        <p:spPr>
          <a:xfrm>
            <a:off x="1016000" y="1600206"/>
            <a:ext cx="10160000" cy="4525963"/>
          </a:xfrm>
          <a:prstGeom prst="rect">
            <a:avLst/>
          </a:prstGeom>
          <a:noFill/>
          <a:ln>
            <a:noFill/>
          </a:ln>
        </p:spPr>
        <p:txBody>
          <a:bodyPr spcFirstLastPara="1" wrap="square" lIns="91425" tIns="45700" rIns="91425" bIns="45700" anchor="t" anchorCtr="0">
            <a:noAutofit/>
          </a:bodyPr>
          <a:lstStyle>
            <a:lvl1pPr marL="257175" lvl="0" indent="-192881" algn="l">
              <a:lnSpc>
                <a:spcPct val="90000"/>
              </a:lnSpc>
              <a:spcBef>
                <a:spcPts val="563"/>
              </a:spcBef>
              <a:spcAft>
                <a:spcPts val="0"/>
              </a:spcAft>
              <a:buClr>
                <a:schemeClr val="dk1"/>
              </a:buClr>
              <a:buSzPts val="1800"/>
              <a:buChar char="•"/>
              <a:defRPr/>
            </a:lvl1pPr>
            <a:lvl2pPr marL="514350" lvl="1" indent="-192881" algn="l">
              <a:lnSpc>
                <a:spcPct val="90000"/>
              </a:lnSpc>
              <a:spcBef>
                <a:spcPts val="281"/>
              </a:spcBef>
              <a:spcAft>
                <a:spcPts val="0"/>
              </a:spcAft>
              <a:buClr>
                <a:schemeClr val="dk1"/>
              </a:buClr>
              <a:buSzPts val="1800"/>
              <a:buChar char="•"/>
              <a:defRPr/>
            </a:lvl2pPr>
            <a:lvl3pPr marL="771525" lvl="2" indent="-192881" algn="l">
              <a:lnSpc>
                <a:spcPct val="90000"/>
              </a:lnSpc>
              <a:spcBef>
                <a:spcPts val="281"/>
              </a:spcBef>
              <a:spcAft>
                <a:spcPts val="0"/>
              </a:spcAft>
              <a:buClr>
                <a:schemeClr val="dk1"/>
              </a:buClr>
              <a:buSzPts val="1800"/>
              <a:buChar char="•"/>
              <a:defRPr/>
            </a:lvl3pPr>
            <a:lvl4pPr marL="1028700" lvl="3" indent="-192881" algn="l">
              <a:lnSpc>
                <a:spcPct val="90000"/>
              </a:lnSpc>
              <a:spcBef>
                <a:spcPts val="281"/>
              </a:spcBef>
              <a:spcAft>
                <a:spcPts val="0"/>
              </a:spcAft>
              <a:buClr>
                <a:schemeClr val="dk1"/>
              </a:buClr>
              <a:buSzPts val="1800"/>
              <a:buChar char="•"/>
              <a:defRPr/>
            </a:lvl4pPr>
            <a:lvl5pPr marL="1285875" lvl="4" indent="-192881" algn="l">
              <a:lnSpc>
                <a:spcPct val="90000"/>
              </a:lnSpc>
              <a:spcBef>
                <a:spcPts val="281"/>
              </a:spcBef>
              <a:spcAft>
                <a:spcPts val="0"/>
              </a:spcAft>
              <a:buClr>
                <a:schemeClr val="dk1"/>
              </a:buClr>
              <a:buSzPts val="1800"/>
              <a:buChar char="•"/>
              <a:defRPr/>
            </a:lvl5pPr>
            <a:lvl6pPr marL="1543050" lvl="5" indent="-192881" algn="l">
              <a:lnSpc>
                <a:spcPct val="90000"/>
              </a:lnSpc>
              <a:spcBef>
                <a:spcPts val="281"/>
              </a:spcBef>
              <a:spcAft>
                <a:spcPts val="0"/>
              </a:spcAft>
              <a:buClr>
                <a:schemeClr val="dk1"/>
              </a:buClr>
              <a:buSzPts val="1800"/>
              <a:buChar char="•"/>
              <a:defRPr/>
            </a:lvl6pPr>
            <a:lvl7pPr marL="1800225" lvl="6" indent="-192881" algn="l">
              <a:lnSpc>
                <a:spcPct val="90000"/>
              </a:lnSpc>
              <a:spcBef>
                <a:spcPts val="281"/>
              </a:spcBef>
              <a:spcAft>
                <a:spcPts val="0"/>
              </a:spcAft>
              <a:buClr>
                <a:schemeClr val="dk1"/>
              </a:buClr>
              <a:buSzPts val="1800"/>
              <a:buChar char="•"/>
              <a:defRPr/>
            </a:lvl7pPr>
            <a:lvl8pPr marL="2057400" lvl="7" indent="-192881" algn="l">
              <a:lnSpc>
                <a:spcPct val="90000"/>
              </a:lnSpc>
              <a:spcBef>
                <a:spcPts val="281"/>
              </a:spcBef>
              <a:spcAft>
                <a:spcPts val="0"/>
              </a:spcAft>
              <a:buClr>
                <a:schemeClr val="dk1"/>
              </a:buClr>
              <a:buSzPts val="1800"/>
              <a:buChar char="•"/>
              <a:defRPr/>
            </a:lvl8pPr>
            <a:lvl9pPr marL="2314575" lvl="8" indent="-192881" algn="l">
              <a:lnSpc>
                <a:spcPct val="90000"/>
              </a:lnSpc>
              <a:spcBef>
                <a:spcPts val="281"/>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656438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Tree>
    <p:extLst>
      <p:ext uri="{BB962C8B-B14F-4D97-AF65-F5344CB8AC3E}">
        <p14:creationId xmlns:p14="http://schemas.microsoft.com/office/powerpoint/2010/main" val="31535657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Tree>
    <p:extLst>
      <p:ext uri="{BB962C8B-B14F-4D97-AF65-F5344CB8AC3E}">
        <p14:creationId xmlns:p14="http://schemas.microsoft.com/office/powerpoint/2010/main" val="11913961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Tree>
    <p:extLst>
      <p:ext uri="{BB962C8B-B14F-4D97-AF65-F5344CB8AC3E}">
        <p14:creationId xmlns:p14="http://schemas.microsoft.com/office/powerpoint/2010/main" val="30096227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dirty="0"/>
          </a:p>
        </p:txBody>
      </p:sp>
      <p:sp>
        <p:nvSpPr>
          <p:cNvPr id="6" name="Footer Placeholder 5"/>
          <p:cNvSpPr>
            <a:spLocks noGrp="1"/>
          </p:cNvSpPr>
          <p:nvPr>
            <p:ph type="ftr" sz="quarter" idx="11"/>
          </p:nvPr>
        </p:nvSpPr>
        <p:spPr/>
        <p:txBody>
          <a:bodyPr/>
          <a:lstStyle>
            <a:lvl1pPr>
              <a:defRPr/>
            </a:lvl1pPr>
          </a:lstStyle>
          <a:p>
            <a:endParaRPr lang="en-US" altLang="en-US" dirty="0"/>
          </a:p>
        </p:txBody>
      </p:sp>
    </p:spTree>
    <p:extLst>
      <p:ext uri="{BB962C8B-B14F-4D97-AF65-F5344CB8AC3E}">
        <p14:creationId xmlns:p14="http://schemas.microsoft.com/office/powerpoint/2010/main" val="934369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dirty="0"/>
          </a:p>
        </p:txBody>
      </p:sp>
      <p:sp>
        <p:nvSpPr>
          <p:cNvPr id="8" name="Footer Placeholder 7"/>
          <p:cNvSpPr>
            <a:spLocks noGrp="1"/>
          </p:cNvSpPr>
          <p:nvPr>
            <p:ph type="ftr" sz="quarter" idx="11"/>
          </p:nvPr>
        </p:nvSpPr>
        <p:spPr/>
        <p:txBody>
          <a:bodyPr/>
          <a:lstStyle>
            <a:lvl1pPr>
              <a:defRPr/>
            </a:lvl1pPr>
          </a:lstStyle>
          <a:p>
            <a:endParaRPr lang="en-US" altLang="en-US" dirty="0"/>
          </a:p>
        </p:txBody>
      </p:sp>
    </p:spTree>
    <p:extLst>
      <p:ext uri="{BB962C8B-B14F-4D97-AF65-F5344CB8AC3E}">
        <p14:creationId xmlns:p14="http://schemas.microsoft.com/office/powerpoint/2010/main" val="1913071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14804" y="2704421"/>
            <a:ext cx="3973285" cy="822551"/>
          </a:xfrm>
        </p:spPr>
        <p:txBody>
          <a:bodyPr/>
          <a:lstStyle>
            <a:lvl1pPr>
              <a:defRPr/>
            </a:lvl1pPr>
          </a:lstStyle>
          <a:p>
            <a:r>
              <a:rPr lang="en-US" dirty="0"/>
              <a:t>Edit</a:t>
            </a:r>
          </a:p>
        </p:txBody>
      </p:sp>
      <p:sp>
        <p:nvSpPr>
          <p:cNvPr id="5" name="Date Placeholder 4"/>
          <p:cNvSpPr>
            <a:spLocks noGrp="1"/>
          </p:cNvSpPr>
          <p:nvPr>
            <p:ph type="dt" sz="half" idx="10"/>
          </p:nvPr>
        </p:nvSpPr>
        <p:spPr/>
        <p:txBody>
          <a:bodyPr/>
          <a:lstStyle/>
          <a:p>
            <a:fld id="{CFB2AF0B-8AD4-4EB8-99B7-255F387D564B}" type="datetimeFigureOut">
              <a:rPr lang="en-US" smtClean="0"/>
              <a:t>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F65D83-C431-4F95-9FC2-1259723B9E42}" type="slidenum">
              <a:rPr lang="en-US" smtClean="0"/>
              <a:t>‹#›</a:t>
            </a:fld>
            <a:endParaRPr lang="en-US" dirty="0"/>
          </a:p>
        </p:txBody>
      </p:sp>
      <p:sp>
        <p:nvSpPr>
          <p:cNvPr id="8" name="TextBox 7"/>
          <p:cNvSpPr txBox="1"/>
          <p:nvPr userDrawn="1"/>
        </p:nvSpPr>
        <p:spPr>
          <a:xfrm>
            <a:off x="4904664" y="-973196"/>
            <a:ext cx="2111475" cy="7017306"/>
          </a:xfrm>
          <a:prstGeom prst="rect">
            <a:avLst/>
          </a:prstGeom>
          <a:noFill/>
        </p:spPr>
        <p:txBody>
          <a:bodyPr wrap="none" rtlCol="0">
            <a:spAutoFit/>
          </a:bodyPr>
          <a:lstStyle/>
          <a:p>
            <a:r>
              <a:rPr lang="en-US" sz="45000" dirty="0">
                <a:solidFill>
                  <a:schemeClr val="accent1"/>
                </a:solidFill>
              </a:rPr>
              <a:t>{</a:t>
            </a:r>
          </a:p>
        </p:txBody>
      </p:sp>
      <p:sp>
        <p:nvSpPr>
          <p:cNvPr id="10" name="Text Placeholder 12"/>
          <p:cNvSpPr>
            <a:spLocks noGrp="1"/>
          </p:cNvSpPr>
          <p:nvPr>
            <p:ph type="body" sz="quarter" idx="14" hasCustomPrompt="1"/>
          </p:nvPr>
        </p:nvSpPr>
        <p:spPr>
          <a:xfrm>
            <a:off x="7086600" y="609600"/>
            <a:ext cx="3048000" cy="5181600"/>
          </a:xfrm>
          <a:noFill/>
        </p:spPr>
        <p:txBody>
          <a:bodyPr anchor="ctr"/>
          <a:lstStyle>
            <a:lvl1pPr marL="285750" indent="-285750">
              <a:spcBef>
                <a:spcPts val="0"/>
              </a:spcBef>
              <a:spcAft>
                <a:spcPts val="1800"/>
              </a:spcAft>
              <a:buFont typeface="Arial" charset="0"/>
              <a:buChar char="•"/>
              <a:defRPr sz="2400" b="0">
                <a:solidFill>
                  <a:schemeClr val="tx1"/>
                </a:solidFill>
              </a:defRPr>
            </a:lvl1pPr>
            <a:lvl2pPr marL="457200" indent="0">
              <a:buFont typeface="Arial" charset="0"/>
              <a:buNone/>
              <a:defRPr b="1">
                <a:solidFill>
                  <a:schemeClr val="tx1"/>
                </a:solidFill>
              </a:defRPr>
            </a:lvl2pPr>
            <a:lvl3pPr marL="914400" indent="0">
              <a:buFont typeface="Arial" charset="0"/>
              <a:buNone/>
              <a:defRPr b="1">
                <a:solidFill>
                  <a:schemeClr val="tx1"/>
                </a:solidFill>
              </a:defRPr>
            </a:lvl3pPr>
            <a:lvl4pPr marL="1371600" indent="0">
              <a:buFont typeface="Arial" charset="0"/>
              <a:buNone/>
              <a:defRPr b="1">
                <a:solidFill>
                  <a:schemeClr val="tx1"/>
                </a:solidFill>
              </a:defRPr>
            </a:lvl4pPr>
            <a:lvl5pPr marL="1828800" indent="0">
              <a:buFont typeface="Arial" charset="0"/>
              <a:buNone/>
              <a:defRPr/>
            </a:lvl5pPr>
          </a:lstStyle>
          <a:p>
            <a:pPr lvl="0"/>
            <a:r>
              <a:rPr lang="en-US" dirty="0"/>
              <a:t>Bullet text</a:t>
            </a:r>
          </a:p>
          <a:p>
            <a:pPr lvl="0"/>
            <a:r>
              <a:rPr lang="en-US" dirty="0"/>
              <a:t>Bullet text</a:t>
            </a:r>
          </a:p>
          <a:p>
            <a:pPr lvl="0"/>
            <a:endParaRPr lang="en-US" dirty="0"/>
          </a:p>
        </p:txBody>
      </p:sp>
    </p:spTree>
    <p:extLst>
      <p:ext uri="{BB962C8B-B14F-4D97-AF65-F5344CB8AC3E}">
        <p14:creationId xmlns:p14="http://schemas.microsoft.com/office/powerpoint/2010/main" val="4033775685"/>
      </p:ext>
    </p:extLst>
  </p:cSld>
  <p:clrMapOvr>
    <a:overrideClrMapping bg1="dk1" tx1="lt1" bg2="dk2" tx2="lt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dirty="0"/>
          </a:p>
        </p:txBody>
      </p:sp>
      <p:sp>
        <p:nvSpPr>
          <p:cNvPr id="4" name="Footer Placeholder 3"/>
          <p:cNvSpPr>
            <a:spLocks noGrp="1"/>
          </p:cNvSpPr>
          <p:nvPr>
            <p:ph type="ftr" sz="quarter" idx="11"/>
          </p:nvPr>
        </p:nvSpPr>
        <p:spPr/>
        <p:txBody>
          <a:bodyPr/>
          <a:lstStyle>
            <a:lvl1pPr>
              <a:defRPr/>
            </a:lvl1pPr>
          </a:lstStyle>
          <a:p>
            <a:endParaRPr lang="en-US" altLang="en-US" dirty="0"/>
          </a:p>
        </p:txBody>
      </p:sp>
    </p:spTree>
    <p:extLst>
      <p:ext uri="{BB962C8B-B14F-4D97-AF65-F5344CB8AC3E}">
        <p14:creationId xmlns:p14="http://schemas.microsoft.com/office/powerpoint/2010/main" val="40547614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dirty="0"/>
          </a:p>
        </p:txBody>
      </p:sp>
      <p:sp>
        <p:nvSpPr>
          <p:cNvPr id="3" name="Footer Placeholder 2"/>
          <p:cNvSpPr>
            <a:spLocks noGrp="1"/>
          </p:cNvSpPr>
          <p:nvPr>
            <p:ph type="ftr" sz="quarter" idx="11"/>
          </p:nvPr>
        </p:nvSpPr>
        <p:spPr/>
        <p:txBody>
          <a:bodyPr/>
          <a:lstStyle>
            <a:lvl1pPr>
              <a:defRPr/>
            </a:lvl1pPr>
          </a:lstStyle>
          <a:p>
            <a:endParaRPr lang="en-US" altLang="en-US" dirty="0"/>
          </a:p>
        </p:txBody>
      </p:sp>
    </p:spTree>
    <p:extLst>
      <p:ext uri="{BB962C8B-B14F-4D97-AF65-F5344CB8AC3E}">
        <p14:creationId xmlns:p14="http://schemas.microsoft.com/office/powerpoint/2010/main" val="25097627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dirty="0"/>
          </a:p>
        </p:txBody>
      </p:sp>
      <p:sp>
        <p:nvSpPr>
          <p:cNvPr id="6" name="Footer Placeholder 5"/>
          <p:cNvSpPr>
            <a:spLocks noGrp="1"/>
          </p:cNvSpPr>
          <p:nvPr>
            <p:ph type="ftr" sz="quarter" idx="11"/>
          </p:nvPr>
        </p:nvSpPr>
        <p:spPr/>
        <p:txBody>
          <a:bodyPr/>
          <a:lstStyle>
            <a:lvl1pPr>
              <a:defRPr/>
            </a:lvl1pPr>
          </a:lstStyle>
          <a:p>
            <a:endParaRPr lang="en-US" altLang="en-US" dirty="0"/>
          </a:p>
        </p:txBody>
      </p:sp>
    </p:spTree>
    <p:extLst>
      <p:ext uri="{BB962C8B-B14F-4D97-AF65-F5344CB8AC3E}">
        <p14:creationId xmlns:p14="http://schemas.microsoft.com/office/powerpoint/2010/main" val="36914371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dirty="0"/>
          </a:p>
        </p:txBody>
      </p:sp>
      <p:sp>
        <p:nvSpPr>
          <p:cNvPr id="6" name="Footer Placeholder 5"/>
          <p:cNvSpPr>
            <a:spLocks noGrp="1"/>
          </p:cNvSpPr>
          <p:nvPr>
            <p:ph type="ftr" sz="quarter" idx="11"/>
          </p:nvPr>
        </p:nvSpPr>
        <p:spPr/>
        <p:txBody>
          <a:bodyPr/>
          <a:lstStyle>
            <a:lvl1pPr>
              <a:defRPr/>
            </a:lvl1pPr>
          </a:lstStyle>
          <a:p>
            <a:endParaRPr lang="en-US" altLang="en-US" dirty="0"/>
          </a:p>
        </p:txBody>
      </p:sp>
    </p:spTree>
    <p:extLst>
      <p:ext uri="{BB962C8B-B14F-4D97-AF65-F5344CB8AC3E}">
        <p14:creationId xmlns:p14="http://schemas.microsoft.com/office/powerpoint/2010/main" val="32754980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Tree>
    <p:extLst>
      <p:ext uri="{BB962C8B-B14F-4D97-AF65-F5344CB8AC3E}">
        <p14:creationId xmlns:p14="http://schemas.microsoft.com/office/powerpoint/2010/main" val="34445883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Tree>
    <p:extLst>
      <p:ext uri="{BB962C8B-B14F-4D97-AF65-F5344CB8AC3E}">
        <p14:creationId xmlns:p14="http://schemas.microsoft.com/office/powerpoint/2010/main" val="32102365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Tree>
    <p:extLst>
      <p:ext uri="{BB962C8B-B14F-4D97-AF65-F5344CB8AC3E}">
        <p14:creationId xmlns:p14="http://schemas.microsoft.com/office/powerpoint/2010/main" val="27241655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Tree>
    <p:extLst>
      <p:ext uri="{BB962C8B-B14F-4D97-AF65-F5344CB8AC3E}">
        <p14:creationId xmlns:p14="http://schemas.microsoft.com/office/powerpoint/2010/main" val="12670384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Tree>
    <p:extLst>
      <p:ext uri="{BB962C8B-B14F-4D97-AF65-F5344CB8AC3E}">
        <p14:creationId xmlns:p14="http://schemas.microsoft.com/office/powerpoint/2010/main" val="23558594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71600"/>
            <a:ext cx="5486400" cy="472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9200" y="1371600"/>
            <a:ext cx="5486400" cy="472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Tree>
    <p:extLst>
      <p:ext uri="{BB962C8B-B14F-4D97-AF65-F5344CB8AC3E}">
        <p14:creationId xmlns:p14="http://schemas.microsoft.com/office/powerpoint/2010/main" val="2543152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839788" y="783771"/>
            <a:ext cx="5157787" cy="5405892"/>
          </a:xfrm>
          <a:prstGeom prst="rect">
            <a:avLst/>
          </a:prstGeom>
        </p:spPr>
        <p:txBody>
          <a:bodyPr/>
          <a:lstStyle>
            <a:lvl1pPr marL="0" indent="0">
              <a:buNone/>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172200" y="783771"/>
            <a:ext cx="5183188" cy="5405892"/>
          </a:xfrm>
          <a:prstGeom prst="rect">
            <a:avLst/>
          </a:prstGeom>
        </p:spPr>
        <p:txBody>
          <a:bodyPr/>
          <a:lstStyle>
            <a:lvl1pPr marL="0" indent="0">
              <a:buNone/>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FB2AF0B-8AD4-4EB8-99B7-255F387D564B}" type="datetimeFigureOut">
              <a:rPr lang="en-US" smtClean="0"/>
              <a:t>1/6/2021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8F65D83-C431-4F95-9FC2-1259723B9E42}" type="slidenum">
              <a:rPr lang="en-US" smtClean="0"/>
              <a:t>‹#›</a:t>
            </a:fld>
            <a:endParaRPr lang="en-US" dirty="0"/>
          </a:p>
        </p:txBody>
      </p:sp>
    </p:spTree>
    <p:extLst>
      <p:ext uri="{BB962C8B-B14F-4D97-AF65-F5344CB8AC3E}">
        <p14:creationId xmlns:p14="http://schemas.microsoft.com/office/powerpoint/2010/main" val="7714664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dirty="0"/>
          </a:p>
        </p:txBody>
      </p:sp>
    </p:spTree>
    <p:extLst>
      <p:ext uri="{BB962C8B-B14F-4D97-AF65-F5344CB8AC3E}">
        <p14:creationId xmlns:p14="http://schemas.microsoft.com/office/powerpoint/2010/main" val="2368222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dirty="0"/>
          </a:p>
        </p:txBody>
      </p:sp>
    </p:spTree>
    <p:extLst>
      <p:ext uri="{BB962C8B-B14F-4D97-AF65-F5344CB8AC3E}">
        <p14:creationId xmlns:p14="http://schemas.microsoft.com/office/powerpoint/2010/main" val="24654294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dirty="0"/>
          </a:p>
        </p:txBody>
      </p:sp>
    </p:spTree>
    <p:extLst>
      <p:ext uri="{BB962C8B-B14F-4D97-AF65-F5344CB8AC3E}">
        <p14:creationId xmlns:p14="http://schemas.microsoft.com/office/powerpoint/2010/main" val="17214399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Tree>
    <p:extLst>
      <p:ext uri="{BB962C8B-B14F-4D97-AF65-F5344CB8AC3E}">
        <p14:creationId xmlns:p14="http://schemas.microsoft.com/office/powerpoint/2010/main" val="11498282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Tree>
    <p:extLst>
      <p:ext uri="{BB962C8B-B14F-4D97-AF65-F5344CB8AC3E}">
        <p14:creationId xmlns:p14="http://schemas.microsoft.com/office/powerpoint/2010/main" val="20641607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Tree>
    <p:extLst>
      <p:ext uri="{BB962C8B-B14F-4D97-AF65-F5344CB8AC3E}">
        <p14:creationId xmlns:p14="http://schemas.microsoft.com/office/powerpoint/2010/main" val="1521534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228600"/>
            <a:ext cx="27940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178800" cy="5867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Tree>
    <p:extLst>
      <p:ext uri="{BB962C8B-B14F-4D97-AF65-F5344CB8AC3E}">
        <p14:creationId xmlns:p14="http://schemas.microsoft.com/office/powerpoint/2010/main" val="1442012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sz="4400"/>
            </a:lvl1pPr>
          </a:lstStyle>
          <a:p>
            <a:endParaRPr lang="en-US" dirty="0"/>
          </a:p>
        </p:txBody>
      </p:sp>
      <p:sp>
        <p:nvSpPr>
          <p:cNvPr id="3" name="Text Placeholder 2"/>
          <p:cNvSpPr>
            <a:spLocks noGrp="1"/>
          </p:cNvSpPr>
          <p:nvPr>
            <p:ph type="body" idx="1"/>
          </p:nvPr>
        </p:nvSpPr>
        <p:spPr>
          <a:xfrm>
            <a:off x="839788" y="2030867"/>
            <a:ext cx="5157787" cy="474208"/>
          </a:xfrm>
          <a:prstGeom prst="rect">
            <a:avLst/>
          </a:prstGeo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4" name="Content Placeholder 3"/>
          <p:cNvSpPr>
            <a:spLocks noGrp="1"/>
          </p:cNvSpPr>
          <p:nvPr>
            <p:ph sz="half" idx="2"/>
          </p:nvPr>
        </p:nvSpPr>
        <p:spPr>
          <a:xfrm>
            <a:off x="839788" y="2505075"/>
            <a:ext cx="5157787" cy="3684588"/>
          </a:xfrm>
          <a:prstGeom prst="rect">
            <a:avLst/>
          </a:prstGeom>
        </p:spPr>
        <p:txBody>
          <a:bodyPr/>
          <a:lstStyle>
            <a:lvl1pPr>
              <a:defRPr b="0"/>
            </a:lvl1pPr>
          </a:lstStyle>
          <a:p>
            <a:pPr lvl="0"/>
            <a:endParaRPr lang="en-US" dirty="0"/>
          </a:p>
        </p:txBody>
      </p:sp>
      <p:sp>
        <p:nvSpPr>
          <p:cNvPr id="5" name="Text Placeholder 4"/>
          <p:cNvSpPr>
            <a:spLocks noGrp="1"/>
          </p:cNvSpPr>
          <p:nvPr>
            <p:ph type="body" sz="quarter" idx="3"/>
          </p:nvPr>
        </p:nvSpPr>
        <p:spPr>
          <a:xfrm>
            <a:off x="6172200" y="2030867"/>
            <a:ext cx="5183188" cy="474208"/>
          </a:xfrm>
          <a:prstGeom prst="rect">
            <a:avLst/>
          </a:prstGeo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6" name="Content Placeholder 5"/>
          <p:cNvSpPr>
            <a:spLocks noGrp="1"/>
          </p:cNvSpPr>
          <p:nvPr>
            <p:ph sz="quarter" idx="4"/>
          </p:nvPr>
        </p:nvSpPr>
        <p:spPr>
          <a:xfrm>
            <a:off x="6172200" y="2505075"/>
            <a:ext cx="5183188" cy="3684588"/>
          </a:xfrm>
          <a:prstGeom prst="rect">
            <a:avLst/>
          </a:prstGeom>
        </p:spPr>
        <p:txBody>
          <a:bodyPr/>
          <a:lstStyle>
            <a:lvl1pPr>
              <a:defRPr b="0"/>
            </a:lvl1pPr>
          </a:lstStyle>
          <a:p>
            <a:pPr lvl="0"/>
            <a:endParaRPr lang="en-US" dirty="0"/>
          </a:p>
        </p:txBody>
      </p:sp>
      <p:sp>
        <p:nvSpPr>
          <p:cNvPr id="7" name="Date Placeholder 6"/>
          <p:cNvSpPr>
            <a:spLocks noGrp="1"/>
          </p:cNvSpPr>
          <p:nvPr>
            <p:ph type="dt" sz="half" idx="10"/>
          </p:nvPr>
        </p:nvSpPr>
        <p:spPr/>
        <p:txBody>
          <a:bodyPr/>
          <a:lstStyle/>
          <a:p>
            <a:fld id="{CFB2AF0B-8AD4-4EB8-99B7-255F387D564B}" type="datetimeFigureOut">
              <a:rPr lang="en-US" smtClean="0"/>
              <a:t>1/6/2021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8F65D83-C431-4F95-9FC2-1259723B9E42}" type="slidenum">
              <a:rPr lang="en-US" smtClean="0"/>
              <a:t>‹#›</a:t>
            </a:fld>
            <a:endParaRPr lang="en-US" dirty="0"/>
          </a:p>
        </p:txBody>
      </p:sp>
    </p:spTree>
    <p:extLst>
      <p:ext uri="{BB962C8B-B14F-4D97-AF65-F5344CB8AC3E}">
        <p14:creationId xmlns:p14="http://schemas.microsoft.com/office/powerpoint/2010/main" val="2387863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74687" y="582716"/>
            <a:ext cx="11232629" cy="916300"/>
          </a:xfrm>
        </p:spPr>
        <p:txBody>
          <a:bodyPr anchor="t"/>
          <a:lstStyle>
            <a:lvl1pPr algn="l">
              <a:defRPr sz="3600">
                <a:solidFill>
                  <a:schemeClr val="bg1"/>
                </a:solidFill>
              </a:defRPr>
            </a:lvl1pPr>
          </a:lstStyle>
          <a:p>
            <a:endParaRPr lang="en-US" dirty="0"/>
          </a:p>
        </p:txBody>
      </p:sp>
      <p:sp>
        <p:nvSpPr>
          <p:cNvPr id="3" name="Subtitle 2"/>
          <p:cNvSpPr>
            <a:spLocks noGrp="1"/>
          </p:cNvSpPr>
          <p:nvPr>
            <p:ph type="subTitle" idx="1"/>
          </p:nvPr>
        </p:nvSpPr>
        <p:spPr>
          <a:xfrm>
            <a:off x="474686" y="1908148"/>
            <a:ext cx="11232629" cy="3728153"/>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4" name="Date Placeholder 3"/>
          <p:cNvSpPr>
            <a:spLocks noGrp="1"/>
          </p:cNvSpPr>
          <p:nvPr>
            <p:ph type="dt" sz="half" idx="10"/>
          </p:nvPr>
        </p:nvSpPr>
        <p:spPr/>
        <p:txBody>
          <a:bodyPr/>
          <a:lstStyle/>
          <a:p>
            <a:fld id="{A632B766-E982-49F2-80BA-232913135CE5}" type="datetimeFigureOut">
              <a:rPr lang="en-US" smtClean="0"/>
              <a:t>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60B006-620F-4E6A-A7C5-5B719AC170ED}" type="slidenum">
              <a:rPr lang="en-US" smtClean="0"/>
              <a:t>‹#›</a:t>
            </a:fld>
            <a:endParaRPr lang="en-US" dirty="0"/>
          </a:p>
        </p:txBody>
      </p:sp>
    </p:spTree>
    <p:extLst>
      <p:ext uri="{BB962C8B-B14F-4D97-AF65-F5344CB8AC3E}">
        <p14:creationId xmlns:p14="http://schemas.microsoft.com/office/powerpoint/2010/main" val="664188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3.png"/><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4.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6" Type="http://schemas.openxmlformats.org/officeDocument/2006/relationships/theme" Target="../theme/theme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5.pn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image" Target="../media/image4.png"/><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457325"/>
            <a:ext cx="10515600" cy="1857375"/>
          </a:xfrm>
          <a:prstGeom prst="rect">
            <a:avLst/>
          </a:prstGeom>
        </p:spPr>
        <p:txBody>
          <a:bodyPr vert="horz" lIns="91440" tIns="45720" rIns="91440" bIns="45720" rtlCol="0" anchor="ctr">
            <a:noAutofit/>
          </a:bodyPr>
          <a:lstStyle/>
          <a:p>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B2AF0B-8AD4-4EB8-99B7-255F387D564B}" type="datetimeFigureOut">
              <a:rPr lang="en-US" smtClean="0"/>
              <a:t>1/6/2021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F65D83-C431-4F95-9FC2-1259723B9E42}" type="slidenum">
              <a:rPr lang="en-US" smtClean="0"/>
              <a:t>‹#›</a:t>
            </a:fld>
            <a:endParaRPr lang="en-US" dirty="0"/>
          </a:p>
        </p:txBody>
      </p:sp>
      <p:pic>
        <p:nvPicPr>
          <p:cNvPr id="8" name="Picture 7"/>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9862455" y="5288994"/>
            <a:ext cx="1817914" cy="1067355"/>
          </a:xfrm>
          <a:prstGeom prst="rect">
            <a:avLst/>
          </a:prstGeom>
        </p:spPr>
      </p:pic>
      <p:sp>
        <p:nvSpPr>
          <p:cNvPr id="7" name="TextBox 6"/>
          <p:cNvSpPr txBox="1"/>
          <p:nvPr userDrawn="1"/>
        </p:nvSpPr>
        <p:spPr>
          <a:xfrm>
            <a:off x="6072412" y="873124"/>
            <a:ext cx="4773388" cy="469901"/>
          </a:xfrm>
          <a:prstGeom prst="rect">
            <a:avLst/>
          </a:prstGeom>
          <a:noFill/>
        </p:spPr>
        <p:txBody>
          <a:bodyPr wrap="square" rtlCol="0">
            <a:spAutoFit/>
          </a:bodyPr>
          <a:lstStyle/>
          <a:p>
            <a:endParaRPr lang="en-US" dirty="0"/>
          </a:p>
        </p:txBody>
      </p:sp>
      <p:sp>
        <p:nvSpPr>
          <p:cNvPr id="9" name="Text Placeholder 2"/>
          <p:cNvSpPr>
            <a:spLocks noGrp="1"/>
          </p:cNvSpPr>
          <p:nvPr>
            <p:ph type="body" idx="1"/>
          </p:nvPr>
        </p:nvSpPr>
        <p:spPr>
          <a:xfrm>
            <a:off x="838200" y="965200"/>
            <a:ext cx="3695700" cy="406400"/>
          </a:xfrm>
          <a:prstGeom prst="rect">
            <a:avLst/>
          </a:prstGeom>
          <a:solidFill>
            <a:schemeClr val="tx1"/>
          </a:solidFill>
        </p:spPr>
        <p:txBody>
          <a:bodyPr vert="horz" lIns="91440" tIns="45720" rIns="91440" bIns="45720" rtlCol="0">
            <a:normAutofit/>
          </a:bodyPr>
          <a:lstStyle/>
          <a:p>
            <a:pPr lvl="0"/>
            <a:endParaRPr lang="en-US" dirty="0"/>
          </a:p>
        </p:txBody>
      </p:sp>
    </p:spTree>
    <p:extLst>
      <p:ext uri="{BB962C8B-B14F-4D97-AF65-F5344CB8AC3E}">
        <p14:creationId xmlns:p14="http://schemas.microsoft.com/office/powerpoint/2010/main" val="171815458"/>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Lst>
  <p:txStyles>
    <p:title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1690688"/>
            <a:ext cx="12192000" cy="42424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0" y="1"/>
            <a:ext cx="12192000" cy="169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838200" y="365125"/>
            <a:ext cx="10515600" cy="1208643"/>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838200" y="1825625"/>
            <a:ext cx="10515600" cy="3855647"/>
          </a:xfrm>
          <a:prstGeom prst="rect">
            <a:avLst/>
          </a:prstGeom>
        </p:spPr>
        <p:txBody>
          <a:bodyPr vert="horz" lIns="91440" tIns="45720" rIns="91440" bIns="45720" rtlCol="0">
            <a:normAutofit/>
          </a:bodyPr>
          <a:lstStyle/>
          <a:p>
            <a:pPr lvl="0"/>
            <a:endParaRPr lang="en-US" dirty="0"/>
          </a:p>
        </p:txBody>
      </p:sp>
      <p:sp>
        <p:nvSpPr>
          <p:cNvPr id="4" name="Date Placeholder 3"/>
          <p:cNvSpPr>
            <a:spLocks noGrp="1"/>
          </p:cNvSpPr>
          <p:nvPr>
            <p:ph type="dt" sz="half" idx="2"/>
          </p:nvPr>
        </p:nvSpPr>
        <p:spPr>
          <a:xfrm>
            <a:off x="5030865" y="6356350"/>
            <a:ext cx="12073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32B766-E982-49F2-80BA-232913135CE5}" type="datetimeFigureOut">
              <a:rPr lang="en-US" smtClean="0"/>
              <a:t>1/6/2021</a:t>
            </a:fld>
            <a:endParaRPr lang="en-US" dirty="0"/>
          </a:p>
        </p:txBody>
      </p:sp>
      <p:sp>
        <p:nvSpPr>
          <p:cNvPr id="5" name="Footer Placeholder 4"/>
          <p:cNvSpPr>
            <a:spLocks noGrp="1"/>
          </p:cNvSpPr>
          <p:nvPr>
            <p:ph type="ftr" sz="quarter" idx="3"/>
          </p:nvPr>
        </p:nvSpPr>
        <p:spPr>
          <a:xfrm>
            <a:off x="623824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353040" y="6356350"/>
            <a:ext cx="10007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60B006-620F-4E6A-A7C5-5B719AC170ED}" type="slidenum">
              <a:rPr lang="en-US" smtClean="0"/>
              <a:t>‹#›</a:t>
            </a:fld>
            <a:endParaRPr lang="en-US" dirty="0"/>
          </a:p>
        </p:txBody>
      </p:sp>
      <p:pic>
        <p:nvPicPr>
          <p:cNvPr id="7" name="Picture 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09862" y="5933129"/>
            <a:ext cx="3043003" cy="843567"/>
          </a:xfrm>
          <a:prstGeom prst="rect">
            <a:avLst/>
          </a:prstGeom>
        </p:spPr>
      </p:pic>
    </p:spTree>
    <p:extLst>
      <p:ext uri="{BB962C8B-B14F-4D97-AF65-F5344CB8AC3E}">
        <p14:creationId xmlns:p14="http://schemas.microsoft.com/office/powerpoint/2010/main" val="2689645412"/>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Lst>
  <p:txStyles>
    <p:title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A82CE6-4ED0-47B0-9B2C-4B982941F720}" type="datetimeFigureOut">
              <a:rPr lang="en-US" smtClean="0"/>
              <a:t>1/6/2021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58922D-D1EC-4DB3-8567-569D8AD3449F}" type="slidenum">
              <a:rPr lang="en-US" smtClean="0"/>
              <a:t>‹#›</a:t>
            </a:fld>
            <a:endParaRPr lang="en-US" dirty="0"/>
          </a:p>
        </p:txBody>
      </p:sp>
    </p:spTree>
    <p:extLst>
      <p:ext uri="{BB962C8B-B14F-4D97-AF65-F5344CB8AC3E}">
        <p14:creationId xmlns:p14="http://schemas.microsoft.com/office/powerpoint/2010/main" val="2283220459"/>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609600" y="1905000"/>
            <a:ext cx="109728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7" name="Line 8"/>
          <p:cNvSpPr>
            <a:spLocks noChangeShapeType="1"/>
          </p:cNvSpPr>
          <p:nvPr/>
        </p:nvSpPr>
        <p:spPr bwMode="auto">
          <a:xfrm>
            <a:off x="609600" y="6624638"/>
            <a:ext cx="109728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dirty="0"/>
          </a:p>
        </p:txBody>
      </p:sp>
      <p:sp>
        <p:nvSpPr>
          <p:cNvPr id="1028" name="Rectangle 14"/>
          <p:cNvSpPr>
            <a:spLocks noChangeArrowheads="1"/>
          </p:cNvSpPr>
          <p:nvPr/>
        </p:nvSpPr>
        <p:spPr bwMode="auto">
          <a:xfrm>
            <a:off x="0" y="0"/>
            <a:ext cx="5588000" cy="1447800"/>
          </a:xfrm>
          <a:prstGeom prst="rect">
            <a:avLst/>
          </a:prstGeom>
          <a:solidFill>
            <a:srgbClr val="FFCC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Century Schoolbook" panose="02040604050505020304" pitchFamily="18" charset="0"/>
              </a:defRPr>
            </a:lvl1pPr>
            <a:lvl2pPr marL="742950" indent="-285750">
              <a:defRPr sz="1600" b="1">
                <a:solidFill>
                  <a:schemeClr val="tx1"/>
                </a:solidFill>
                <a:latin typeface="Century Schoolbook" panose="02040604050505020304" pitchFamily="18" charset="0"/>
              </a:defRPr>
            </a:lvl2pPr>
            <a:lvl3pPr marL="1143000" indent="-228600">
              <a:defRPr sz="1600" b="1">
                <a:solidFill>
                  <a:schemeClr val="tx1"/>
                </a:solidFill>
                <a:latin typeface="Century Schoolbook" panose="02040604050505020304" pitchFamily="18" charset="0"/>
              </a:defRPr>
            </a:lvl3pPr>
            <a:lvl4pPr marL="1600200" indent="-228600">
              <a:defRPr sz="1600" b="1">
                <a:solidFill>
                  <a:schemeClr val="tx1"/>
                </a:solidFill>
                <a:latin typeface="Century Schoolbook" panose="02040604050505020304" pitchFamily="18" charset="0"/>
              </a:defRPr>
            </a:lvl4pPr>
            <a:lvl5pPr marL="2057400" indent="-228600">
              <a:defRPr sz="1600" b="1">
                <a:solidFill>
                  <a:schemeClr val="tx1"/>
                </a:solidFill>
                <a:latin typeface="Century Schoolbook" panose="02040604050505020304" pitchFamily="18" charset="0"/>
              </a:defRPr>
            </a:lvl5pPr>
            <a:lvl6pPr marL="2514600" indent="-228600" eaLnBrk="0" fontAlgn="base" hangingPunct="0">
              <a:spcBef>
                <a:spcPct val="0"/>
              </a:spcBef>
              <a:spcAft>
                <a:spcPct val="0"/>
              </a:spcAft>
              <a:defRPr sz="1600" b="1">
                <a:solidFill>
                  <a:schemeClr val="tx1"/>
                </a:solidFill>
                <a:latin typeface="Century Schoolbook" panose="02040604050505020304" pitchFamily="18" charset="0"/>
              </a:defRPr>
            </a:lvl6pPr>
            <a:lvl7pPr marL="2971800" indent="-228600" eaLnBrk="0" fontAlgn="base" hangingPunct="0">
              <a:spcBef>
                <a:spcPct val="0"/>
              </a:spcBef>
              <a:spcAft>
                <a:spcPct val="0"/>
              </a:spcAft>
              <a:defRPr sz="1600" b="1">
                <a:solidFill>
                  <a:schemeClr val="tx1"/>
                </a:solidFill>
                <a:latin typeface="Century Schoolbook" panose="02040604050505020304" pitchFamily="18" charset="0"/>
              </a:defRPr>
            </a:lvl7pPr>
            <a:lvl8pPr marL="3429000" indent="-228600" eaLnBrk="0" fontAlgn="base" hangingPunct="0">
              <a:spcBef>
                <a:spcPct val="0"/>
              </a:spcBef>
              <a:spcAft>
                <a:spcPct val="0"/>
              </a:spcAft>
              <a:defRPr sz="1600" b="1">
                <a:solidFill>
                  <a:schemeClr val="tx1"/>
                </a:solidFill>
                <a:latin typeface="Century Schoolbook" panose="02040604050505020304" pitchFamily="18" charset="0"/>
              </a:defRPr>
            </a:lvl8pPr>
            <a:lvl9pPr marL="3886200" indent="-228600" eaLnBrk="0" fontAlgn="base" hangingPunct="0">
              <a:spcBef>
                <a:spcPct val="0"/>
              </a:spcBef>
              <a:spcAft>
                <a:spcPct val="0"/>
              </a:spcAft>
              <a:defRPr sz="1600" b="1">
                <a:solidFill>
                  <a:schemeClr val="tx1"/>
                </a:solidFill>
                <a:latin typeface="Century Schoolbook" panose="02040604050505020304" pitchFamily="18" charset="0"/>
              </a:defRPr>
            </a:lvl9pPr>
          </a:lstStyle>
          <a:p>
            <a:pPr algn="ctr"/>
            <a:endParaRPr lang="en-US" altLang="en-US" sz="1600" dirty="0">
              <a:solidFill>
                <a:srgbClr val="FFCC00"/>
              </a:solidFill>
            </a:endParaRPr>
          </a:p>
        </p:txBody>
      </p:sp>
      <p:sp>
        <p:nvSpPr>
          <p:cNvPr id="1029" name="Rectangle 9"/>
          <p:cNvSpPr>
            <a:spLocks noChangeArrowheads="1"/>
          </p:cNvSpPr>
          <p:nvPr/>
        </p:nvSpPr>
        <p:spPr bwMode="auto">
          <a:xfrm>
            <a:off x="609600" y="6642100"/>
            <a:ext cx="10972800"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defRPr sz="1600" b="1">
                <a:solidFill>
                  <a:schemeClr val="tx1"/>
                </a:solidFill>
                <a:latin typeface="Century Schoolbook" panose="02040604050505020304" pitchFamily="18" charset="0"/>
              </a:defRPr>
            </a:lvl1pPr>
            <a:lvl2pPr marL="742950" indent="-285750">
              <a:defRPr sz="1600" b="1">
                <a:solidFill>
                  <a:schemeClr val="tx1"/>
                </a:solidFill>
                <a:latin typeface="Century Schoolbook" panose="02040604050505020304" pitchFamily="18" charset="0"/>
              </a:defRPr>
            </a:lvl2pPr>
            <a:lvl3pPr marL="1143000" indent="-228600">
              <a:defRPr sz="1600" b="1">
                <a:solidFill>
                  <a:schemeClr val="tx1"/>
                </a:solidFill>
                <a:latin typeface="Century Schoolbook" panose="02040604050505020304" pitchFamily="18" charset="0"/>
              </a:defRPr>
            </a:lvl3pPr>
            <a:lvl4pPr marL="1600200" indent="-228600">
              <a:defRPr sz="1600" b="1">
                <a:solidFill>
                  <a:schemeClr val="tx1"/>
                </a:solidFill>
                <a:latin typeface="Century Schoolbook" panose="02040604050505020304" pitchFamily="18" charset="0"/>
              </a:defRPr>
            </a:lvl4pPr>
            <a:lvl5pPr marL="2057400" indent="-228600">
              <a:defRPr sz="1600" b="1">
                <a:solidFill>
                  <a:schemeClr val="tx1"/>
                </a:solidFill>
                <a:latin typeface="Century Schoolbook" panose="02040604050505020304" pitchFamily="18" charset="0"/>
              </a:defRPr>
            </a:lvl5pPr>
            <a:lvl6pPr marL="2514600" indent="-228600" eaLnBrk="0" fontAlgn="base" hangingPunct="0">
              <a:spcBef>
                <a:spcPct val="0"/>
              </a:spcBef>
              <a:spcAft>
                <a:spcPct val="0"/>
              </a:spcAft>
              <a:defRPr sz="1600" b="1">
                <a:solidFill>
                  <a:schemeClr val="tx1"/>
                </a:solidFill>
                <a:latin typeface="Century Schoolbook" panose="02040604050505020304" pitchFamily="18" charset="0"/>
              </a:defRPr>
            </a:lvl6pPr>
            <a:lvl7pPr marL="2971800" indent="-228600" eaLnBrk="0" fontAlgn="base" hangingPunct="0">
              <a:spcBef>
                <a:spcPct val="0"/>
              </a:spcBef>
              <a:spcAft>
                <a:spcPct val="0"/>
              </a:spcAft>
              <a:defRPr sz="1600" b="1">
                <a:solidFill>
                  <a:schemeClr val="tx1"/>
                </a:solidFill>
                <a:latin typeface="Century Schoolbook" panose="02040604050505020304" pitchFamily="18" charset="0"/>
              </a:defRPr>
            </a:lvl7pPr>
            <a:lvl8pPr marL="3429000" indent="-228600" eaLnBrk="0" fontAlgn="base" hangingPunct="0">
              <a:spcBef>
                <a:spcPct val="0"/>
              </a:spcBef>
              <a:spcAft>
                <a:spcPct val="0"/>
              </a:spcAft>
              <a:defRPr sz="1600" b="1">
                <a:solidFill>
                  <a:schemeClr val="tx1"/>
                </a:solidFill>
                <a:latin typeface="Century Schoolbook" panose="02040604050505020304" pitchFamily="18" charset="0"/>
              </a:defRPr>
            </a:lvl8pPr>
            <a:lvl9pPr marL="3886200" indent="-228600" eaLnBrk="0" fontAlgn="base" hangingPunct="0">
              <a:spcBef>
                <a:spcPct val="0"/>
              </a:spcBef>
              <a:spcAft>
                <a:spcPct val="0"/>
              </a:spcAft>
              <a:defRPr sz="1600" b="1">
                <a:solidFill>
                  <a:schemeClr val="tx1"/>
                </a:solidFill>
                <a:latin typeface="Century Schoolbook" panose="02040604050505020304" pitchFamily="18" charset="0"/>
              </a:defRPr>
            </a:lvl9pPr>
          </a:lstStyle>
          <a:p>
            <a:pPr algn="r"/>
            <a:fld id="{89777BBA-586C-4D74-9BCF-914D4844E789}" type="slidenum">
              <a:rPr lang="en-US" altLang="en-US" sz="800">
                <a:solidFill>
                  <a:srgbClr val="FFCC00"/>
                </a:solidFill>
                <a:latin typeface="Geneva" charset="0"/>
              </a:rPr>
              <a:pPr algn="r"/>
              <a:t>‹#›</a:t>
            </a:fld>
            <a:endParaRPr lang="en-US" altLang="en-US" sz="800" dirty="0">
              <a:solidFill>
                <a:srgbClr val="FFCC00"/>
              </a:solidFill>
              <a:latin typeface="Geneva" charset="0"/>
            </a:endParaRPr>
          </a:p>
        </p:txBody>
      </p:sp>
      <p:sp>
        <p:nvSpPr>
          <p:cNvPr id="2" name="Rectangle 2"/>
          <p:cNvSpPr>
            <a:spLocks noGrp="1" noChangeArrowheads="1"/>
          </p:cNvSpPr>
          <p:nvPr>
            <p:ph type="title"/>
          </p:nvPr>
        </p:nvSpPr>
        <p:spPr bwMode="auto">
          <a:xfrm>
            <a:off x="609600" y="381000"/>
            <a:ext cx="10972800" cy="1143000"/>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031" name="Line 15"/>
          <p:cNvSpPr>
            <a:spLocks noChangeShapeType="1"/>
          </p:cNvSpPr>
          <p:nvPr/>
        </p:nvSpPr>
        <p:spPr bwMode="auto">
          <a:xfrm>
            <a:off x="2946400" y="1524000"/>
            <a:ext cx="8636000" cy="0"/>
          </a:xfrm>
          <a:prstGeom prst="line">
            <a:avLst/>
          </a:prstGeom>
          <a:noFill/>
          <a:ln w="381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dirty="0"/>
          </a:p>
        </p:txBody>
      </p:sp>
      <p:pic>
        <p:nvPicPr>
          <p:cNvPr id="1032" name="Picture 18" descr="logo_m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04800" y="6324600"/>
            <a:ext cx="111760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358836"/>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l" rtl="0" fontAlgn="base">
        <a:spcBef>
          <a:spcPct val="0"/>
        </a:spcBef>
        <a:spcAft>
          <a:spcPct val="0"/>
        </a:spcAft>
        <a:defRPr sz="3200" kern="1200">
          <a:solidFill>
            <a:schemeClr val="bg1"/>
          </a:solidFill>
          <a:effectLst>
            <a:outerShdw blurRad="38100" dist="38100" dir="2700000" algn="tl">
              <a:srgbClr val="919191"/>
            </a:outerShdw>
          </a:effectLst>
          <a:latin typeface="+mj-lt"/>
          <a:ea typeface="+mj-ea"/>
          <a:cs typeface="+mj-cs"/>
        </a:defRPr>
      </a:lvl1pPr>
      <a:lvl2pPr algn="l" rtl="0" fontAlgn="base">
        <a:spcBef>
          <a:spcPct val="0"/>
        </a:spcBef>
        <a:spcAft>
          <a:spcPct val="0"/>
        </a:spcAft>
        <a:defRPr sz="3200">
          <a:solidFill>
            <a:schemeClr val="bg1"/>
          </a:solidFill>
          <a:effectLst>
            <a:outerShdw blurRad="38100" dist="38100" dir="2700000" algn="tl">
              <a:srgbClr val="919191"/>
            </a:outerShdw>
          </a:effectLst>
          <a:latin typeface="Arial" panose="020B0604020202020204" pitchFamily="34" charset="0"/>
        </a:defRPr>
      </a:lvl2pPr>
      <a:lvl3pPr algn="l" rtl="0" fontAlgn="base">
        <a:spcBef>
          <a:spcPct val="0"/>
        </a:spcBef>
        <a:spcAft>
          <a:spcPct val="0"/>
        </a:spcAft>
        <a:defRPr sz="3200">
          <a:solidFill>
            <a:schemeClr val="bg1"/>
          </a:solidFill>
          <a:effectLst>
            <a:outerShdw blurRad="38100" dist="38100" dir="2700000" algn="tl">
              <a:srgbClr val="919191"/>
            </a:outerShdw>
          </a:effectLst>
          <a:latin typeface="Arial" panose="020B0604020202020204" pitchFamily="34" charset="0"/>
        </a:defRPr>
      </a:lvl3pPr>
      <a:lvl4pPr algn="l" rtl="0" fontAlgn="base">
        <a:spcBef>
          <a:spcPct val="0"/>
        </a:spcBef>
        <a:spcAft>
          <a:spcPct val="0"/>
        </a:spcAft>
        <a:defRPr sz="3200">
          <a:solidFill>
            <a:schemeClr val="bg1"/>
          </a:solidFill>
          <a:effectLst>
            <a:outerShdw blurRad="38100" dist="38100" dir="2700000" algn="tl">
              <a:srgbClr val="919191"/>
            </a:outerShdw>
          </a:effectLst>
          <a:latin typeface="Arial" panose="020B0604020202020204" pitchFamily="34" charset="0"/>
        </a:defRPr>
      </a:lvl4pPr>
      <a:lvl5pPr algn="l" rtl="0" fontAlgn="base">
        <a:spcBef>
          <a:spcPct val="0"/>
        </a:spcBef>
        <a:spcAft>
          <a:spcPct val="0"/>
        </a:spcAft>
        <a:defRPr sz="3200">
          <a:solidFill>
            <a:schemeClr val="bg1"/>
          </a:solidFill>
          <a:effectLst>
            <a:outerShdw blurRad="38100" dist="38100" dir="2700000" algn="tl">
              <a:srgbClr val="919191"/>
            </a:outerShdw>
          </a:effectLst>
          <a:latin typeface="Arial" panose="020B0604020202020204" pitchFamily="34" charset="0"/>
        </a:defRPr>
      </a:lvl5pPr>
      <a:lvl6pPr marL="457200" algn="l" rtl="0" eaLnBrk="1" fontAlgn="base" hangingPunct="1">
        <a:spcBef>
          <a:spcPct val="0"/>
        </a:spcBef>
        <a:spcAft>
          <a:spcPct val="0"/>
        </a:spcAft>
        <a:defRPr sz="3200">
          <a:solidFill>
            <a:schemeClr val="bg1"/>
          </a:solidFill>
          <a:effectLst>
            <a:outerShdw blurRad="38100" dist="38100" dir="2700000" algn="tl">
              <a:srgbClr val="919191"/>
            </a:outerShdw>
          </a:effectLst>
          <a:latin typeface="Arial" panose="020B0604020202020204" pitchFamily="34" charset="0"/>
        </a:defRPr>
      </a:lvl6pPr>
      <a:lvl7pPr marL="914400" algn="l" rtl="0" eaLnBrk="1" fontAlgn="base" hangingPunct="1">
        <a:spcBef>
          <a:spcPct val="0"/>
        </a:spcBef>
        <a:spcAft>
          <a:spcPct val="0"/>
        </a:spcAft>
        <a:defRPr sz="3200">
          <a:solidFill>
            <a:schemeClr val="bg1"/>
          </a:solidFill>
          <a:effectLst>
            <a:outerShdw blurRad="38100" dist="38100" dir="2700000" algn="tl">
              <a:srgbClr val="919191"/>
            </a:outerShdw>
          </a:effectLst>
          <a:latin typeface="Arial" panose="020B0604020202020204" pitchFamily="34" charset="0"/>
        </a:defRPr>
      </a:lvl7pPr>
      <a:lvl8pPr marL="1371600" algn="l" rtl="0" eaLnBrk="1" fontAlgn="base" hangingPunct="1">
        <a:spcBef>
          <a:spcPct val="0"/>
        </a:spcBef>
        <a:spcAft>
          <a:spcPct val="0"/>
        </a:spcAft>
        <a:defRPr sz="3200">
          <a:solidFill>
            <a:schemeClr val="bg1"/>
          </a:solidFill>
          <a:effectLst>
            <a:outerShdw blurRad="38100" dist="38100" dir="2700000" algn="tl">
              <a:srgbClr val="919191"/>
            </a:outerShdw>
          </a:effectLst>
          <a:latin typeface="Arial" panose="020B0604020202020204" pitchFamily="34" charset="0"/>
        </a:defRPr>
      </a:lvl8pPr>
      <a:lvl9pPr marL="1828800" algn="l" rtl="0" eaLnBrk="1" fontAlgn="base" hangingPunct="1">
        <a:spcBef>
          <a:spcPct val="0"/>
        </a:spcBef>
        <a:spcAft>
          <a:spcPct val="0"/>
        </a:spcAft>
        <a:defRPr sz="3200">
          <a:solidFill>
            <a:schemeClr val="bg1"/>
          </a:solidFill>
          <a:effectLst>
            <a:outerShdw blurRad="38100" dist="38100" dir="2700000" algn="tl">
              <a:srgbClr val="919191"/>
            </a:outerShdw>
          </a:effectLst>
          <a:latin typeface="Arial" panose="020B0604020202020204" pitchFamily="34" charset="0"/>
        </a:defRPr>
      </a:lvl9pPr>
    </p:titleStyle>
    <p:bodyStyle>
      <a:lvl1pPr marL="342900" indent="-342900" algn="l" rtl="0" fontAlgn="base">
        <a:spcBef>
          <a:spcPct val="20000"/>
        </a:spcBef>
        <a:spcAft>
          <a:spcPct val="0"/>
        </a:spcAft>
        <a:buSzPct val="100000"/>
        <a:buChar char="•"/>
        <a:defRPr sz="3000" kern="1200">
          <a:solidFill>
            <a:schemeClr val="bg1"/>
          </a:solidFill>
          <a:latin typeface="+mn-lt"/>
          <a:ea typeface="+mn-ea"/>
          <a:cs typeface="+mn-cs"/>
        </a:defRPr>
      </a:lvl1pPr>
      <a:lvl2pPr marL="742950" indent="-285750" algn="l" rtl="0" fontAlgn="base">
        <a:spcBef>
          <a:spcPct val="20000"/>
        </a:spcBef>
        <a:spcAft>
          <a:spcPct val="0"/>
        </a:spcAft>
        <a:buSzPct val="100000"/>
        <a:buChar char="–"/>
        <a:defRPr sz="2800" kern="1200">
          <a:solidFill>
            <a:schemeClr val="bg1"/>
          </a:solidFill>
          <a:latin typeface="+mn-lt"/>
          <a:ea typeface="+mn-ea"/>
          <a:cs typeface="+mn-cs"/>
        </a:defRPr>
      </a:lvl2pPr>
      <a:lvl3pPr marL="1143000" indent="-228600" algn="l" rtl="0" fontAlgn="base">
        <a:spcBef>
          <a:spcPct val="20000"/>
        </a:spcBef>
        <a:spcAft>
          <a:spcPct val="0"/>
        </a:spcAft>
        <a:buSzPct val="100000"/>
        <a:buChar char="•"/>
        <a:defRPr sz="2400" kern="1200">
          <a:solidFill>
            <a:schemeClr val="bg1"/>
          </a:solidFill>
          <a:latin typeface="+mn-lt"/>
          <a:ea typeface="+mn-ea"/>
          <a:cs typeface="+mn-cs"/>
        </a:defRPr>
      </a:lvl3pPr>
      <a:lvl4pPr marL="1600200" indent="-228600" algn="l" rtl="0" fontAlgn="base">
        <a:spcBef>
          <a:spcPct val="20000"/>
        </a:spcBef>
        <a:spcAft>
          <a:spcPct val="0"/>
        </a:spcAft>
        <a:buSzPct val="100000"/>
        <a:buChar char="–"/>
        <a:defRPr kern="1200">
          <a:solidFill>
            <a:schemeClr val="bg1"/>
          </a:solidFill>
          <a:latin typeface="+mn-lt"/>
          <a:ea typeface="+mn-ea"/>
          <a:cs typeface="+mn-cs"/>
        </a:defRPr>
      </a:lvl4pPr>
      <a:lvl5pPr marL="2057400" indent="-228600" algn="l" rtl="0" fontAlgn="base">
        <a:spcBef>
          <a:spcPct val="20000"/>
        </a:spcBef>
        <a:spcAft>
          <a:spcPct val="0"/>
        </a:spcAft>
        <a:buSzPct val="10000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7C0648-91A7-486D-B09E-C190C6BE19C0}" type="datetimeFigureOut">
              <a:rPr lang="en-US" smtClean="0"/>
              <a:t>1/6/2021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BCBE1C-F83D-44BA-A413-743D3C543F8E}" type="slidenum">
              <a:rPr lang="en-US" smtClean="0"/>
              <a:t>‹#›</a:t>
            </a:fld>
            <a:endParaRPr lang="en-US" dirty="0"/>
          </a:p>
        </p:txBody>
      </p:sp>
    </p:spTree>
    <p:extLst>
      <p:ext uri="{BB962C8B-B14F-4D97-AF65-F5344CB8AC3E}">
        <p14:creationId xmlns:p14="http://schemas.microsoft.com/office/powerpoint/2010/main" val="2900800685"/>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 id="214748381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7"/>
          <p:cNvSpPr>
            <a:spLocks noChangeArrowheads="1"/>
          </p:cNvSpPr>
          <p:nvPr userDrawn="1"/>
        </p:nvSpPr>
        <p:spPr bwMode="auto">
          <a:xfrm>
            <a:off x="1270000" y="685800"/>
            <a:ext cx="10922000" cy="6172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dirty="0"/>
          </a:p>
        </p:txBody>
      </p:sp>
      <p:sp>
        <p:nvSpPr>
          <p:cNvPr id="1032" name="Rectangle 8"/>
          <p:cNvSpPr>
            <a:spLocks noChangeArrowheads="1"/>
          </p:cNvSpPr>
          <p:nvPr userDrawn="1"/>
        </p:nvSpPr>
        <p:spPr bwMode="auto">
          <a:xfrm>
            <a:off x="0" y="1"/>
            <a:ext cx="12192000" cy="49212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dirty="0"/>
          </a:p>
        </p:txBody>
      </p:sp>
      <p:sp>
        <p:nvSpPr>
          <p:cNvPr id="1033" name="Rectangle 9"/>
          <p:cNvSpPr>
            <a:spLocks noChangeArrowheads="1"/>
          </p:cNvSpPr>
          <p:nvPr userDrawn="1"/>
        </p:nvSpPr>
        <p:spPr bwMode="auto">
          <a:xfrm>
            <a:off x="-21167" y="0"/>
            <a:ext cx="4064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dirty="0"/>
          </a:p>
        </p:txBody>
      </p:sp>
      <p:pic>
        <p:nvPicPr>
          <p:cNvPr id="1034" name="Picture 1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04800" y="87314"/>
            <a:ext cx="6299200" cy="414337"/>
          </a:xfrm>
          <a:prstGeom prst="rect">
            <a:avLst/>
          </a:prstGeom>
          <a:noFill/>
          <a:extLst>
            <a:ext uri="{909E8E84-426E-40DD-AFC4-6F175D3DCCD1}">
              <a14:hiddenFill xmlns:a14="http://schemas.microsoft.com/office/drawing/2010/main">
                <a:solidFill>
                  <a:srgbClr val="FFFFFF"/>
                </a:solidFill>
              </a14:hiddenFill>
            </a:ext>
          </a:extLst>
        </p:spPr>
      </p:pic>
      <p:sp>
        <p:nvSpPr>
          <p:cNvPr id="1035" name="Line 11"/>
          <p:cNvSpPr>
            <a:spLocks noChangeShapeType="1"/>
          </p:cNvSpPr>
          <p:nvPr userDrawn="1"/>
        </p:nvSpPr>
        <p:spPr bwMode="auto">
          <a:xfrm>
            <a:off x="0" y="520700"/>
            <a:ext cx="12192000" cy="0"/>
          </a:xfrm>
          <a:prstGeom prst="line">
            <a:avLst/>
          </a:prstGeom>
          <a:noFill/>
          <a:ln w="76200">
            <a:solidFill>
              <a:srgbClr val="FFCE3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dirty="0"/>
          </a:p>
        </p:txBody>
      </p:sp>
      <p:sp>
        <p:nvSpPr>
          <p:cNvPr id="1036" name="AutoShape 12"/>
          <p:cNvSpPr>
            <a:spLocks noChangeArrowheads="1"/>
          </p:cNvSpPr>
          <p:nvPr userDrawn="1"/>
        </p:nvSpPr>
        <p:spPr bwMode="auto">
          <a:xfrm>
            <a:off x="575734" y="685800"/>
            <a:ext cx="3420533" cy="6172200"/>
          </a:xfrm>
          <a:prstGeom prst="roundRect">
            <a:avLst>
              <a:gd name="adj" fmla="val 16667"/>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dirty="0"/>
          </a:p>
        </p:txBody>
      </p:sp>
      <p:sp>
        <p:nvSpPr>
          <p:cNvPr id="1037" name="Rectangle 13"/>
          <p:cNvSpPr>
            <a:spLocks noChangeArrowheads="1"/>
          </p:cNvSpPr>
          <p:nvPr userDrawn="1"/>
        </p:nvSpPr>
        <p:spPr bwMode="auto">
          <a:xfrm>
            <a:off x="575734" y="6096000"/>
            <a:ext cx="778933" cy="762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dirty="0"/>
          </a:p>
        </p:txBody>
      </p:sp>
      <p:pic>
        <p:nvPicPr>
          <p:cNvPr id="1038" name="Picture 14" descr="logo_k"/>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0663768" y="6284913"/>
            <a:ext cx="1259417" cy="3937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dirty="0"/>
          </a:p>
        </p:txBody>
      </p:sp>
      <p:sp>
        <p:nvSpPr>
          <p:cNvPr id="1029" name="Rectangle 5"/>
          <p:cNvSpPr>
            <a:spLocks noGrp="1" noChangeArrowheads="1"/>
          </p:cNvSpPr>
          <p:nvPr>
            <p:ph type="ftr" sz="quarter" idx="3"/>
          </p:nvPr>
        </p:nvSpPr>
        <p:spPr bwMode="auto">
          <a:xfrm>
            <a:off x="4165601" y="6248400"/>
            <a:ext cx="6134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dirty="0"/>
          </a:p>
        </p:txBody>
      </p:sp>
    </p:spTree>
    <p:extLst>
      <p:ext uri="{BB962C8B-B14F-4D97-AF65-F5344CB8AC3E}">
        <p14:creationId xmlns:p14="http://schemas.microsoft.com/office/powerpoint/2010/main" val="2485741646"/>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ctr" rtl="0" eaLnBrk="1" fontAlgn="base" hangingPunct="1">
        <a:spcBef>
          <a:spcPct val="0"/>
        </a:spcBef>
        <a:spcAft>
          <a:spcPct val="0"/>
        </a:spcAft>
        <a:defRPr sz="4400" kern="12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panose="02020603050405020304" pitchFamily="18" charset="0"/>
        </a:defRPr>
      </a:lvl2pPr>
      <a:lvl3pPr algn="ctr" rtl="0" eaLnBrk="1" fontAlgn="base" hangingPunct="1">
        <a:spcBef>
          <a:spcPct val="0"/>
        </a:spcBef>
        <a:spcAft>
          <a:spcPct val="0"/>
        </a:spcAft>
        <a:defRPr sz="4400">
          <a:solidFill>
            <a:schemeClr val="tx2"/>
          </a:solidFill>
          <a:latin typeface="Times" panose="02020603050405020304" pitchFamily="18" charset="0"/>
        </a:defRPr>
      </a:lvl3pPr>
      <a:lvl4pPr algn="ctr" rtl="0" eaLnBrk="1" fontAlgn="base" hangingPunct="1">
        <a:spcBef>
          <a:spcPct val="0"/>
        </a:spcBef>
        <a:spcAft>
          <a:spcPct val="0"/>
        </a:spcAft>
        <a:defRPr sz="4400">
          <a:solidFill>
            <a:schemeClr val="tx2"/>
          </a:solidFill>
          <a:latin typeface="Times" panose="02020603050405020304" pitchFamily="18" charset="0"/>
        </a:defRPr>
      </a:lvl4pPr>
      <a:lvl5pPr algn="ctr" rtl="0" eaLnBrk="1" fontAlgn="base" hangingPunct="1">
        <a:spcBef>
          <a:spcPct val="0"/>
        </a:spcBef>
        <a:spcAft>
          <a:spcPct val="0"/>
        </a:spcAft>
        <a:defRPr sz="4400">
          <a:solidFill>
            <a:schemeClr val="tx2"/>
          </a:solidFill>
          <a:latin typeface="Times" panose="02020603050405020304" pitchFamily="18" charset="0"/>
        </a:defRPr>
      </a:lvl5pPr>
      <a:lvl6pPr marL="457200" algn="ctr" rtl="0" eaLnBrk="1" fontAlgn="base" hangingPunct="1">
        <a:spcBef>
          <a:spcPct val="0"/>
        </a:spcBef>
        <a:spcAft>
          <a:spcPct val="0"/>
        </a:spcAft>
        <a:defRPr sz="4400">
          <a:solidFill>
            <a:schemeClr val="tx2"/>
          </a:solidFill>
          <a:latin typeface="Times" panose="02020603050405020304" pitchFamily="18" charset="0"/>
        </a:defRPr>
      </a:lvl6pPr>
      <a:lvl7pPr marL="914400" algn="ctr" rtl="0" eaLnBrk="1" fontAlgn="base" hangingPunct="1">
        <a:spcBef>
          <a:spcPct val="0"/>
        </a:spcBef>
        <a:spcAft>
          <a:spcPct val="0"/>
        </a:spcAft>
        <a:defRPr sz="4400">
          <a:solidFill>
            <a:schemeClr val="tx2"/>
          </a:solidFill>
          <a:latin typeface="Times" panose="02020603050405020304" pitchFamily="18" charset="0"/>
        </a:defRPr>
      </a:lvl7pPr>
      <a:lvl8pPr marL="1371600" algn="ctr" rtl="0" eaLnBrk="1" fontAlgn="base" hangingPunct="1">
        <a:spcBef>
          <a:spcPct val="0"/>
        </a:spcBef>
        <a:spcAft>
          <a:spcPct val="0"/>
        </a:spcAft>
        <a:defRPr sz="4400">
          <a:solidFill>
            <a:schemeClr val="tx2"/>
          </a:solidFill>
          <a:latin typeface="Times" panose="02020603050405020304" pitchFamily="18" charset="0"/>
        </a:defRPr>
      </a:lvl8pPr>
      <a:lvl9pPr marL="1828800" algn="ctr" rtl="0" eaLnBrk="1" fontAlgn="base" hangingPunct="1">
        <a:spcBef>
          <a:spcPct val="0"/>
        </a:spcBef>
        <a:spcAft>
          <a:spcPct val="0"/>
        </a:spcAft>
        <a:defRPr sz="4400">
          <a:solidFill>
            <a:schemeClr val="tx2"/>
          </a:solidFill>
          <a:latin typeface="Times" panose="02020603050405020304" pitchFamily="18" charset="0"/>
        </a:defRPr>
      </a:lvl9pPr>
    </p:titleStyle>
    <p:body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54001C"/>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28600"/>
            <a:ext cx="11176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371600"/>
            <a:ext cx="111760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p:cNvSpPr>
            <a:spLocks noGrp="1" noChangeArrowheads="1"/>
          </p:cNvSpPr>
          <p:nvPr>
            <p:ph type="ftr" sz="quarter" idx="3"/>
          </p:nvPr>
        </p:nvSpPr>
        <p:spPr bwMode="auto">
          <a:xfrm>
            <a:off x="1422400" y="6248400"/>
            <a:ext cx="1036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eaLnBrk="1" hangingPunct="1">
              <a:defRPr sz="1400" b="1" smtClean="0">
                <a:solidFill>
                  <a:schemeClr val="bg1"/>
                </a:solidFill>
                <a:effectLst>
                  <a:outerShdw blurRad="38100" dist="38100" dir="2700000" algn="tl">
                    <a:srgbClr val="000000"/>
                  </a:outerShdw>
                </a:effectLst>
                <a:latin typeface="+mn-lt"/>
              </a:defRPr>
            </a:lvl1pPr>
          </a:lstStyle>
          <a:p>
            <a:pPr>
              <a:defRPr/>
            </a:pPr>
            <a:endParaRPr lang="en-US" altLang="en-US" dirty="0"/>
          </a:p>
        </p:txBody>
      </p:sp>
      <p:sp>
        <p:nvSpPr>
          <p:cNvPr id="2" name="Rectangle 9"/>
          <p:cNvSpPr>
            <a:spLocks noChangeArrowheads="1"/>
          </p:cNvSpPr>
          <p:nvPr/>
        </p:nvSpPr>
        <p:spPr bwMode="auto">
          <a:xfrm>
            <a:off x="5156200" y="2851151"/>
            <a:ext cx="12192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400" dirty="0"/>
          </a:p>
        </p:txBody>
      </p:sp>
      <p:sp>
        <p:nvSpPr>
          <p:cNvPr id="1030" name="Rectangle 18"/>
          <p:cNvSpPr>
            <a:spLocks noChangeArrowheads="1"/>
          </p:cNvSpPr>
          <p:nvPr/>
        </p:nvSpPr>
        <p:spPr bwMode="auto">
          <a:xfrm>
            <a:off x="700618" y="5900738"/>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400" dirty="0"/>
          </a:p>
        </p:txBody>
      </p:sp>
      <p:sp>
        <p:nvSpPr>
          <p:cNvPr id="1031" name="Rectangle 19"/>
          <p:cNvSpPr>
            <a:spLocks noChangeArrowheads="1"/>
          </p:cNvSpPr>
          <p:nvPr/>
        </p:nvSpPr>
        <p:spPr bwMode="auto">
          <a:xfrm>
            <a:off x="0" y="6248400"/>
            <a:ext cx="12192000" cy="609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400" dirty="0"/>
          </a:p>
        </p:txBody>
      </p:sp>
      <p:sp>
        <p:nvSpPr>
          <p:cNvPr id="1032" name="Rectangle 27"/>
          <p:cNvSpPr>
            <a:spLocks noChangeArrowheads="1"/>
          </p:cNvSpPr>
          <p:nvPr/>
        </p:nvSpPr>
        <p:spPr bwMode="auto">
          <a:xfrm>
            <a:off x="0" y="6248401"/>
            <a:ext cx="12192000" cy="100013"/>
          </a:xfrm>
          <a:prstGeom prst="rect">
            <a:avLst/>
          </a:prstGeom>
          <a:gradFill rotWithShape="0">
            <a:gsLst>
              <a:gs pos="0">
                <a:srgbClr val="FFAF18"/>
              </a:gs>
              <a:gs pos="100000">
                <a:schemeClr val="tx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400" dirty="0"/>
          </a:p>
        </p:txBody>
      </p:sp>
      <p:pic>
        <p:nvPicPr>
          <p:cNvPr id="1033" name="Picture 29" descr="logo_m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04800" y="6438900"/>
            <a:ext cx="10160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379563"/>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txStyles>
    <p:titleStyle>
      <a:lvl1pPr algn="ctr" rtl="0" fontAlgn="base">
        <a:lnSpc>
          <a:spcPct val="90000"/>
        </a:lnSpc>
        <a:spcBef>
          <a:spcPct val="0"/>
        </a:spcBef>
        <a:spcAft>
          <a:spcPct val="0"/>
        </a:spcAft>
        <a:defRPr sz="3600" b="1" kern="1200">
          <a:solidFill>
            <a:schemeClr val="bg1"/>
          </a:solidFill>
          <a:effectLst>
            <a:outerShdw blurRad="38100" dist="38100" dir="2700000" algn="tl">
              <a:srgbClr val="000000"/>
            </a:outerShdw>
          </a:effectLst>
          <a:latin typeface="+mj-lt"/>
          <a:ea typeface="+mj-ea"/>
          <a:cs typeface="+mj-cs"/>
        </a:defRPr>
      </a:lvl1pPr>
      <a:lvl2pPr algn="ctr" rtl="0" fontAlgn="base">
        <a:lnSpc>
          <a:spcPct val="90000"/>
        </a:lnSpc>
        <a:spcBef>
          <a:spcPct val="0"/>
        </a:spcBef>
        <a:spcAft>
          <a:spcPct val="0"/>
        </a:spcAft>
        <a:defRPr sz="3600" b="1">
          <a:solidFill>
            <a:schemeClr val="bg1"/>
          </a:solidFill>
          <a:effectLst>
            <a:outerShdw blurRad="38100" dist="38100" dir="2700000" algn="tl">
              <a:srgbClr val="000000"/>
            </a:outerShdw>
          </a:effectLst>
          <a:latin typeface="Arial" panose="020B0604020202020204" pitchFamily="34" charset="0"/>
        </a:defRPr>
      </a:lvl2pPr>
      <a:lvl3pPr algn="ctr" rtl="0" fontAlgn="base">
        <a:lnSpc>
          <a:spcPct val="90000"/>
        </a:lnSpc>
        <a:spcBef>
          <a:spcPct val="0"/>
        </a:spcBef>
        <a:spcAft>
          <a:spcPct val="0"/>
        </a:spcAft>
        <a:defRPr sz="3600" b="1">
          <a:solidFill>
            <a:schemeClr val="bg1"/>
          </a:solidFill>
          <a:effectLst>
            <a:outerShdw blurRad="38100" dist="38100" dir="2700000" algn="tl">
              <a:srgbClr val="000000"/>
            </a:outerShdw>
          </a:effectLst>
          <a:latin typeface="Arial" panose="020B0604020202020204" pitchFamily="34" charset="0"/>
        </a:defRPr>
      </a:lvl3pPr>
      <a:lvl4pPr algn="ctr" rtl="0" fontAlgn="base">
        <a:lnSpc>
          <a:spcPct val="90000"/>
        </a:lnSpc>
        <a:spcBef>
          <a:spcPct val="0"/>
        </a:spcBef>
        <a:spcAft>
          <a:spcPct val="0"/>
        </a:spcAft>
        <a:defRPr sz="3600" b="1">
          <a:solidFill>
            <a:schemeClr val="bg1"/>
          </a:solidFill>
          <a:effectLst>
            <a:outerShdw blurRad="38100" dist="38100" dir="2700000" algn="tl">
              <a:srgbClr val="000000"/>
            </a:outerShdw>
          </a:effectLst>
          <a:latin typeface="Arial" panose="020B0604020202020204" pitchFamily="34" charset="0"/>
        </a:defRPr>
      </a:lvl4pPr>
      <a:lvl5pPr algn="ctr" rtl="0" fontAlgn="base">
        <a:lnSpc>
          <a:spcPct val="90000"/>
        </a:lnSpc>
        <a:spcBef>
          <a:spcPct val="0"/>
        </a:spcBef>
        <a:spcAft>
          <a:spcPct val="0"/>
        </a:spcAft>
        <a:defRPr sz="3600" b="1">
          <a:solidFill>
            <a:schemeClr val="bg1"/>
          </a:solidFill>
          <a:effectLst>
            <a:outerShdw blurRad="38100" dist="38100" dir="2700000" algn="tl">
              <a:srgbClr val="000000"/>
            </a:outerShdw>
          </a:effectLst>
          <a:latin typeface="Arial" panose="020B0604020202020204" pitchFamily="34" charset="0"/>
        </a:defRPr>
      </a:lvl5pPr>
      <a:lvl6pPr marL="457200" algn="ctr" rtl="0" eaLnBrk="1" fontAlgn="base" hangingPunct="1">
        <a:lnSpc>
          <a:spcPct val="90000"/>
        </a:lnSpc>
        <a:spcBef>
          <a:spcPct val="0"/>
        </a:spcBef>
        <a:spcAft>
          <a:spcPct val="0"/>
        </a:spcAft>
        <a:defRPr sz="3600" b="1">
          <a:solidFill>
            <a:schemeClr val="bg1"/>
          </a:solidFill>
          <a:effectLst>
            <a:outerShdw blurRad="38100" dist="38100" dir="2700000" algn="tl">
              <a:srgbClr val="000000"/>
            </a:outerShdw>
          </a:effectLst>
          <a:latin typeface="Arial" panose="020B0604020202020204" pitchFamily="34" charset="0"/>
        </a:defRPr>
      </a:lvl6pPr>
      <a:lvl7pPr marL="914400" algn="ctr" rtl="0" eaLnBrk="1" fontAlgn="base" hangingPunct="1">
        <a:lnSpc>
          <a:spcPct val="90000"/>
        </a:lnSpc>
        <a:spcBef>
          <a:spcPct val="0"/>
        </a:spcBef>
        <a:spcAft>
          <a:spcPct val="0"/>
        </a:spcAft>
        <a:defRPr sz="3600" b="1">
          <a:solidFill>
            <a:schemeClr val="bg1"/>
          </a:solidFill>
          <a:effectLst>
            <a:outerShdw blurRad="38100" dist="38100" dir="2700000" algn="tl">
              <a:srgbClr val="000000"/>
            </a:outerShdw>
          </a:effectLst>
          <a:latin typeface="Arial" panose="020B0604020202020204" pitchFamily="34" charset="0"/>
        </a:defRPr>
      </a:lvl7pPr>
      <a:lvl8pPr marL="1371600" algn="ctr" rtl="0" eaLnBrk="1" fontAlgn="base" hangingPunct="1">
        <a:lnSpc>
          <a:spcPct val="90000"/>
        </a:lnSpc>
        <a:spcBef>
          <a:spcPct val="0"/>
        </a:spcBef>
        <a:spcAft>
          <a:spcPct val="0"/>
        </a:spcAft>
        <a:defRPr sz="3600" b="1">
          <a:solidFill>
            <a:schemeClr val="bg1"/>
          </a:solidFill>
          <a:effectLst>
            <a:outerShdw blurRad="38100" dist="38100" dir="2700000" algn="tl">
              <a:srgbClr val="000000"/>
            </a:outerShdw>
          </a:effectLst>
          <a:latin typeface="Arial" panose="020B0604020202020204" pitchFamily="34" charset="0"/>
        </a:defRPr>
      </a:lvl8pPr>
      <a:lvl9pPr marL="1828800" algn="ctr" rtl="0" eaLnBrk="1" fontAlgn="base" hangingPunct="1">
        <a:lnSpc>
          <a:spcPct val="90000"/>
        </a:lnSpc>
        <a:spcBef>
          <a:spcPct val="0"/>
        </a:spcBef>
        <a:spcAft>
          <a:spcPct val="0"/>
        </a:spcAft>
        <a:defRPr sz="3600" b="1">
          <a:solidFill>
            <a:schemeClr val="bg1"/>
          </a:solidFill>
          <a:effectLst>
            <a:outerShdw blurRad="38100" dist="38100" dir="2700000" algn="tl">
              <a:srgbClr val="000000"/>
            </a:outerShdw>
          </a:effectLst>
          <a:latin typeface="Arial" panose="020B0604020202020204" pitchFamily="34" charset="0"/>
        </a:defRPr>
      </a:lvl9pPr>
    </p:titleStyle>
    <p:bodyStyle>
      <a:lvl1pPr marL="342900" indent="-342900" algn="l" rtl="0" fontAlgn="base">
        <a:spcBef>
          <a:spcPct val="20000"/>
        </a:spcBef>
        <a:spcAft>
          <a:spcPct val="0"/>
        </a:spcAft>
        <a:buChar char="•"/>
        <a:defRPr sz="3200" b="1" kern="1200">
          <a:solidFill>
            <a:schemeClr val="bg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sz="2800" b="1" kern="1200">
          <a:solidFill>
            <a:schemeClr val="bg1"/>
          </a:solidFill>
          <a:latin typeface="+mn-lt"/>
          <a:ea typeface="+mn-ea"/>
          <a:cs typeface="+mn-cs"/>
        </a:defRPr>
      </a:lvl2pPr>
      <a:lvl3pPr marL="1143000" indent="-228600" algn="l" rtl="0" fontAlgn="base">
        <a:spcBef>
          <a:spcPct val="20000"/>
        </a:spcBef>
        <a:spcAft>
          <a:spcPct val="0"/>
        </a:spcAft>
        <a:buChar char="•"/>
        <a:defRPr sz="2400" b="1" kern="1200">
          <a:solidFill>
            <a:schemeClr val="bg1"/>
          </a:solidFill>
          <a:latin typeface="+mn-lt"/>
          <a:ea typeface="+mn-ea"/>
          <a:cs typeface="+mn-cs"/>
        </a:defRPr>
      </a:lvl3pPr>
      <a:lvl4pPr marL="1600200" indent="-228600" algn="l" rtl="0" fontAlgn="base">
        <a:spcBef>
          <a:spcPct val="20000"/>
        </a:spcBef>
        <a:spcAft>
          <a:spcPct val="0"/>
        </a:spcAft>
        <a:buChar char="–"/>
        <a:defRPr sz="2000" b="1" kern="1200">
          <a:solidFill>
            <a:schemeClr val="bg1"/>
          </a:solidFill>
          <a:latin typeface="+mn-lt"/>
          <a:ea typeface="+mn-ea"/>
          <a:cs typeface="+mn-cs"/>
        </a:defRPr>
      </a:lvl4pPr>
      <a:lvl5pPr marL="2057400" indent="-228600" algn="l" rtl="0" fontAlgn="base">
        <a:spcBef>
          <a:spcPct val="20000"/>
        </a:spcBef>
        <a:spcAft>
          <a:spcPct val="0"/>
        </a:spcAft>
        <a:buChar char="»"/>
        <a:defRPr sz="2000"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vimeo.com/216044191" TargetMode="External"/><Relationship Id="rId2" Type="http://schemas.openxmlformats.org/officeDocument/2006/relationships/notesSlide" Target="../notesSlides/notesSlide1.xml"/><Relationship Id="rId1" Type="http://schemas.openxmlformats.org/officeDocument/2006/relationships/slideLayout" Target="../slideLayouts/slideLayout45.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youtube.com/watch?v=zcZ92AXDVMc" TargetMode="Externa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6.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hyperlink" Target="https://www.nccih.nih.gov/" TargetMode="External"/><Relationship Id="rId2" Type="http://schemas.openxmlformats.org/officeDocument/2006/relationships/hyperlink" Target="https://www.mindfulnesscenter.asu.edu/" TargetMode="External"/><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hyperlink" Target="https://www.ihi.org/education/IHIOpenSchool/resources/Pages/PEC-103-Incorporatin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8200" y="1355725"/>
            <a:ext cx="10515600" cy="1857375"/>
          </a:xfrm>
        </p:spPr>
        <p:txBody>
          <a:bodyPr/>
          <a:lstStyle/>
          <a:p>
            <a:r>
              <a:rPr lang="en-US" dirty="0"/>
              <a:t>Mindfulness, Leadership and Innovation</a:t>
            </a:r>
          </a:p>
        </p:txBody>
      </p:sp>
      <p:sp>
        <p:nvSpPr>
          <p:cNvPr id="9" name="Text Placeholder 8"/>
          <p:cNvSpPr>
            <a:spLocks noGrp="1"/>
          </p:cNvSpPr>
          <p:nvPr>
            <p:ph type="body" sz="quarter" idx="13"/>
          </p:nvPr>
        </p:nvSpPr>
        <p:spPr>
          <a:xfrm>
            <a:off x="838200" y="952500"/>
            <a:ext cx="8024446" cy="406400"/>
          </a:xfrm>
        </p:spPr>
        <p:txBody>
          <a:bodyPr>
            <a:noAutofit/>
          </a:bodyPr>
          <a:lstStyle/>
          <a:p>
            <a:r>
              <a:rPr lang="en-US" dirty="0"/>
              <a:t>Center for Mindfulness, Compassion and Resilience</a:t>
            </a:r>
          </a:p>
        </p:txBody>
      </p:sp>
      <p:sp>
        <p:nvSpPr>
          <p:cNvPr id="2" name="Rectangle 1"/>
          <p:cNvSpPr/>
          <p:nvPr/>
        </p:nvSpPr>
        <p:spPr>
          <a:xfrm>
            <a:off x="838200" y="4661894"/>
            <a:ext cx="6096000" cy="1569660"/>
          </a:xfrm>
          <a:prstGeom prst="rect">
            <a:avLst/>
          </a:prstGeom>
        </p:spPr>
        <p:txBody>
          <a:bodyPr>
            <a:spAutoFit/>
          </a:bodyPr>
          <a:lstStyle/>
          <a:p>
            <a:r>
              <a:rPr lang="en-US" sz="3200" b="1" dirty="0"/>
              <a:t>Teri Pipe, PhD, RN</a:t>
            </a:r>
          </a:p>
          <a:p>
            <a:r>
              <a:rPr lang="en-US" sz="3200" b="1" dirty="0"/>
              <a:t>Arizona State University </a:t>
            </a:r>
          </a:p>
          <a:p>
            <a:r>
              <a:rPr lang="en-US" sz="3200" b="1" dirty="0"/>
              <a:t>Chief Well-Being Officer</a:t>
            </a:r>
          </a:p>
        </p:txBody>
      </p:sp>
    </p:spTree>
    <p:extLst>
      <p:ext uri="{BB962C8B-B14F-4D97-AF65-F5344CB8AC3E}">
        <p14:creationId xmlns:p14="http://schemas.microsoft.com/office/powerpoint/2010/main" val="17383778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34456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6"/>
          <p:cNvSpPr>
            <a:spLocks noGrp="1"/>
          </p:cNvSpPr>
          <p:nvPr>
            <p:ph type="title"/>
          </p:nvPr>
        </p:nvSpPr>
        <p:spPr>
          <a:xfrm>
            <a:off x="225084" y="1167618"/>
            <a:ext cx="4761406" cy="4360985"/>
          </a:xfrm>
        </p:spPr>
        <p:txBody>
          <a:bodyPr>
            <a:noAutofit/>
          </a:bodyPr>
          <a:lstStyle/>
          <a:p>
            <a:pPr algn="ctr">
              <a:lnSpc>
                <a:spcPct val="100000"/>
              </a:lnSpc>
              <a:spcBef>
                <a:spcPts val="0"/>
              </a:spcBef>
            </a:pPr>
            <a:r>
              <a:rPr lang="en-US" sz="4000" dirty="0">
                <a:latin typeface="Arial" panose="020B0604020202020204" pitchFamily="34" charset="0"/>
                <a:cs typeface="Arial" panose="020B0604020202020204" pitchFamily="34" charset="0"/>
              </a:rPr>
              <a:t>Mindfulness is a Skillset</a:t>
            </a:r>
            <a:br>
              <a:rPr lang="en-US" sz="40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(and can be practiced in everyday </a:t>
            </a:r>
            <a:r>
              <a:rPr lang="en-US" sz="3200" dirty="0"/>
              <a:t>life)</a:t>
            </a:r>
          </a:p>
        </p:txBody>
      </p:sp>
      <p:sp>
        <p:nvSpPr>
          <p:cNvPr id="4" name="Text Placeholder 3"/>
          <p:cNvSpPr>
            <a:spLocks noGrp="1"/>
          </p:cNvSpPr>
          <p:nvPr>
            <p:ph type="body" sz="quarter" idx="14"/>
          </p:nvPr>
        </p:nvSpPr>
        <p:spPr>
          <a:xfrm>
            <a:off x="7086600" y="801858"/>
            <a:ext cx="5105400" cy="5430130"/>
          </a:xfrm>
        </p:spPr>
        <p:txBody>
          <a:bodyPr>
            <a:normAutofit fontScale="70000" lnSpcReduction="20000"/>
          </a:bodyPr>
          <a:lstStyle/>
          <a:p>
            <a:pPr>
              <a:buFont typeface="Wingdings" panose="05000000000000000000" pitchFamily="2" charset="2"/>
              <a:buChar char="ü"/>
            </a:pPr>
            <a:r>
              <a:rPr lang="en-US" b="1" dirty="0"/>
              <a:t>Compassion – awareness of other people’s stress responses</a:t>
            </a:r>
          </a:p>
          <a:p>
            <a:pPr>
              <a:buFont typeface="Wingdings" panose="05000000000000000000" pitchFamily="2" charset="2"/>
              <a:buChar char="ü"/>
            </a:pPr>
            <a:r>
              <a:rPr lang="en-US" b="1" dirty="0"/>
              <a:t>Physically remove yourself from the person/situation</a:t>
            </a:r>
          </a:p>
          <a:p>
            <a:pPr>
              <a:buFont typeface="Wingdings" panose="05000000000000000000" pitchFamily="2" charset="2"/>
              <a:buChar char="ü"/>
            </a:pPr>
            <a:r>
              <a:rPr lang="en-US" b="1" dirty="0"/>
              <a:t>Mindful Walking, driving, communicating</a:t>
            </a:r>
          </a:p>
          <a:p>
            <a:pPr>
              <a:buFont typeface="Wingdings" panose="05000000000000000000" pitchFamily="2" charset="2"/>
              <a:buChar char="ü"/>
            </a:pPr>
            <a:r>
              <a:rPr lang="en-US" b="1" dirty="0"/>
              <a:t>Mindful Eating - https://player.vimeo.com/video/253357182</a:t>
            </a:r>
          </a:p>
          <a:p>
            <a:pPr>
              <a:buFont typeface="Wingdings" panose="05000000000000000000" pitchFamily="2" charset="2"/>
              <a:buChar char="ü"/>
            </a:pPr>
            <a:r>
              <a:rPr lang="en-US" b="1" dirty="0"/>
              <a:t>When frustrated/upset, come back to your breath - breathe deeply (“belly breath”)</a:t>
            </a:r>
          </a:p>
          <a:p>
            <a:pPr>
              <a:buFont typeface="Wingdings" panose="05000000000000000000" pitchFamily="2" charset="2"/>
              <a:buChar char="ü"/>
            </a:pPr>
            <a:r>
              <a:rPr lang="en-US" b="1" dirty="0"/>
              <a:t>Model mindfulness – no need to choose between peaceful and productive – be both </a:t>
            </a:r>
          </a:p>
          <a:p>
            <a:pPr marL="0" indent="0">
              <a:buNone/>
            </a:pPr>
            <a:r>
              <a:rPr lang="en-US" dirty="0"/>
              <a:t>RWJF video on how nurses use mindfulness in their practice - </a:t>
            </a:r>
            <a:r>
              <a:rPr lang="en-US" dirty="0">
                <a:hlinkClick r:id="rId2"/>
              </a:rPr>
              <a:t>https://www.youtube.com/watch?v=zcZ92AXDVMc </a:t>
            </a:r>
            <a:endParaRPr lang="en-US" dirty="0"/>
          </a:p>
          <a:p>
            <a:endParaRPr lang="en-US" b="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200" y="511053"/>
            <a:ext cx="3650296" cy="853514"/>
          </a:xfrm>
          <a:prstGeom prst="rect">
            <a:avLst/>
          </a:prstGeom>
        </p:spPr>
      </p:pic>
    </p:spTree>
    <p:extLst>
      <p:ext uri="{BB962C8B-B14F-4D97-AF65-F5344CB8AC3E}">
        <p14:creationId xmlns:p14="http://schemas.microsoft.com/office/powerpoint/2010/main" val="3737152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2"/>
          <p:cNvSpPr>
            <a:spLocks noGrp="1" noChangeArrowheads="1"/>
          </p:cNvSpPr>
          <p:nvPr>
            <p:ph type="ctrTitle"/>
          </p:nvPr>
        </p:nvSpPr>
        <p:spPr>
          <a:xfrm>
            <a:off x="1957388" y="14287"/>
            <a:ext cx="7772400" cy="1685925"/>
          </a:xfrm>
        </p:spPr>
        <p:txBody>
          <a:bodyPr anchor="ctr"/>
          <a:lstStyle/>
          <a:p>
            <a:pPr>
              <a:defRPr/>
            </a:pPr>
            <a:r>
              <a:rPr lang="en-US" sz="4000" cap="all" dirty="0">
                <a:latin typeface="Century Gothic" panose="020B0502020202020204"/>
              </a:rPr>
              <a:t>In the Moment Practices</a:t>
            </a:r>
            <a:br>
              <a:rPr lang="en-US" sz="4400" dirty="0">
                <a:solidFill>
                  <a:srgbClr val="7030A0"/>
                </a:solidFill>
              </a:rPr>
            </a:br>
            <a:endParaRPr lang="en-US" altLang="en-US" sz="4400" dirty="0"/>
          </a:p>
        </p:txBody>
      </p:sp>
      <p:sp>
        <p:nvSpPr>
          <p:cNvPr id="449539" name="Rectangle 3"/>
          <p:cNvSpPr>
            <a:spLocks noGrp="1" noChangeArrowheads="1"/>
          </p:cNvSpPr>
          <p:nvPr>
            <p:ph type="subTitle" idx="1"/>
          </p:nvPr>
        </p:nvSpPr>
        <p:spPr>
          <a:xfrm>
            <a:off x="342900" y="1700213"/>
            <a:ext cx="9615488" cy="4800601"/>
          </a:xfrm>
        </p:spPr>
        <p:txBody>
          <a:bodyPr/>
          <a:lstStyle/>
          <a:p>
            <a:pPr marL="342900" indent="-342900" algn="l">
              <a:buFont typeface="Wingdings" panose="05000000000000000000" pitchFamily="2" charset="2"/>
              <a:buChar char="q"/>
            </a:pPr>
            <a:r>
              <a:rPr lang="en-US" dirty="0"/>
              <a:t>5-4-3-2-1 (Anchor into your senses as a way of re-focusing the attention, especially helpful in moments of anxiety or feeling “too much in your thoughts”</a:t>
            </a:r>
          </a:p>
          <a:p>
            <a:pPr marL="342900" indent="-342900" algn="l">
              <a:buFont typeface="Wingdings" panose="05000000000000000000" pitchFamily="2" charset="2"/>
              <a:buChar char="q"/>
            </a:pPr>
            <a:r>
              <a:rPr lang="en-US" dirty="0"/>
              <a:t>Stay where your feet are  (focus on your feet touching the floor- as above this practice reminds us that we are more than our thoughts/emotions and that we are “embodied”)</a:t>
            </a:r>
          </a:p>
          <a:p>
            <a:pPr marL="342900" indent="-342900" algn="l">
              <a:buFont typeface="Wingdings" panose="05000000000000000000" pitchFamily="2" charset="2"/>
              <a:buChar char="q"/>
            </a:pPr>
            <a:r>
              <a:rPr lang="en-US" dirty="0"/>
              <a:t>Square breathing (inhale 4, pause 4, exhale 4, pause 4, at your own rate until you are calm and centered, able to think clearly and choose your next step guided from a more reasoned approach) </a:t>
            </a:r>
          </a:p>
          <a:p>
            <a:pPr>
              <a:defRPr/>
            </a:pPr>
            <a:endParaRPr lang="en-US" altLang="en-US" sz="2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87177" y="4244266"/>
            <a:ext cx="1609561" cy="1667585"/>
          </a:xfrm>
          <a:prstGeom prst="rect">
            <a:avLst/>
          </a:prstGeom>
        </p:spPr>
      </p:pic>
    </p:spTree>
    <p:extLst>
      <p:ext uri="{BB962C8B-B14F-4D97-AF65-F5344CB8AC3E}">
        <p14:creationId xmlns:p14="http://schemas.microsoft.com/office/powerpoint/2010/main" val="2055719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412;p54" descr="C:\Users\dkronste\Desktop\boy flying kite.jpg"/>
          <p:cNvPicPr preferRelativeResize="0"/>
          <p:nvPr/>
        </p:nvPicPr>
        <p:blipFill rotWithShape="1">
          <a:blip r:embed="rId2">
            <a:alphaModFix/>
          </a:blip>
          <a:srcRect/>
          <a:stretch/>
        </p:blipFill>
        <p:spPr>
          <a:xfrm>
            <a:off x="675249" y="377756"/>
            <a:ext cx="10846191" cy="5924570"/>
          </a:xfrm>
          <a:prstGeom prst="rect">
            <a:avLst/>
          </a:prstGeom>
          <a:noFill/>
          <a:ln>
            <a:noFill/>
          </a:ln>
        </p:spPr>
      </p:pic>
      <p:sp>
        <p:nvSpPr>
          <p:cNvPr id="7" name="Google Shape;413;p54"/>
          <p:cNvSpPr/>
          <p:nvPr/>
        </p:nvSpPr>
        <p:spPr>
          <a:xfrm>
            <a:off x="6352881" y="3573956"/>
            <a:ext cx="3930601" cy="885502"/>
          </a:xfrm>
          <a:prstGeom prst="rect">
            <a:avLst/>
          </a:prstGeom>
          <a:noFill/>
          <a:ln>
            <a:noFill/>
          </a:ln>
        </p:spPr>
        <p:txBody>
          <a:bodyPr spcFirstLastPara="1" wrap="square" lIns="51427" tIns="25706" rIns="51427" bIns="25706" anchor="t" anchorCtr="0">
            <a:noAutofit/>
          </a:bodyPr>
          <a:lstStyle/>
          <a:p>
            <a:pPr algn="ctr"/>
            <a:r>
              <a:rPr lang="en-US" sz="2800" b="1" dirty="0">
                <a:solidFill>
                  <a:srgbClr val="03237F"/>
                </a:solidFill>
                <a:latin typeface="Arial" panose="020B0604020202020204" pitchFamily="34" charset="0"/>
                <a:ea typeface="Garamond"/>
                <a:cs typeface="Arial" panose="020B0604020202020204" pitchFamily="34" charset="0"/>
                <a:sym typeface="Garamond"/>
              </a:rPr>
              <a:t>Thank you!</a:t>
            </a:r>
            <a:endParaRPr sz="2800" dirty="0">
              <a:latin typeface="Arial" panose="020B0604020202020204" pitchFamily="34" charset="0"/>
              <a:cs typeface="Arial" panose="020B0604020202020204" pitchFamily="34" charset="0"/>
            </a:endParaRPr>
          </a:p>
          <a:p>
            <a:pPr algn="ctr">
              <a:spcBef>
                <a:spcPts val="315"/>
              </a:spcBef>
            </a:pPr>
            <a:r>
              <a:rPr lang="en-US" sz="2800" b="1" dirty="0">
                <a:solidFill>
                  <a:srgbClr val="03237F"/>
                </a:solidFill>
                <a:latin typeface="Arial" panose="020B0604020202020204" pitchFamily="34" charset="0"/>
                <a:ea typeface="Garamond"/>
                <a:cs typeface="Arial" panose="020B0604020202020204" pitchFamily="34" charset="0"/>
                <a:sym typeface="Garamond"/>
              </a:rPr>
              <a:t>mindfulness@asu.edu</a:t>
            </a:r>
            <a:endParaRPr sz="2800" b="1" dirty="0">
              <a:solidFill>
                <a:srgbClr val="03237F"/>
              </a:solidFill>
              <a:latin typeface="Arial" panose="020B0604020202020204" pitchFamily="34" charset="0"/>
              <a:ea typeface="Garamond"/>
              <a:cs typeface="Arial" panose="020B0604020202020204" pitchFamily="34" charset="0"/>
              <a:sym typeface="Garamond"/>
            </a:endParaRPr>
          </a:p>
        </p:txBody>
      </p:sp>
      <p:sp>
        <p:nvSpPr>
          <p:cNvPr id="8" name="Google Shape;414;p54"/>
          <p:cNvSpPr/>
          <p:nvPr/>
        </p:nvSpPr>
        <p:spPr>
          <a:xfrm rot="-414146">
            <a:off x="3347979" y="2102476"/>
            <a:ext cx="2116161" cy="356534"/>
          </a:xfrm>
          <a:prstGeom prst="rect">
            <a:avLst/>
          </a:prstGeom>
          <a:noFill/>
          <a:ln>
            <a:noFill/>
          </a:ln>
        </p:spPr>
        <p:txBody>
          <a:bodyPr spcFirstLastPara="1" wrap="square" lIns="51427" tIns="25706" rIns="51427" bIns="25706" anchor="t" anchorCtr="0">
            <a:noAutofit/>
          </a:bodyPr>
          <a:lstStyle/>
          <a:p>
            <a:r>
              <a:rPr lang="en-US" sz="2400" b="1" dirty="0">
                <a:solidFill>
                  <a:srgbClr val="03237F"/>
                </a:solidFill>
                <a:latin typeface="Arial" panose="020B0604020202020204" pitchFamily="34" charset="0"/>
                <a:ea typeface="Garamond"/>
                <a:cs typeface="Arial" panose="020B0604020202020204" pitchFamily="34" charset="0"/>
                <a:sym typeface="Garamond"/>
              </a:rPr>
              <a:t>Questions</a:t>
            </a:r>
            <a:r>
              <a:rPr lang="en-US" b="1" dirty="0">
                <a:solidFill>
                  <a:srgbClr val="03237F"/>
                </a:solidFill>
                <a:latin typeface="Arial" panose="020B0604020202020204" pitchFamily="34" charset="0"/>
                <a:ea typeface="Garamond"/>
                <a:cs typeface="Arial" panose="020B0604020202020204" pitchFamily="34" charset="0"/>
                <a:sym typeface="Garamond"/>
              </a:rPr>
              <a:t>? </a:t>
            </a:r>
            <a:endParaRPr dirty="0">
              <a:solidFill>
                <a:schemeClr val="dk1"/>
              </a:solidFill>
              <a:latin typeface="Arial" panose="020B0604020202020204" pitchFamily="34" charset="0"/>
              <a:cs typeface="Arial" panose="020B0604020202020204" pitchFamily="34" charset="0"/>
            </a:endParaRPr>
          </a:p>
        </p:txBody>
      </p:sp>
      <p:pic>
        <p:nvPicPr>
          <p:cNvPr id="9" name="Google Shape;415;p54"/>
          <p:cNvPicPr preferRelativeResize="0"/>
          <p:nvPr/>
        </p:nvPicPr>
        <p:blipFill rotWithShape="1">
          <a:blip r:embed="rId3">
            <a:alphaModFix/>
          </a:blip>
          <a:srcRect/>
          <a:stretch/>
        </p:blipFill>
        <p:spPr>
          <a:xfrm>
            <a:off x="6893169" y="584316"/>
            <a:ext cx="4368591" cy="1146772"/>
          </a:xfrm>
          <a:prstGeom prst="rect">
            <a:avLst/>
          </a:prstGeom>
          <a:noFill/>
          <a:ln>
            <a:noFill/>
          </a:ln>
        </p:spPr>
      </p:pic>
    </p:spTree>
    <p:extLst>
      <p:ext uri="{BB962C8B-B14F-4D97-AF65-F5344CB8AC3E}">
        <p14:creationId xmlns:p14="http://schemas.microsoft.com/office/powerpoint/2010/main" val="4165438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TextBox 2"/>
          <p:cNvSpPr txBox="1"/>
          <p:nvPr/>
        </p:nvSpPr>
        <p:spPr>
          <a:xfrm>
            <a:off x="375093" y="1953338"/>
            <a:ext cx="10203812" cy="4832092"/>
          </a:xfrm>
          <a:prstGeom prst="rect">
            <a:avLst/>
          </a:prstGeom>
          <a:noFill/>
        </p:spPr>
        <p:txBody>
          <a:bodyPr wrap="square" rtlCol="0">
            <a:spAutoFit/>
          </a:bodyPr>
          <a:lstStyle/>
          <a:p>
            <a:r>
              <a:rPr lang="en-US" dirty="0">
                <a:latin typeface="+mn-lt"/>
              </a:rPr>
              <a:t>Doucette, J. N. Cotton, A., Arnow, D., Pipe, T.; FitzPatrick, K. (2016, November). The</a:t>
            </a:r>
          </a:p>
          <a:p>
            <a:r>
              <a:rPr lang="en-US" dirty="0">
                <a:latin typeface="+mn-lt"/>
              </a:rPr>
              <a:t>mindful nurse leader: Key take-away: Go slow before you go fast. Nursing Management, 47(11), 44-48. doi: 10.1097/01.NUMA.0000502802.29800.61</a:t>
            </a:r>
          </a:p>
          <a:p>
            <a:r>
              <a:rPr lang="en-US" dirty="0">
                <a:latin typeface="+mn-lt"/>
              </a:rPr>
              <a:t> </a:t>
            </a:r>
          </a:p>
          <a:p>
            <a:r>
              <a:rPr lang="en-US" u="sng" dirty="0">
                <a:latin typeface="+mn-lt"/>
                <a:hlinkClick r:id="rId2"/>
              </a:rPr>
              <a:t>https://www.mindfulnesscenter.asu.edu</a:t>
            </a:r>
            <a:endParaRPr lang="en-US" dirty="0">
              <a:latin typeface="+mn-lt"/>
            </a:endParaRPr>
          </a:p>
          <a:p>
            <a:r>
              <a:rPr lang="en-US" dirty="0">
                <a:latin typeface="+mn-lt"/>
              </a:rPr>
              <a:t> </a:t>
            </a:r>
          </a:p>
          <a:p>
            <a:r>
              <a:rPr lang="en-US" u="sng" dirty="0">
                <a:latin typeface="+mn-lt"/>
                <a:hlinkClick r:id="rId3"/>
              </a:rPr>
              <a:t>https://www.nccih.nih.gov</a:t>
            </a:r>
            <a:endParaRPr lang="en-US" dirty="0">
              <a:latin typeface="+mn-lt"/>
            </a:endParaRPr>
          </a:p>
          <a:p>
            <a:r>
              <a:rPr lang="en-US" dirty="0">
                <a:latin typeface="+mn-lt"/>
              </a:rPr>
              <a:t> </a:t>
            </a:r>
          </a:p>
          <a:p>
            <a:r>
              <a:rPr lang="en-US" u="sng" dirty="0">
                <a:latin typeface="+mn-lt"/>
                <a:hlinkClick r:id="rId4"/>
              </a:rPr>
              <a:t>https://www.ihi.org/education/IHIOpenSchool/resources/Pages/PEC-103-Incorporating</a:t>
            </a:r>
            <a:r>
              <a:rPr lang="en-US" dirty="0">
                <a:latin typeface="+mn-lt"/>
              </a:rPr>
              <a:t> -Mindfulness-into-Clinical-Practice.aspx</a:t>
            </a:r>
          </a:p>
          <a:p>
            <a:r>
              <a:rPr lang="en-US" dirty="0">
                <a:latin typeface="+mn-lt"/>
              </a:rPr>
              <a:t> </a:t>
            </a:r>
          </a:p>
          <a:p>
            <a:r>
              <a:rPr lang="en-US" dirty="0">
                <a:latin typeface="+mn-lt"/>
              </a:rPr>
              <a:t> </a:t>
            </a:r>
          </a:p>
          <a:p>
            <a:r>
              <a:rPr lang="en-US" dirty="0">
                <a:latin typeface="+mn-lt"/>
              </a:rPr>
              <a:t>Pipe, T. B., &amp; Bortz, J. J. (2009). Mindful leadership as healing practice: Nurturing self to serve others. International Journal for Human Caring, 13(2), 34-38.</a:t>
            </a:r>
          </a:p>
          <a:p>
            <a:r>
              <a:rPr lang="en-US" dirty="0">
                <a:latin typeface="+mn-lt"/>
              </a:rPr>
              <a:t> </a:t>
            </a:r>
          </a:p>
          <a:p>
            <a:r>
              <a:rPr lang="en-US" dirty="0">
                <a:latin typeface="+mn-lt"/>
              </a:rPr>
              <a:t>Pipe, T. B., Buchda, V. L., Launder, S., Hudak, B., Hulvey, L., Karns, K. E., &amp; Pendergast,</a:t>
            </a:r>
          </a:p>
          <a:p>
            <a:r>
              <a:rPr lang="en-US" dirty="0">
                <a:latin typeface="+mn-lt"/>
              </a:rPr>
              <a:t>D. (2012, February). Building personal and professional resources of resilience and agility in the healthcare workplace. Stress Health, 28(1), 130-137. doi:10.1002/smi.1396doi:10.1097/NNA.0b013e31819894a0</a:t>
            </a:r>
          </a:p>
          <a:p>
            <a:r>
              <a:rPr lang="en-US" dirty="0">
                <a:latin typeface="+mn-lt"/>
              </a:rPr>
              <a:t> </a:t>
            </a:r>
          </a:p>
          <a:p>
            <a:r>
              <a:rPr lang="en-US" dirty="0">
                <a:latin typeface="+mn-lt"/>
              </a:rPr>
              <a:t>Pipe, T. B., Fitzpatrick, K., Doucette, J. N., Cotton, A., &amp; Arnow, D. (2016, September). The</a:t>
            </a:r>
          </a:p>
          <a:p>
            <a:r>
              <a:rPr lang="en-US" dirty="0">
                <a:latin typeface="+mn-lt"/>
              </a:rPr>
              <a:t>mindful nurse leader: Improving processes and outcomes; restoring joy to nursing. Nursing Management, 47(9), 44-48. doi:10.1097/01.NUMA.0000491135.83601.3e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mn-lt"/>
                <a:ea typeface="+mn-ea"/>
                <a:cs typeface="+mn-cs"/>
              </a:rPr>
              <a:t>:</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3230" y="481716"/>
            <a:ext cx="3650296" cy="853514"/>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72335" y="5452587"/>
            <a:ext cx="1162929" cy="1204852"/>
          </a:xfrm>
          <a:prstGeom prst="rect">
            <a:avLst/>
          </a:prstGeom>
        </p:spPr>
      </p:pic>
    </p:spTree>
    <p:extLst>
      <p:ext uri="{BB962C8B-B14F-4D97-AF65-F5344CB8AC3E}">
        <p14:creationId xmlns:p14="http://schemas.microsoft.com/office/powerpoint/2010/main" val="2891384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2083" y="113649"/>
            <a:ext cx="5181601" cy="1569660"/>
          </a:xfrm>
          <a:prstGeom prst="rect">
            <a:avLst/>
          </a:prstGeom>
        </p:spPr>
        <p:txBody>
          <a:bodyPr wrap="square">
            <a:spAutoFit/>
          </a:bodyPr>
          <a:lstStyle/>
          <a:p>
            <a:r>
              <a:rPr lang="en-US" sz="3200" dirty="0"/>
              <a:t>Teri Pipe, PhD, RN</a:t>
            </a:r>
            <a:br>
              <a:rPr lang="en-US" sz="3200" dirty="0"/>
            </a:br>
            <a:r>
              <a:rPr lang="en-US" sz="3200" dirty="0"/>
              <a:t>Arizona State University </a:t>
            </a:r>
            <a:br>
              <a:rPr lang="en-US" sz="3200" dirty="0"/>
            </a:br>
            <a:r>
              <a:rPr lang="en-US" sz="3200" dirty="0"/>
              <a:t>Chief Well-Being Officer</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083" y="2582841"/>
            <a:ext cx="5806017" cy="338051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4415" y="4854579"/>
            <a:ext cx="4609754" cy="1108772"/>
          </a:xfrm>
          <a:prstGeom prst="rect">
            <a:avLst/>
          </a:prstGeom>
        </p:spPr>
      </p:pic>
    </p:spTree>
    <p:extLst>
      <p:ext uri="{BB962C8B-B14F-4D97-AF65-F5344CB8AC3E}">
        <p14:creationId xmlns:p14="http://schemas.microsoft.com/office/powerpoint/2010/main" val="2390839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6"/>
          <p:cNvSpPr>
            <a:spLocks noGrp="1"/>
          </p:cNvSpPr>
          <p:nvPr>
            <p:ph type="title"/>
          </p:nvPr>
        </p:nvSpPr>
        <p:spPr>
          <a:xfrm>
            <a:off x="1013204" y="3074874"/>
            <a:ext cx="3973285" cy="822551"/>
          </a:xfrm>
        </p:spPr>
        <p:txBody>
          <a:bodyPr>
            <a:noAutofit/>
          </a:bodyPr>
          <a:lstStyle/>
          <a:p>
            <a:pPr>
              <a:lnSpc>
                <a:spcPct val="100000"/>
              </a:lnSpc>
              <a:spcBef>
                <a:spcPts val="0"/>
              </a:spcBef>
            </a:pPr>
            <a:r>
              <a:rPr lang="en-US" sz="4000" dirty="0"/>
              <a:t>Objectives</a:t>
            </a:r>
          </a:p>
        </p:txBody>
      </p:sp>
      <p:sp>
        <p:nvSpPr>
          <p:cNvPr id="4" name="Text Placeholder 3"/>
          <p:cNvSpPr>
            <a:spLocks noGrp="1"/>
          </p:cNvSpPr>
          <p:nvPr>
            <p:ph type="body" sz="quarter" idx="14"/>
          </p:nvPr>
        </p:nvSpPr>
        <p:spPr>
          <a:xfrm>
            <a:off x="7086600" y="609600"/>
            <a:ext cx="4457700" cy="5753100"/>
          </a:xfrm>
        </p:spPr>
        <p:txBody>
          <a:bodyPr>
            <a:normAutofit fontScale="92500" lnSpcReduction="20000"/>
          </a:bodyPr>
          <a:lstStyle/>
          <a:p>
            <a:pPr marL="342900" indent="-342900">
              <a:buFont typeface="Arial" panose="020B0604020202020204" pitchFamily="34" charset="0"/>
              <a:buChar char="•"/>
            </a:pPr>
            <a:r>
              <a:rPr lang="en-US" b="1" dirty="0"/>
              <a:t>Describe automatic stress reactions vs thoughtful responses</a:t>
            </a:r>
          </a:p>
          <a:p>
            <a:pPr marL="342900" indent="-342900">
              <a:buFont typeface="Arial" panose="020B0604020202020204" pitchFamily="34" charset="0"/>
              <a:buChar char="•"/>
            </a:pPr>
            <a:r>
              <a:rPr lang="en-US" b="1" dirty="0"/>
              <a:t>List two signs of how stress impacts the body through the automatic stress response</a:t>
            </a:r>
          </a:p>
          <a:p>
            <a:pPr marL="342900" indent="-342900">
              <a:buFont typeface="Arial" panose="020B0604020202020204" pitchFamily="34" charset="0"/>
              <a:buChar char="•"/>
            </a:pPr>
            <a:r>
              <a:rPr lang="en-US" b="1" dirty="0"/>
              <a:t>Describe two ways to personally identify typical thought patterns when  under stress.</a:t>
            </a:r>
            <a:endParaRPr lang="en-US" b="1" dirty="0">
              <a:cs typeface="Arial"/>
            </a:endParaRPr>
          </a:p>
          <a:p>
            <a:pPr marL="342900" indent="-342900">
              <a:buFont typeface="Arial" panose="020B0604020202020204" pitchFamily="34" charset="0"/>
              <a:buChar char="•"/>
            </a:pPr>
            <a:r>
              <a:rPr lang="en-US" b="1" dirty="0"/>
              <a:t>List two characteristics of mindfulness skills.</a:t>
            </a:r>
          </a:p>
          <a:p>
            <a:pPr marL="342900" indent="-342900">
              <a:buFont typeface="Arial" panose="020B0604020202020204" pitchFamily="34" charset="0"/>
              <a:buChar char="•"/>
            </a:pPr>
            <a:r>
              <a:rPr lang="en-US" b="1" dirty="0"/>
              <a:t>Describe two myths about mindfulness.</a:t>
            </a:r>
          </a:p>
          <a:p>
            <a:pPr marL="342900" indent="-342900">
              <a:buFont typeface="Arial" panose="020B0604020202020204" pitchFamily="34" charset="0"/>
              <a:buChar char="•"/>
            </a:pPr>
            <a:r>
              <a:rPr lang="en-US" b="1" dirty="0"/>
              <a:t>Describe how mindfulness interrupts automatic stimulus-response behavior</a:t>
            </a:r>
          </a:p>
          <a:p>
            <a:pPr marL="342900" indent="-342900">
              <a:buFont typeface="Arial" panose="020B0604020202020204" pitchFamily="34" charset="0"/>
              <a:buChar char="•"/>
            </a:pPr>
            <a:endParaRPr lang="en-US" b="1" dirty="0">
              <a:cs typeface="Arial"/>
            </a:endParaRPr>
          </a:p>
          <a:p>
            <a:endParaRPr lang="en-US" b="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9003" y="609600"/>
            <a:ext cx="1130843" cy="1125664"/>
          </a:xfrm>
          <a:prstGeom prst="rect">
            <a:avLst/>
          </a:prstGeom>
        </p:spPr>
      </p:pic>
    </p:spTree>
    <p:extLst>
      <p:ext uri="{BB962C8B-B14F-4D97-AF65-F5344CB8AC3E}">
        <p14:creationId xmlns:p14="http://schemas.microsoft.com/office/powerpoint/2010/main" val="2568027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a:defRPr/>
            </a:pPr>
            <a:r>
              <a:rPr lang="en-US" dirty="0"/>
              <a:t>What is Mindfulness?</a:t>
            </a:r>
            <a:endParaRPr lang="en-US" altLang="en-US" dirty="0"/>
          </a:p>
        </p:txBody>
      </p:sp>
      <p:sp>
        <p:nvSpPr>
          <p:cNvPr id="5123" name="Rectangle 3"/>
          <p:cNvSpPr>
            <a:spLocks noGrp="1" noChangeArrowheads="1"/>
          </p:cNvSpPr>
          <p:nvPr>
            <p:ph type="body" idx="1"/>
          </p:nvPr>
        </p:nvSpPr>
        <p:spPr>
          <a:xfrm>
            <a:off x="609600" y="1704109"/>
            <a:ext cx="10972800" cy="4793673"/>
          </a:xfrm>
        </p:spPr>
        <p:txBody>
          <a:bodyPr/>
          <a:lstStyle/>
          <a:p>
            <a:pPr>
              <a:spcBef>
                <a:spcPts val="315"/>
              </a:spcBef>
              <a:buSzPts val="2800"/>
              <a:buFont typeface="Wingdings" panose="05000000000000000000" pitchFamily="2" charset="2"/>
              <a:buChar char="ü"/>
            </a:pPr>
            <a:r>
              <a:rPr lang="en-US" sz="2400" b="1" dirty="0">
                <a:cs typeface="Arial" panose="020B0604020202020204" pitchFamily="34" charset="0"/>
              </a:rPr>
              <a:t>Mindfulness is an “intentional, non-judgmental awareness of the present moment.” –Jon Kabat-Zinn</a:t>
            </a:r>
          </a:p>
          <a:p>
            <a:pPr>
              <a:spcBef>
                <a:spcPts val="315"/>
              </a:spcBef>
              <a:buSzPts val="2800"/>
              <a:buFont typeface="Wingdings" panose="05000000000000000000" pitchFamily="2" charset="2"/>
              <a:buChar char="ü"/>
            </a:pPr>
            <a:r>
              <a:rPr lang="en-US" sz="2400" b="1" dirty="0">
                <a:cs typeface="Arial" panose="020B0604020202020204" pitchFamily="34" charset="0"/>
              </a:rPr>
              <a:t>Evidence-Based</a:t>
            </a:r>
            <a:endParaRPr lang="en-US" sz="800" b="1" dirty="0">
              <a:cs typeface="Arial" panose="020B0604020202020204" pitchFamily="34" charset="0"/>
            </a:endParaRPr>
          </a:p>
          <a:p>
            <a:pPr>
              <a:spcBef>
                <a:spcPts val="315"/>
              </a:spcBef>
              <a:buSzPts val="2800"/>
              <a:buFont typeface="Wingdings" panose="05000000000000000000" pitchFamily="2" charset="2"/>
              <a:buChar char="ü"/>
            </a:pPr>
            <a:r>
              <a:rPr lang="en-US" sz="2400" b="1" dirty="0">
                <a:cs typeface="Arial" panose="020B0604020202020204" pitchFamily="34" charset="0"/>
              </a:rPr>
              <a:t>Can be practiced in everyday life</a:t>
            </a:r>
          </a:p>
          <a:p>
            <a:pPr>
              <a:spcBef>
                <a:spcPts val="315"/>
              </a:spcBef>
              <a:buSzPts val="2800"/>
              <a:buFont typeface="Wingdings" panose="05000000000000000000" pitchFamily="2" charset="2"/>
              <a:buChar char="ü"/>
            </a:pPr>
            <a:r>
              <a:rPr lang="en-US" sz="2400" b="1" dirty="0">
                <a:cs typeface="Arial" panose="020B0604020202020204" pitchFamily="34" charset="0"/>
              </a:rPr>
              <a:t>Illuminates connection to values and purpose</a:t>
            </a:r>
            <a:endParaRPr lang="en-US" sz="800" b="1" dirty="0">
              <a:cs typeface="Arial" panose="020B0604020202020204" pitchFamily="34" charset="0"/>
            </a:endParaRPr>
          </a:p>
          <a:p>
            <a:pPr>
              <a:spcBef>
                <a:spcPts val="315"/>
              </a:spcBef>
              <a:buSzPts val="2800"/>
              <a:buFont typeface="Wingdings" panose="05000000000000000000" pitchFamily="2" charset="2"/>
              <a:buChar char="ü"/>
            </a:pPr>
            <a:endParaRPr lang="en-US" sz="800" b="1" dirty="0">
              <a:cs typeface="Arial" panose="020B0604020202020204" pitchFamily="34" charset="0"/>
            </a:endParaRPr>
          </a:p>
          <a:p>
            <a:pPr marL="0" indent="0">
              <a:spcBef>
                <a:spcPts val="315"/>
              </a:spcBef>
              <a:buSzPts val="2800"/>
              <a:buNone/>
            </a:pPr>
            <a:r>
              <a:rPr lang="en-US" sz="2400" b="1" dirty="0"/>
              <a:t>Mindfulness is Not:</a:t>
            </a:r>
          </a:p>
          <a:p>
            <a:pPr marL="571500">
              <a:spcBef>
                <a:spcPts val="315"/>
              </a:spcBef>
              <a:buFont typeface="Wingdings" panose="05000000000000000000" pitchFamily="2" charset="2"/>
              <a:buChar char="q"/>
            </a:pPr>
            <a:r>
              <a:rPr lang="en-US" sz="2400" b="1" dirty="0">
                <a:cs typeface="Arial" panose="020B0604020202020204" pitchFamily="34" charset="0"/>
              </a:rPr>
              <a:t>Just zoning out</a:t>
            </a:r>
            <a:endParaRPr lang="en-US" sz="800" b="1" dirty="0">
              <a:cs typeface="Arial" panose="020B0604020202020204" pitchFamily="34" charset="0"/>
            </a:endParaRPr>
          </a:p>
          <a:p>
            <a:pPr marL="571500">
              <a:spcBef>
                <a:spcPts val="315"/>
              </a:spcBef>
              <a:buFont typeface="Wingdings" panose="05000000000000000000" pitchFamily="2" charset="2"/>
              <a:buChar char="q"/>
            </a:pPr>
            <a:r>
              <a:rPr lang="en-US" sz="2400" b="1" dirty="0">
                <a:cs typeface="Arial" panose="020B0604020202020204" pitchFamily="34" charset="0"/>
              </a:rPr>
              <a:t>Just Breathing</a:t>
            </a:r>
          </a:p>
          <a:p>
            <a:pPr marL="571500">
              <a:spcBef>
                <a:spcPts val="315"/>
              </a:spcBef>
              <a:buFont typeface="Wingdings" panose="05000000000000000000" pitchFamily="2" charset="2"/>
              <a:buChar char="q"/>
            </a:pPr>
            <a:r>
              <a:rPr lang="en-US" sz="2400" b="1" dirty="0">
                <a:cs typeface="Arial" panose="020B0604020202020204" pitchFamily="34" charset="0"/>
              </a:rPr>
              <a:t>A religion</a:t>
            </a:r>
          </a:p>
          <a:p>
            <a:pPr marL="571500">
              <a:spcBef>
                <a:spcPts val="315"/>
              </a:spcBef>
              <a:buFont typeface="Wingdings" panose="05000000000000000000" pitchFamily="2" charset="2"/>
              <a:buChar char="q"/>
            </a:pPr>
            <a:r>
              <a:rPr lang="en-US" sz="2400" b="1" dirty="0">
                <a:cs typeface="Arial" panose="020B0604020202020204" pitchFamily="34" charset="0"/>
              </a:rPr>
              <a:t>Becoming numb or unseeing to issues, problems &amp; challenges</a:t>
            </a:r>
          </a:p>
          <a:p>
            <a:pPr marL="571500">
              <a:spcBef>
                <a:spcPts val="315"/>
              </a:spcBef>
              <a:buFont typeface="Wingdings" panose="05000000000000000000" pitchFamily="2" charset="2"/>
              <a:buChar char="q"/>
            </a:pPr>
            <a:r>
              <a:rPr lang="en-US" sz="2400" b="1" dirty="0">
                <a:cs typeface="Arial" panose="020B0604020202020204" pitchFamily="34" charset="0"/>
              </a:rPr>
              <a:t>Devoid of action</a:t>
            </a:r>
          </a:p>
          <a:p>
            <a:endParaRPr lang="en-US" altLang="en-US" sz="3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2099" y="381000"/>
            <a:ext cx="800301" cy="796636"/>
          </a:xfrm>
          <a:prstGeom prst="rect">
            <a:avLst/>
          </a:prstGeom>
        </p:spPr>
      </p:pic>
    </p:spTree>
    <p:extLst>
      <p:ext uri="{BB962C8B-B14F-4D97-AF65-F5344CB8AC3E}">
        <p14:creationId xmlns:p14="http://schemas.microsoft.com/office/powerpoint/2010/main" val="3533172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9102E"/>
        </a:solidFill>
        <a:effectLst/>
      </p:bgPr>
    </p:bg>
    <p:spTree>
      <p:nvGrpSpPr>
        <p:cNvPr id="1" name=""/>
        <p:cNvGrpSpPr/>
        <p:nvPr/>
      </p:nvGrpSpPr>
      <p:grpSpPr>
        <a:xfrm>
          <a:off x="0" y="0"/>
          <a:ext cx="0" cy="0"/>
          <a:chOff x="0" y="0"/>
          <a:chExt cx="0" cy="0"/>
        </a:xfrm>
      </p:grpSpPr>
      <p:pic>
        <p:nvPicPr>
          <p:cNvPr id="2" name="Google Shape;293;p41" descr="Green Leafy Plant Starting to Grow on Beige Racks"/>
          <p:cNvPicPr preferRelativeResize="0"/>
          <p:nvPr/>
        </p:nvPicPr>
        <p:blipFill rotWithShape="1">
          <a:blip r:embed="rId2">
            <a:alphaModFix/>
          </a:blip>
          <a:srcRect r="11590"/>
          <a:stretch/>
        </p:blipFill>
        <p:spPr>
          <a:xfrm>
            <a:off x="1093995" y="1302327"/>
            <a:ext cx="5369150" cy="4894135"/>
          </a:xfrm>
          <a:prstGeom prst="rect">
            <a:avLst/>
          </a:prstGeom>
          <a:noFill/>
          <a:ln>
            <a:noFill/>
          </a:ln>
        </p:spPr>
      </p:pic>
      <p:sp>
        <p:nvSpPr>
          <p:cNvPr id="4" name="Rectangle 3"/>
          <p:cNvSpPr/>
          <p:nvPr/>
        </p:nvSpPr>
        <p:spPr>
          <a:xfrm>
            <a:off x="6463145" y="1302327"/>
            <a:ext cx="5569527" cy="3631763"/>
          </a:xfrm>
          <a:prstGeom prst="rect">
            <a:avLst/>
          </a:prstGeom>
        </p:spPr>
        <p:txBody>
          <a:bodyPr wrap="square">
            <a:spAutoFit/>
          </a:bodyPr>
          <a:lstStyle/>
          <a:p>
            <a:pPr marL="114300" lvl="0">
              <a:lnSpc>
                <a:spcPct val="90000"/>
              </a:lnSpc>
              <a:spcBef>
                <a:spcPts val="1000"/>
              </a:spcBef>
              <a:buClrTx/>
            </a:pPr>
            <a:r>
              <a:rPr lang="en-US" sz="2000" b="1" kern="1200" dirty="0">
                <a:solidFill>
                  <a:schemeClr val="tx1"/>
                </a:solidFill>
                <a:latin typeface="Arial" panose="020B0604020202020204" pitchFamily="34" charset="0"/>
                <a:ea typeface="+mn-ea"/>
                <a:cs typeface="Arial" panose="020B0604020202020204" pitchFamily="34" charset="0"/>
              </a:rPr>
              <a:t>“Between stimulus and response, there is a space. </a:t>
            </a:r>
          </a:p>
          <a:p>
            <a:pPr marL="114300" lvl="0">
              <a:lnSpc>
                <a:spcPct val="90000"/>
              </a:lnSpc>
              <a:spcBef>
                <a:spcPts val="1000"/>
              </a:spcBef>
              <a:buClrTx/>
            </a:pPr>
            <a:endParaRPr lang="en-US" sz="2000" b="1" kern="1200" dirty="0">
              <a:solidFill>
                <a:schemeClr val="tx1"/>
              </a:solidFill>
              <a:latin typeface="Arial" panose="020B0604020202020204" pitchFamily="34" charset="0"/>
              <a:ea typeface="+mn-ea"/>
              <a:cs typeface="Arial" panose="020B0604020202020204" pitchFamily="34" charset="0"/>
            </a:endParaRPr>
          </a:p>
          <a:p>
            <a:pPr marL="114300" lvl="0">
              <a:lnSpc>
                <a:spcPct val="90000"/>
              </a:lnSpc>
              <a:spcBef>
                <a:spcPts val="1000"/>
              </a:spcBef>
              <a:buClrTx/>
            </a:pPr>
            <a:r>
              <a:rPr lang="en-US" sz="2000" b="1" kern="1200" dirty="0">
                <a:solidFill>
                  <a:schemeClr val="tx1"/>
                </a:solidFill>
                <a:latin typeface="Arial" panose="020B0604020202020204" pitchFamily="34" charset="0"/>
                <a:ea typeface="+mn-ea"/>
                <a:cs typeface="Arial" panose="020B0604020202020204" pitchFamily="34" charset="0"/>
              </a:rPr>
              <a:t>In that space is our power to choose our response. </a:t>
            </a:r>
          </a:p>
          <a:p>
            <a:pPr marL="114300" lvl="0">
              <a:lnSpc>
                <a:spcPct val="90000"/>
              </a:lnSpc>
              <a:spcBef>
                <a:spcPts val="1000"/>
              </a:spcBef>
              <a:buClrTx/>
            </a:pPr>
            <a:endParaRPr lang="en-US" sz="2000" b="1" kern="1200" dirty="0">
              <a:solidFill>
                <a:schemeClr val="tx1"/>
              </a:solidFill>
              <a:latin typeface="Arial" panose="020B0604020202020204" pitchFamily="34" charset="0"/>
              <a:ea typeface="+mn-ea"/>
              <a:cs typeface="Arial" panose="020B0604020202020204" pitchFamily="34" charset="0"/>
            </a:endParaRPr>
          </a:p>
          <a:p>
            <a:pPr marL="114300" lvl="0">
              <a:lnSpc>
                <a:spcPct val="90000"/>
              </a:lnSpc>
              <a:spcBef>
                <a:spcPts val="1000"/>
              </a:spcBef>
              <a:buClrTx/>
            </a:pPr>
            <a:r>
              <a:rPr lang="en-US" sz="2000" b="1" kern="1200" dirty="0">
                <a:solidFill>
                  <a:schemeClr val="tx1"/>
                </a:solidFill>
                <a:latin typeface="Arial" panose="020B0604020202020204" pitchFamily="34" charset="0"/>
                <a:ea typeface="+mn-ea"/>
                <a:cs typeface="Arial" panose="020B0604020202020204" pitchFamily="34" charset="0"/>
              </a:rPr>
              <a:t>In our response lies our growth and our freedom”</a:t>
            </a:r>
          </a:p>
          <a:p>
            <a:pPr marL="114300" lvl="0">
              <a:lnSpc>
                <a:spcPct val="90000"/>
              </a:lnSpc>
              <a:spcBef>
                <a:spcPts val="1000"/>
              </a:spcBef>
              <a:buClrTx/>
            </a:pPr>
            <a:r>
              <a:rPr lang="en-US" sz="2000" b="1" kern="1200" dirty="0">
                <a:solidFill>
                  <a:schemeClr val="tx1"/>
                </a:solidFill>
                <a:latin typeface="Arial" panose="020B0604020202020204" pitchFamily="34" charset="0"/>
                <a:ea typeface="+mn-ea"/>
                <a:cs typeface="Arial" panose="020B0604020202020204" pitchFamily="34" charset="0"/>
              </a:rPr>
              <a:t>		</a:t>
            </a:r>
          </a:p>
          <a:p>
            <a:pPr marL="114300" lvl="0" algn="r">
              <a:lnSpc>
                <a:spcPct val="90000"/>
              </a:lnSpc>
              <a:spcBef>
                <a:spcPts val="1000"/>
              </a:spcBef>
              <a:buClrTx/>
            </a:pPr>
            <a:r>
              <a:rPr lang="en-US" sz="2000" b="1" kern="1200" dirty="0">
                <a:solidFill>
                  <a:schemeClr val="tx1"/>
                </a:solidFill>
                <a:latin typeface="Arial" panose="020B0604020202020204" pitchFamily="34" charset="0"/>
                <a:ea typeface="+mn-ea"/>
                <a:cs typeface="Arial" panose="020B0604020202020204" pitchFamily="34" charset="0"/>
              </a:rPr>
              <a:t>~Viktor Frankl</a:t>
            </a:r>
            <a:endParaRPr lang="en-US" sz="2000" b="1" kern="1200" dirty="0">
              <a:solidFill>
                <a:schemeClr val="tx1"/>
              </a:solidFill>
              <a:latin typeface="Calibri" panose="020F0502020204030204"/>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01829" y="5033667"/>
            <a:ext cx="1130843" cy="1125664"/>
          </a:xfrm>
          <a:prstGeom prst="rect">
            <a:avLst/>
          </a:prstGeom>
        </p:spPr>
      </p:pic>
    </p:spTree>
    <p:extLst>
      <p:ext uri="{BB962C8B-B14F-4D97-AF65-F5344CB8AC3E}">
        <p14:creationId xmlns:p14="http://schemas.microsoft.com/office/powerpoint/2010/main" val="1839751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noAutofit/>
          </a:bodyPr>
          <a:lstStyle/>
          <a:p>
            <a:pPr>
              <a:buClr>
                <a:schemeClr val="lt1"/>
              </a:buClr>
              <a:buSzPts val="2000"/>
            </a:pPr>
            <a:r>
              <a:rPr lang="en-US" sz="1600" i="1" dirty="0">
                <a:solidFill>
                  <a:schemeClr val="tx1"/>
                </a:solidFill>
                <a:latin typeface="Arial" panose="020B0604020202020204" pitchFamily="34" charset="0"/>
                <a:cs typeface="Arial" panose="020B0604020202020204" pitchFamily="34" charset="0"/>
              </a:rPr>
              <a:t>What choice do I want to make in this moment? What do I wish to take in? </a:t>
            </a:r>
            <a:endParaRPr lang="en-US" sz="1600" dirty="0">
              <a:solidFill>
                <a:schemeClr val="tx1"/>
              </a:solidFill>
              <a:latin typeface="Arial" panose="020B0604020202020204" pitchFamily="34" charset="0"/>
              <a:cs typeface="Arial" panose="020B0604020202020204" pitchFamily="34" charset="0"/>
            </a:endParaRPr>
          </a:p>
        </p:txBody>
      </p:sp>
      <p:sp>
        <p:nvSpPr>
          <p:cNvPr id="6" name="Google Shape;301;p42"/>
          <p:cNvSpPr/>
          <p:nvPr/>
        </p:nvSpPr>
        <p:spPr>
          <a:xfrm>
            <a:off x="5341151" y="2110717"/>
            <a:ext cx="550294" cy="272531"/>
          </a:xfrm>
          <a:prstGeom prst="rightArrow">
            <a:avLst>
              <a:gd name="adj1" fmla="val 50000"/>
              <a:gd name="adj2" fmla="val 50000"/>
            </a:avLst>
          </a:prstGeom>
          <a:solidFill>
            <a:srgbClr val="FF0000"/>
          </a:solidFill>
          <a:ln w="12700" cap="flat" cmpd="sng">
            <a:solidFill>
              <a:srgbClr val="42719B"/>
            </a:solidFill>
            <a:prstDash val="solid"/>
            <a:miter lim="800000"/>
            <a:headEnd type="none" w="sm" len="sm"/>
            <a:tailEnd type="none" w="sm" len="sm"/>
          </a:ln>
        </p:spPr>
        <p:txBody>
          <a:bodyPr spcFirstLastPara="1" wrap="square" lIns="51427" tIns="25706" rIns="51427" bIns="25706" anchor="ctr" anchorCtr="0">
            <a:noAutofit/>
          </a:bodyPr>
          <a:lstStyle/>
          <a:p>
            <a:pPr algn="ctr"/>
            <a:endParaRPr sz="1013" dirty="0">
              <a:solidFill>
                <a:srgbClr val="FF0000"/>
              </a:solidFill>
            </a:endParaRPr>
          </a:p>
        </p:txBody>
      </p:sp>
      <p:sp>
        <p:nvSpPr>
          <p:cNvPr id="7" name="Google Shape;302;p42"/>
          <p:cNvSpPr/>
          <p:nvPr/>
        </p:nvSpPr>
        <p:spPr>
          <a:xfrm>
            <a:off x="4289494" y="2852752"/>
            <a:ext cx="550294" cy="272531"/>
          </a:xfrm>
          <a:prstGeom prst="rightArrow">
            <a:avLst>
              <a:gd name="adj1" fmla="val 50000"/>
              <a:gd name="adj2" fmla="val 50000"/>
            </a:avLst>
          </a:prstGeom>
          <a:solidFill>
            <a:srgbClr val="FF0000"/>
          </a:solidFill>
          <a:ln w="12700" cap="flat" cmpd="sng">
            <a:solidFill>
              <a:srgbClr val="42719B"/>
            </a:solidFill>
            <a:prstDash val="solid"/>
            <a:miter lim="800000"/>
            <a:headEnd type="none" w="sm" len="sm"/>
            <a:tailEnd type="none" w="sm" len="sm"/>
          </a:ln>
        </p:spPr>
        <p:txBody>
          <a:bodyPr spcFirstLastPara="1" wrap="square" lIns="51427" tIns="25706" rIns="51427" bIns="25706" anchor="ctr" anchorCtr="0">
            <a:noAutofit/>
          </a:bodyPr>
          <a:lstStyle/>
          <a:p>
            <a:pPr algn="ctr"/>
            <a:endParaRPr sz="1013" dirty="0">
              <a:solidFill>
                <a:schemeClr val="lt1"/>
              </a:solidFill>
            </a:endParaRPr>
          </a:p>
        </p:txBody>
      </p:sp>
      <p:sp>
        <p:nvSpPr>
          <p:cNvPr id="8" name="Google Shape;303;p42"/>
          <p:cNvSpPr/>
          <p:nvPr/>
        </p:nvSpPr>
        <p:spPr>
          <a:xfrm>
            <a:off x="6483650" y="2820464"/>
            <a:ext cx="550294" cy="272531"/>
          </a:xfrm>
          <a:prstGeom prst="rightArrow">
            <a:avLst>
              <a:gd name="adj1" fmla="val 50000"/>
              <a:gd name="adj2" fmla="val 50000"/>
            </a:avLst>
          </a:prstGeom>
          <a:solidFill>
            <a:srgbClr val="FF0000"/>
          </a:solidFill>
          <a:ln w="12700" cap="flat" cmpd="sng">
            <a:solidFill>
              <a:srgbClr val="42719B"/>
            </a:solidFill>
            <a:prstDash val="solid"/>
            <a:miter lim="800000"/>
            <a:headEnd type="none" w="sm" len="sm"/>
            <a:tailEnd type="none" w="sm" len="sm"/>
          </a:ln>
        </p:spPr>
        <p:txBody>
          <a:bodyPr spcFirstLastPara="1" wrap="square" lIns="51427" tIns="25706" rIns="51427" bIns="25706" anchor="ctr" anchorCtr="0">
            <a:noAutofit/>
          </a:bodyPr>
          <a:lstStyle/>
          <a:p>
            <a:pPr algn="ctr"/>
            <a:endParaRPr sz="1013" dirty="0">
              <a:solidFill>
                <a:schemeClr val="lt1"/>
              </a:solidFill>
            </a:endParaRPr>
          </a:p>
        </p:txBody>
      </p:sp>
      <p:sp>
        <p:nvSpPr>
          <p:cNvPr id="9" name="Google Shape;304;p42"/>
          <p:cNvSpPr/>
          <p:nvPr/>
        </p:nvSpPr>
        <p:spPr>
          <a:xfrm>
            <a:off x="5734561" y="3324612"/>
            <a:ext cx="272531" cy="550294"/>
          </a:xfrm>
          <a:prstGeom prst="downArrow">
            <a:avLst>
              <a:gd name="adj1" fmla="val 50000"/>
              <a:gd name="adj2" fmla="val 50000"/>
            </a:avLst>
          </a:prstGeom>
          <a:solidFill>
            <a:srgbClr val="FF0000"/>
          </a:solidFill>
          <a:ln w="12700" cap="flat" cmpd="sng">
            <a:solidFill>
              <a:srgbClr val="42719B"/>
            </a:solidFill>
            <a:prstDash val="solid"/>
            <a:miter lim="800000"/>
            <a:headEnd type="none" w="sm" len="sm"/>
            <a:tailEnd type="none" w="sm" len="sm"/>
          </a:ln>
        </p:spPr>
        <p:txBody>
          <a:bodyPr spcFirstLastPara="1" wrap="square" lIns="51427" tIns="25706" rIns="51427" bIns="25706" anchor="ctr" anchorCtr="0">
            <a:noAutofit/>
          </a:bodyPr>
          <a:lstStyle/>
          <a:p>
            <a:pPr algn="ctr"/>
            <a:endParaRPr sz="1013" dirty="0">
              <a:solidFill>
                <a:schemeClr val="lt1"/>
              </a:solidFill>
            </a:endParaRPr>
          </a:p>
        </p:txBody>
      </p:sp>
      <p:sp>
        <p:nvSpPr>
          <p:cNvPr id="10" name="Google Shape;306;p42"/>
          <p:cNvSpPr txBox="1"/>
          <p:nvPr/>
        </p:nvSpPr>
        <p:spPr>
          <a:xfrm>
            <a:off x="4136619" y="2110715"/>
            <a:ext cx="922725" cy="498319"/>
          </a:xfrm>
          <a:prstGeom prst="rect">
            <a:avLst/>
          </a:prstGeom>
          <a:noFill/>
          <a:ln>
            <a:noFill/>
          </a:ln>
        </p:spPr>
        <p:txBody>
          <a:bodyPr spcFirstLastPara="1" wrap="square" lIns="51427" tIns="51427" rIns="51427" bIns="51427" anchor="ctr" anchorCtr="0">
            <a:noAutofit/>
          </a:bodyPr>
          <a:lstStyle/>
          <a:p>
            <a:pPr>
              <a:lnSpc>
                <a:spcPct val="90000"/>
              </a:lnSpc>
              <a:buClr>
                <a:schemeClr val="dk1"/>
              </a:buClr>
              <a:buSzPts val="3200"/>
            </a:pPr>
            <a:r>
              <a:rPr lang="en-US" sz="1800" b="1" dirty="0">
                <a:solidFill>
                  <a:schemeClr val="dk1"/>
                </a:solidFill>
                <a:latin typeface="Arial" panose="020B0604020202020204" pitchFamily="34" charset="0"/>
                <a:cs typeface="Arial" panose="020B0604020202020204" pitchFamily="34" charset="0"/>
              </a:rPr>
              <a:t>Stress </a:t>
            </a:r>
            <a:r>
              <a:rPr lang="en-US" b="1" dirty="0">
                <a:solidFill>
                  <a:schemeClr val="dk1"/>
                </a:solidFill>
                <a:latin typeface="Arial" panose="020B0604020202020204" pitchFamily="34" charset="0"/>
                <a:cs typeface="Arial" panose="020B0604020202020204" pitchFamily="34" charset="0"/>
              </a:rPr>
              <a:t>		</a:t>
            </a:r>
            <a:endParaRPr sz="788" dirty="0">
              <a:latin typeface="Arial" panose="020B0604020202020204" pitchFamily="34" charset="0"/>
              <a:cs typeface="Arial" panose="020B0604020202020204" pitchFamily="34" charset="0"/>
            </a:endParaRPr>
          </a:p>
        </p:txBody>
      </p:sp>
      <p:sp>
        <p:nvSpPr>
          <p:cNvPr id="11" name="Google Shape;307;p42"/>
          <p:cNvSpPr txBox="1"/>
          <p:nvPr/>
        </p:nvSpPr>
        <p:spPr>
          <a:xfrm>
            <a:off x="6232309" y="1997864"/>
            <a:ext cx="1770356" cy="498319"/>
          </a:xfrm>
          <a:prstGeom prst="rect">
            <a:avLst/>
          </a:prstGeom>
          <a:noFill/>
          <a:ln>
            <a:noFill/>
          </a:ln>
        </p:spPr>
        <p:txBody>
          <a:bodyPr spcFirstLastPara="1" wrap="square" lIns="51427" tIns="51427" rIns="51427" bIns="51427" anchor="ctr" anchorCtr="0">
            <a:noAutofit/>
          </a:bodyPr>
          <a:lstStyle/>
          <a:p>
            <a:pPr>
              <a:lnSpc>
                <a:spcPct val="90000"/>
              </a:lnSpc>
              <a:buClr>
                <a:schemeClr val="dk1"/>
              </a:buClr>
              <a:buSzPts val="3200"/>
            </a:pPr>
            <a:r>
              <a:rPr lang="en-US" sz="1800" b="1" dirty="0">
                <a:solidFill>
                  <a:schemeClr val="dk1"/>
                </a:solidFill>
                <a:latin typeface="Arial" panose="020B0604020202020204" pitchFamily="34" charset="0"/>
                <a:cs typeface="Arial" panose="020B0604020202020204" pitchFamily="34" charset="0"/>
              </a:rPr>
              <a:t>Reaction   (automatic)</a:t>
            </a:r>
            <a:endParaRPr sz="900" dirty="0">
              <a:latin typeface="Arial" panose="020B0604020202020204" pitchFamily="34" charset="0"/>
              <a:cs typeface="Arial" panose="020B0604020202020204" pitchFamily="34" charset="0"/>
            </a:endParaRPr>
          </a:p>
        </p:txBody>
      </p:sp>
      <p:sp>
        <p:nvSpPr>
          <p:cNvPr id="12" name="Google Shape;308;p42"/>
          <p:cNvSpPr txBox="1"/>
          <p:nvPr/>
        </p:nvSpPr>
        <p:spPr>
          <a:xfrm>
            <a:off x="3296751" y="2774322"/>
            <a:ext cx="839869" cy="550294"/>
          </a:xfrm>
          <a:prstGeom prst="rect">
            <a:avLst/>
          </a:prstGeom>
          <a:noFill/>
          <a:ln>
            <a:noFill/>
          </a:ln>
        </p:spPr>
        <p:txBody>
          <a:bodyPr spcFirstLastPara="1" wrap="square" lIns="51427" tIns="51427" rIns="51427" bIns="51427" anchor="ctr" anchorCtr="0">
            <a:noAutofit/>
          </a:bodyPr>
          <a:lstStyle/>
          <a:p>
            <a:pPr>
              <a:lnSpc>
                <a:spcPct val="90000"/>
              </a:lnSpc>
              <a:buClr>
                <a:schemeClr val="dk1"/>
              </a:buClr>
              <a:buSzPts val="3200"/>
            </a:pPr>
            <a:r>
              <a:rPr lang="en-US" sz="1800" b="1" dirty="0">
                <a:solidFill>
                  <a:schemeClr val="dk1"/>
                </a:solidFill>
                <a:latin typeface="Arial" panose="020B0604020202020204" pitchFamily="34" charset="0"/>
                <a:cs typeface="Arial" panose="020B0604020202020204" pitchFamily="34" charset="0"/>
              </a:rPr>
              <a:t>Stress</a:t>
            </a:r>
            <a:endParaRPr sz="788" dirty="0">
              <a:latin typeface="Arial" panose="020B0604020202020204" pitchFamily="34" charset="0"/>
              <a:cs typeface="Arial" panose="020B0604020202020204" pitchFamily="34" charset="0"/>
            </a:endParaRPr>
          </a:p>
        </p:txBody>
      </p:sp>
      <p:sp>
        <p:nvSpPr>
          <p:cNvPr id="13" name="Google Shape;309;p42"/>
          <p:cNvSpPr txBox="1"/>
          <p:nvPr/>
        </p:nvSpPr>
        <p:spPr>
          <a:xfrm>
            <a:off x="4992659" y="2820461"/>
            <a:ext cx="1550475" cy="550294"/>
          </a:xfrm>
          <a:prstGeom prst="rect">
            <a:avLst/>
          </a:prstGeom>
          <a:noFill/>
          <a:ln>
            <a:noFill/>
          </a:ln>
        </p:spPr>
        <p:txBody>
          <a:bodyPr spcFirstLastPara="1" wrap="square" lIns="51427" tIns="51427" rIns="51427" bIns="51427" anchor="ctr" anchorCtr="0">
            <a:noAutofit/>
          </a:bodyPr>
          <a:lstStyle/>
          <a:p>
            <a:pPr>
              <a:lnSpc>
                <a:spcPct val="90000"/>
              </a:lnSpc>
              <a:buClr>
                <a:schemeClr val="dk1"/>
              </a:buClr>
              <a:buSzPts val="3200"/>
            </a:pPr>
            <a:r>
              <a:rPr lang="en-US" sz="1800" b="1" dirty="0">
                <a:solidFill>
                  <a:schemeClr val="dk1"/>
                </a:solidFill>
                <a:latin typeface="Arial" panose="020B0604020202020204" pitchFamily="34" charset="0"/>
                <a:cs typeface="Arial" panose="020B0604020202020204" pitchFamily="34" charset="0"/>
              </a:rPr>
              <a:t>Mindfulness</a:t>
            </a:r>
            <a:r>
              <a:rPr lang="en-US" b="1" dirty="0">
                <a:solidFill>
                  <a:schemeClr val="dk1"/>
                </a:solidFill>
                <a:latin typeface="Arial" panose="020B0604020202020204" pitchFamily="34" charset="0"/>
                <a:cs typeface="Arial" panose="020B0604020202020204" pitchFamily="34" charset="0"/>
              </a:rPr>
              <a:t> 	</a:t>
            </a:r>
            <a:endParaRPr sz="788" dirty="0">
              <a:latin typeface="Arial" panose="020B0604020202020204" pitchFamily="34" charset="0"/>
              <a:cs typeface="Arial" panose="020B0604020202020204" pitchFamily="34" charset="0"/>
            </a:endParaRPr>
          </a:p>
        </p:txBody>
      </p:sp>
      <p:sp>
        <p:nvSpPr>
          <p:cNvPr id="14" name="Google Shape;310;p42"/>
          <p:cNvSpPr txBox="1"/>
          <p:nvPr/>
        </p:nvSpPr>
        <p:spPr>
          <a:xfrm>
            <a:off x="7179868" y="2741995"/>
            <a:ext cx="2399456" cy="707231"/>
          </a:xfrm>
          <a:prstGeom prst="rect">
            <a:avLst/>
          </a:prstGeom>
          <a:noFill/>
          <a:ln>
            <a:noFill/>
          </a:ln>
        </p:spPr>
        <p:txBody>
          <a:bodyPr spcFirstLastPara="1" wrap="square" lIns="51427" tIns="51427" rIns="51427" bIns="51427" anchor="ctr" anchorCtr="0">
            <a:noAutofit/>
          </a:bodyPr>
          <a:lstStyle/>
          <a:p>
            <a:pPr indent="257175">
              <a:lnSpc>
                <a:spcPct val="90000"/>
              </a:lnSpc>
            </a:pPr>
            <a:r>
              <a:rPr lang="en-US" sz="1800" b="1" dirty="0">
                <a:solidFill>
                  <a:schemeClr val="dk1"/>
                </a:solidFill>
                <a:latin typeface="Arial" panose="020B0604020202020204" pitchFamily="34" charset="0"/>
                <a:cs typeface="Arial" panose="020B0604020202020204" pitchFamily="34" charset="0"/>
              </a:rPr>
              <a:t>Response </a:t>
            </a:r>
            <a:endParaRPr sz="1800" b="1" dirty="0">
              <a:solidFill>
                <a:schemeClr val="dk1"/>
              </a:solidFill>
              <a:latin typeface="Arial" panose="020B0604020202020204" pitchFamily="34" charset="0"/>
              <a:cs typeface="Arial" panose="020B0604020202020204" pitchFamily="34" charset="0"/>
            </a:endParaRPr>
          </a:p>
          <a:p>
            <a:pPr>
              <a:lnSpc>
                <a:spcPct val="90000"/>
              </a:lnSpc>
              <a:buClr>
                <a:schemeClr val="dk1"/>
              </a:buClr>
              <a:buSzPts val="3200"/>
            </a:pPr>
            <a:r>
              <a:rPr lang="en-US" sz="1800" b="1" dirty="0">
                <a:solidFill>
                  <a:schemeClr val="dk1"/>
                </a:solidFill>
                <a:latin typeface="Arial" panose="020B0604020202020204" pitchFamily="34" charset="0"/>
                <a:cs typeface="Arial" panose="020B0604020202020204" pitchFamily="34" charset="0"/>
              </a:rPr>
              <a:t>(choice -voluntary)</a:t>
            </a:r>
            <a:br>
              <a:rPr lang="en-US" sz="1800" b="1" dirty="0">
                <a:solidFill>
                  <a:schemeClr val="dk1"/>
                </a:solidFill>
                <a:latin typeface="+mj-lt"/>
              </a:rPr>
            </a:br>
            <a:endParaRPr sz="900" dirty="0">
              <a:latin typeface="+mj-lt"/>
            </a:endParaRPr>
          </a:p>
        </p:txBody>
      </p:sp>
      <p:sp>
        <p:nvSpPr>
          <p:cNvPr id="15" name="Google Shape;311;p42"/>
          <p:cNvSpPr txBox="1"/>
          <p:nvPr/>
        </p:nvSpPr>
        <p:spPr>
          <a:xfrm>
            <a:off x="5220203" y="4024973"/>
            <a:ext cx="1959694" cy="442969"/>
          </a:xfrm>
          <a:prstGeom prst="rect">
            <a:avLst/>
          </a:prstGeom>
          <a:noFill/>
          <a:ln>
            <a:noFill/>
          </a:ln>
        </p:spPr>
        <p:txBody>
          <a:bodyPr spcFirstLastPara="1" wrap="square" lIns="51427" tIns="51427" rIns="51427" bIns="51427" anchor="ctr" anchorCtr="0">
            <a:noAutofit/>
          </a:bodyPr>
          <a:lstStyle/>
          <a:p>
            <a:pPr indent="257175">
              <a:lnSpc>
                <a:spcPct val="90000"/>
              </a:lnSpc>
              <a:buClr>
                <a:schemeClr val="dk1"/>
              </a:buClr>
              <a:buSzPts val="3200"/>
            </a:pPr>
            <a:r>
              <a:rPr lang="en-US" sz="1800" b="1" dirty="0">
                <a:solidFill>
                  <a:schemeClr val="dk1"/>
                </a:solidFill>
                <a:latin typeface="Arial" panose="020B0604020202020204" pitchFamily="34" charset="0"/>
                <a:cs typeface="Arial" panose="020B0604020202020204" pitchFamily="34" charset="0"/>
              </a:rPr>
              <a:t>Power/</a:t>
            </a:r>
            <a:br>
              <a:rPr lang="en-US" sz="1800" b="1" dirty="0">
                <a:solidFill>
                  <a:schemeClr val="dk1"/>
                </a:solidFill>
                <a:latin typeface="Arial" panose="020B0604020202020204" pitchFamily="34" charset="0"/>
                <a:cs typeface="Arial" panose="020B0604020202020204" pitchFamily="34" charset="0"/>
              </a:rPr>
            </a:br>
            <a:r>
              <a:rPr lang="en-US" sz="1800" b="1" dirty="0">
                <a:solidFill>
                  <a:schemeClr val="dk1"/>
                </a:solidFill>
                <a:latin typeface="Arial" panose="020B0604020202020204" pitchFamily="34" charset="0"/>
                <a:cs typeface="Arial" panose="020B0604020202020204" pitchFamily="34" charset="0"/>
              </a:rPr>
              <a:t>   Freedom</a:t>
            </a:r>
            <a:endParaRPr sz="900" dirty="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590" y="5200943"/>
            <a:ext cx="4609754" cy="1108772"/>
          </a:xfrm>
          <a:prstGeom prst="rect">
            <a:avLst/>
          </a:prstGeom>
        </p:spPr>
      </p:pic>
    </p:spTree>
    <p:extLst>
      <p:ext uri="{BB962C8B-B14F-4D97-AF65-F5344CB8AC3E}">
        <p14:creationId xmlns:p14="http://schemas.microsoft.com/office/powerpoint/2010/main" val="2051880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fontScale="90000"/>
          </a:bodyPr>
          <a:lstStyle/>
          <a:p>
            <a:r>
              <a:rPr lang="en-US" dirty="0"/>
              <a:t>Human Flourishing </a:t>
            </a:r>
            <a:br>
              <a:rPr lang="en-US" dirty="0"/>
            </a:br>
            <a:r>
              <a:rPr lang="en-US" dirty="0"/>
              <a:t>Seligman, Fredrickson, Achor</a:t>
            </a:r>
          </a:p>
        </p:txBody>
      </p:sp>
      <p:sp>
        <p:nvSpPr>
          <p:cNvPr id="5" name="Subtitle 3"/>
          <p:cNvSpPr>
            <a:spLocks noGrp="1"/>
          </p:cNvSpPr>
          <p:nvPr>
            <p:ph type="subTitle" idx="1"/>
          </p:nvPr>
        </p:nvSpPr>
        <p:spPr>
          <a:xfrm>
            <a:off x="685800" y="1828800"/>
            <a:ext cx="11021516" cy="4037428"/>
          </a:xfrm>
        </p:spPr>
        <p:txBody>
          <a:bodyPr>
            <a:normAutofit fontScale="85000" lnSpcReduction="20000"/>
          </a:bodyPr>
          <a:lstStyle/>
          <a:p>
            <a:pPr marL="457200" indent="-457200">
              <a:buFont typeface="Wingdings" panose="05000000000000000000" pitchFamily="2" charset="2"/>
              <a:buChar char="Ø"/>
            </a:pPr>
            <a:r>
              <a:rPr lang="en-US" b="1" dirty="0">
                <a:solidFill>
                  <a:schemeClr val="tx1"/>
                </a:solidFill>
              </a:rPr>
              <a:t>Pleasure</a:t>
            </a:r>
          </a:p>
          <a:p>
            <a:pPr marL="457200" indent="-457200">
              <a:buFont typeface="Wingdings" panose="05000000000000000000" pitchFamily="2" charset="2"/>
              <a:buChar char="Ø"/>
            </a:pPr>
            <a:r>
              <a:rPr lang="en-US" b="1" dirty="0">
                <a:solidFill>
                  <a:schemeClr val="tx1"/>
                </a:solidFill>
              </a:rPr>
              <a:t>Engagement</a:t>
            </a:r>
          </a:p>
          <a:p>
            <a:pPr marL="457200" indent="-457200">
              <a:buFont typeface="Wingdings" panose="05000000000000000000" pitchFamily="2" charset="2"/>
              <a:buChar char="Ø"/>
            </a:pPr>
            <a:r>
              <a:rPr lang="en-US" b="1" dirty="0">
                <a:solidFill>
                  <a:schemeClr val="tx1"/>
                </a:solidFill>
              </a:rPr>
              <a:t>Meaning</a:t>
            </a:r>
          </a:p>
          <a:p>
            <a:pPr marL="457200" indent="-457200">
              <a:buFont typeface="Wingdings" panose="05000000000000000000" pitchFamily="2" charset="2"/>
              <a:buChar char="Ø"/>
            </a:pPr>
            <a:r>
              <a:rPr lang="en-US" b="1" dirty="0">
                <a:solidFill>
                  <a:schemeClr val="tx1"/>
                </a:solidFill>
              </a:rPr>
              <a:t>Positive Emotions:</a:t>
            </a:r>
          </a:p>
          <a:p>
            <a:pPr marL="800100" lvl="1" indent="-342900" algn="l">
              <a:buFont typeface="Wingdings" panose="05000000000000000000" pitchFamily="2" charset="2"/>
              <a:buChar char="§"/>
            </a:pPr>
            <a:r>
              <a:rPr lang="en-US" b="1" dirty="0">
                <a:solidFill>
                  <a:schemeClr val="tx1"/>
                </a:solidFill>
              </a:rPr>
              <a:t>Joy</a:t>
            </a:r>
          </a:p>
          <a:p>
            <a:pPr marL="800100" lvl="1" indent="-342900" algn="l">
              <a:buFont typeface="Wingdings" panose="05000000000000000000" pitchFamily="2" charset="2"/>
              <a:buChar char="§"/>
            </a:pPr>
            <a:r>
              <a:rPr lang="en-US" b="1" dirty="0">
                <a:solidFill>
                  <a:schemeClr val="tx1"/>
                </a:solidFill>
              </a:rPr>
              <a:t>Gratitude</a:t>
            </a:r>
          </a:p>
          <a:p>
            <a:pPr marL="800100" lvl="1" indent="-342900" algn="l">
              <a:buFont typeface="Wingdings" panose="05000000000000000000" pitchFamily="2" charset="2"/>
              <a:buChar char="§"/>
            </a:pPr>
            <a:r>
              <a:rPr lang="en-US" b="1" dirty="0">
                <a:solidFill>
                  <a:schemeClr val="tx1"/>
                </a:solidFill>
              </a:rPr>
              <a:t>Serenity</a:t>
            </a:r>
          </a:p>
          <a:p>
            <a:pPr marL="800100" lvl="1" indent="-342900" algn="l">
              <a:buFont typeface="Wingdings" panose="05000000000000000000" pitchFamily="2" charset="2"/>
              <a:buChar char="§"/>
            </a:pPr>
            <a:r>
              <a:rPr lang="en-US" b="1" dirty="0">
                <a:solidFill>
                  <a:schemeClr val="tx1"/>
                </a:solidFill>
              </a:rPr>
              <a:t>Interest</a:t>
            </a:r>
          </a:p>
          <a:p>
            <a:pPr marL="800100" lvl="1" indent="-342900" algn="l">
              <a:buFont typeface="Wingdings" panose="05000000000000000000" pitchFamily="2" charset="2"/>
              <a:buChar char="§"/>
            </a:pPr>
            <a:r>
              <a:rPr lang="en-US" b="1" dirty="0">
                <a:solidFill>
                  <a:schemeClr val="tx1"/>
                </a:solidFill>
              </a:rPr>
              <a:t>Hope</a:t>
            </a:r>
          </a:p>
          <a:p>
            <a:pPr marL="800100" lvl="1" indent="-342900" algn="l">
              <a:buFont typeface="Wingdings" panose="05000000000000000000" pitchFamily="2" charset="2"/>
              <a:buChar char="§"/>
            </a:pPr>
            <a:r>
              <a:rPr lang="en-US" b="1" dirty="0">
                <a:solidFill>
                  <a:schemeClr val="tx1"/>
                </a:solidFill>
              </a:rPr>
              <a:t>Pride</a:t>
            </a:r>
          </a:p>
          <a:p>
            <a:pPr marL="800100" lvl="1" indent="-342900" algn="l">
              <a:buFont typeface="Wingdings" panose="05000000000000000000" pitchFamily="2" charset="2"/>
              <a:buChar char="§"/>
            </a:pPr>
            <a:r>
              <a:rPr lang="en-US" b="1" dirty="0">
                <a:solidFill>
                  <a:schemeClr val="tx1"/>
                </a:solidFill>
              </a:rPr>
              <a:t>Amusement</a:t>
            </a:r>
          </a:p>
          <a:p>
            <a:pPr marL="800100" lvl="1" indent="-342900" algn="l">
              <a:buFont typeface="Wingdings" panose="05000000000000000000" pitchFamily="2" charset="2"/>
              <a:buChar char="§"/>
            </a:pPr>
            <a:r>
              <a:rPr lang="en-US" b="1" dirty="0">
                <a:solidFill>
                  <a:schemeClr val="tx1"/>
                </a:solidFill>
              </a:rPr>
              <a:t>Inspiration</a:t>
            </a:r>
          </a:p>
          <a:p>
            <a:pPr marL="800100" lvl="1" indent="-342900" algn="l">
              <a:buFont typeface="Wingdings" panose="05000000000000000000" pitchFamily="2" charset="2"/>
              <a:buChar char="§"/>
            </a:pPr>
            <a:r>
              <a:rPr lang="en-US" b="1" dirty="0">
                <a:solidFill>
                  <a:schemeClr val="tx1"/>
                </a:solidFill>
              </a:rPr>
              <a:t>Awe </a:t>
            </a:r>
          </a:p>
          <a:p>
            <a:pPr marL="800100" lvl="1" indent="-342900" algn="l">
              <a:buFont typeface="Wingdings" panose="05000000000000000000" pitchFamily="2" charset="2"/>
              <a:buChar char="§"/>
            </a:pPr>
            <a:r>
              <a:rPr lang="en-US" b="1" dirty="0">
                <a:solidFill>
                  <a:schemeClr val="tx1"/>
                </a:solidFill>
              </a:rPr>
              <a:t>Love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37069" y="1688123"/>
            <a:ext cx="4154931" cy="4304713"/>
          </a:xfrm>
          <a:prstGeom prst="rect">
            <a:avLst/>
          </a:prstGeom>
        </p:spPr>
      </p:pic>
    </p:spTree>
    <p:extLst>
      <p:ext uri="{BB962C8B-B14F-4D97-AF65-F5344CB8AC3E}">
        <p14:creationId xmlns:p14="http://schemas.microsoft.com/office/powerpoint/2010/main" val="1116704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436154"/>
            <a:ext cx="10515600" cy="1020633"/>
          </a:xfrm>
          <a:solidFill>
            <a:schemeClr val="tx2"/>
          </a:solidFill>
        </p:spPr>
        <p:txBody>
          <a:bodyPr anchor="t">
            <a:normAutofit fontScale="90000"/>
          </a:bodyPr>
          <a:lstStyle/>
          <a:p>
            <a:r>
              <a:rPr lang="en-US" dirty="0"/>
              <a:t>Translating Flourishing Aspirations </a:t>
            </a:r>
            <a:br>
              <a:rPr lang="en-US" dirty="0"/>
            </a:br>
            <a:r>
              <a:rPr lang="en-US" dirty="0"/>
              <a:t>Into Behaviors </a:t>
            </a:r>
          </a:p>
        </p:txBody>
      </p:sp>
      <p:sp>
        <p:nvSpPr>
          <p:cNvPr id="4" name="Text Placeholder 3"/>
          <p:cNvSpPr>
            <a:spLocks noGrp="1"/>
          </p:cNvSpPr>
          <p:nvPr>
            <p:ph type="body" sz="quarter" idx="13"/>
          </p:nvPr>
        </p:nvSpPr>
        <p:spPr>
          <a:xfrm>
            <a:off x="838200" y="1800664"/>
            <a:ext cx="10515600" cy="4797083"/>
          </a:xfrm>
        </p:spPr>
        <p:txBody>
          <a:bodyPr>
            <a:normAutofit lnSpcReduction="10000"/>
          </a:bodyPr>
          <a:lstStyle/>
          <a:p>
            <a:pPr marL="342900" indent="-342900">
              <a:buFont typeface="Wingdings" panose="05000000000000000000" pitchFamily="2" charset="2"/>
              <a:buChar char="v"/>
            </a:pPr>
            <a:r>
              <a:rPr lang="en-US" dirty="0"/>
              <a:t>Meditate</a:t>
            </a:r>
          </a:p>
          <a:p>
            <a:pPr marL="342900" indent="-342900">
              <a:buFont typeface="Wingdings" panose="05000000000000000000" pitchFamily="2" charset="2"/>
              <a:buChar char="v"/>
            </a:pPr>
            <a:r>
              <a:rPr lang="en-US" dirty="0"/>
              <a:t>Find Something to Look Forward To</a:t>
            </a:r>
          </a:p>
          <a:p>
            <a:pPr marL="342900" indent="-342900">
              <a:buFont typeface="Wingdings" panose="05000000000000000000" pitchFamily="2" charset="2"/>
              <a:buChar char="v"/>
            </a:pPr>
            <a:r>
              <a:rPr lang="en-US" dirty="0"/>
              <a:t>Commit Conscious Acts of Kindness</a:t>
            </a:r>
          </a:p>
          <a:p>
            <a:pPr marL="342900" indent="-342900">
              <a:buFont typeface="Wingdings" panose="05000000000000000000" pitchFamily="2" charset="2"/>
              <a:buChar char="v"/>
            </a:pPr>
            <a:r>
              <a:rPr lang="en-US" dirty="0"/>
              <a:t>Infuse Positivity into your Surroundings</a:t>
            </a:r>
          </a:p>
          <a:p>
            <a:pPr marL="342900" indent="-342900">
              <a:buFont typeface="Wingdings" panose="05000000000000000000" pitchFamily="2" charset="2"/>
              <a:buChar char="v"/>
            </a:pPr>
            <a:r>
              <a:rPr lang="en-US" dirty="0"/>
              <a:t>Exercise/Activity</a:t>
            </a:r>
          </a:p>
          <a:p>
            <a:pPr marL="342900" indent="-342900">
              <a:buFont typeface="Wingdings" panose="05000000000000000000" pitchFamily="2" charset="2"/>
              <a:buChar char="v"/>
            </a:pPr>
            <a:r>
              <a:rPr lang="en-US" dirty="0"/>
              <a:t>Spend money on experiences and helping others</a:t>
            </a:r>
          </a:p>
          <a:p>
            <a:pPr marL="342900" indent="-342900">
              <a:buFont typeface="Wingdings" panose="05000000000000000000" pitchFamily="2" charset="2"/>
              <a:buChar char="v"/>
            </a:pPr>
            <a:r>
              <a:rPr lang="en-US" dirty="0"/>
              <a:t>Activate your signature strengths</a:t>
            </a:r>
          </a:p>
          <a:p>
            <a:pPr marL="342900" indent="-342900">
              <a:buFont typeface="Wingdings" panose="05000000000000000000" pitchFamily="2" charset="2"/>
              <a:buChar char="v"/>
            </a:pPr>
            <a:r>
              <a:rPr lang="en-US" dirty="0"/>
              <a:t>Savor moments of happiness, joy, flow and meaning</a:t>
            </a:r>
          </a:p>
          <a:p>
            <a:pPr marL="342900" indent="-342900">
              <a:buFont typeface="Wingdings" panose="05000000000000000000" pitchFamily="2" charset="2"/>
              <a:buChar char="v"/>
            </a:pPr>
            <a:r>
              <a:rPr lang="en-US" dirty="0"/>
              <a:t>Journal</a:t>
            </a:r>
          </a:p>
          <a:p>
            <a:pPr marL="342900" indent="-342900">
              <a:buFont typeface="Wingdings" panose="05000000000000000000" pitchFamily="2" charset="2"/>
              <a:buChar char="v"/>
            </a:pPr>
            <a:r>
              <a:rPr lang="en-US" dirty="0"/>
              <a:t>Spend time in nature</a:t>
            </a:r>
          </a:p>
          <a:p>
            <a:pPr marL="342900" indent="-342900">
              <a:buFont typeface="Wingdings" panose="05000000000000000000" pitchFamily="2" charset="2"/>
              <a:buChar char="v"/>
            </a:pPr>
            <a:r>
              <a:rPr lang="en-US" dirty="0"/>
              <a:t>Be simple and compassionate with yourself (and others)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4239" y="4515729"/>
            <a:ext cx="1609561" cy="1667585"/>
          </a:xfrm>
          <a:prstGeom prst="rect">
            <a:avLst/>
          </a:prstGeom>
        </p:spPr>
      </p:pic>
    </p:spTree>
    <p:extLst>
      <p:ext uri="{BB962C8B-B14F-4D97-AF65-F5344CB8AC3E}">
        <p14:creationId xmlns:p14="http://schemas.microsoft.com/office/powerpoint/2010/main" val="3891949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1" y="609600"/>
            <a:ext cx="8000999" cy="584775"/>
          </a:xfrm>
          <a:prstGeom prst="rect">
            <a:avLst/>
          </a:prstGeom>
          <a:solidFill>
            <a:schemeClr val="accent1"/>
          </a:solidFill>
        </p:spPr>
        <p:txBody>
          <a:bodyPr wrap="square" rtlCol="0">
            <a:spAutoFit/>
          </a:bodyPr>
          <a:lstStyle/>
          <a:p>
            <a:pPr lvl="0" defTabSz="457200">
              <a:buClrTx/>
            </a:pPr>
            <a:r>
              <a:rPr lang="en-US" sz="3200" b="1" dirty="0"/>
              <a:t>Science of Mindfulness</a:t>
            </a:r>
            <a:endParaRPr kumimoji="0" lang="en-US" sz="3200" b="1" i="0" u="none" strike="noStrike" kern="1200" cap="none" spc="0" normalizeH="0" baseline="0" noProof="0" dirty="0">
              <a:ln>
                <a:noFill/>
              </a:ln>
              <a:solidFill>
                <a:prstClr val="black"/>
              </a:solidFill>
              <a:effectLst/>
              <a:uLnTx/>
              <a:uFillTx/>
              <a:ea typeface="+mn-ea"/>
              <a:cs typeface="+mn-cs"/>
            </a:endParaRPr>
          </a:p>
        </p:txBody>
      </p:sp>
      <p:sp>
        <p:nvSpPr>
          <p:cNvPr id="2" name="Rectangle 1"/>
          <p:cNvSpPr/>
          <p:nvPr/>
        </p:nvSpPr>
        <p:spPr>
          <a:xfrm>
            <a:off x="381000" y="1564456"/>
            <a:ext cx="9100625" cy="4247317"/>
          </a:xfrm>
          <a:prstGeom prst="rect">
            <a:avLst/>
          </a:prstGeom>
        </p:spPr>
        <p:txBody>
          <a:bodyPr wrap="square">
            <a:spAutoFit/>
          </a:bodyPr>
          <a:lstStyle/>
          <a:p>
            <a:pPr marL="342900" indent="-342900">
              <a:lnSpc>
                <a:spcPct val="150000"/>
              </a:lnSpc>
              <a:buFont typeface="Wingdings" panose="05000000000000000000" pitchFamily="2" charset="2"/>
              <a:buChar char="Ø"/>
            </a:pPr>
            <a:r>
              <a:rPr lang="en-US" sz="2000" b="1" dirty="0"/>
              <a:t>National Center for Complementary and Integrative Health</a:t>
            </a:r>
          </a:p>
          <a:p>
            <a:pPr marL="342900" indent="-342900">
              <a:lnSpc>
                <a:spcPct val="150000"/>
              </a:lnSpc>
              <a:buFont typeface="Wingdings" panose="05000000000000000000" pitchFamily="2" charset="2"/>
              <a:buChar char="Ø"/>
            </a:pPr>
            <a:r>
              <a:rPr lang="en-US" sz="2000" b="1" dirty="0"/>
              <a:t> Context</a:t>
            </a:r>
          </a:p>
          <a:p>
            <a:pPr marL="342900" indent="-342900">
              <a:lnSpc>
                <a:spcPct val="150000"/>
              </a:lnSpc>
              <a:buFont typeface="Wingdings" panose="05000000000000000000" pitchFamily="2" charset="2"/>
              <a:buChar char="Ø"/>
            </a:pPr>
            <a:r>
              <a:rPr lang="en-US" sz="2000" b="1" dirty="0"/>
              <a:t>Outcomes: Anxiety, Depression, High Blood Pressure, Irritable Bowel Syndrome, Insomnia, Pain (mixed results)</a:t>
            </a:r>
          </a:p>
          <a:p>
            <a:pPr marL="342900" indent="-342900">
              <a:lnSpc>
                <a:spcPct val="150000"/>
              </a:lnSpc>
              <a:buFont typeface="Wingdings" panose="05000000000000000000" pitchFamily="2" charset="2"/>
              <a:buChar char="Ø"/>
            </a:pPr>
            <a:r>
              <a:rPr lang="en-US" sz="2000" b="1" dirty="0"/>
              <a:t>Brain Structure- Gyrification and Amygdala function/structure, Aging</a:t>
            </a:r>
          </a:p>
          <a:p>
            <a:pPr marL="342900" indent="-342900">
              <a:lnSpc>
                <a:spcPct val="150000"/>
              </a:lnSpc>
              <a:buFont typeface="Wingdings" panose="05000000000000000000" pitchFamily="2" charset="2"/>
              <a:buChar char="Ø"/>
            </a:pPr>
            <a:r>
              <a:rPr lang="en-US" sz="2000" b="1" dirty="0"/>
              <a:t>Effects often in place, even when person is not meditating</a:t>
            </a:r>
          </a:p>
          <a:p>
            <a:pPr marL="342900" indent="-342900">
              <a:lnSpc>
                <a:spcPct val="150000"/>
              </a:lnSpc>
              <a:buFont typeface="Wingdings" panose="05000000000000000000" pitchFamily="2" charset="2"/>
              <a:buChar char="Ø"/>
            </a:pPr>
            <a:r>
              <a:rPr lang="en-US" sz="2000" b="1" dirty="0"/>
              <a:t>Generally Safe: Trauma-informed, modifications of movements as needed</a:t>
            </a:r>
          </a:p>
          <a:p>
            <a:pPr marL="342900" indent="-342900">
              <a:lnSpc>
                <a:spcPct val="150000"/>
              </a:lnSpc>
              <a:buFont typeface="Wingdings" panose="05000000000000000000" pitchFamily="2" charset="2"/>
              <a:buChar char="Ø"/>
            </a:pPr>
            <a:r>
              <a:rPr lang="en-US" sz="2000" b="1" dirty="0"/>
              <a:t>Not a replacement for treatment or a delay tactic for care</a:t>
            </a: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9252" y="5754770"/>
            <a:ext cx="4530834" cy="1059402"/>
          </a:xfrm>
          <a:prstGeom prst="rect">
            <a:avLst/>
          </a:prstGeom>
        </p:spPr>
      </p:pic>
    </p:spTree>
    <p:extLst>
      <p:ext uri="{BB962C8B-B14F-4D97-AF65-F5344CB8AC3E}">
        <p14:creationId xmlns:p14="http://schemas.microsoft.com/office/powerpoint/2010/main" val="4133099942"/>
      </p:ext>
    </p:extLst>
  </p:cSld>
  <p:clrMapOvr>
    <a:masterClrMapping/>
  </p:clrMapOvr>
</p:sld>
</file>

<file path=ppt/theme/theme1.xml><?xml version="1.0" encoding="utf-8"?>
<a:theme xmlns:a="http://schemas.openxmlformats.org/drawingml/2006/main" name="1_ASU_Master">
  <a:themeElements>
    <a:clrScheme name="ASU">
      <a:dk1>
        <a:sysClr val="windowText" lastClr="000000"/>
      </a:dk1>
      <a:lt1>
        <a:sysClr val="window" lastClr="FFFFFF"/>
      </a:lt1>
      <a:dk2>
        <a:srgbClr val="8C1D40"/>
      </a:dk2>
      <a:lt2>
        <a:srgbClr val="FFFFFF"/>
      </a:lt2>
      <a:accent1>
        <a:srgbClr val="FFC627"/>
      </a:accent1>
      <a:accent2>
        <a:srgbClr val="78BE20"/>
      </a:accent2>
      <a:accent3>
        <a:srgbClr val="00A3E0"/>
      </a:accent3>
      <a:accent4>
        <a:srgbClr val="FF7F32"/>
      </a:accent4>
      <a:accent5>
        <a:srgbClr val="FFC627"/>
      </a:accent5>
      <a:accent6>
        <a:srgbClr val="78BE20"/>
      </a:accent6>
      <a:hlink>
        <a:srgbClr val="0563C1"/>
      </a:hlink>
      <a:folHlink>
        <a:srgbClr val="954F72"/>
      </a:folHlink>
    </a:clrScheme>
    <a:fontScheme name="ASU">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ASU_Master">
  <a:themeElements>
    <a:clrScheme name="ASU">
      <a:dk1>
        <a:sysClr val="windowText" lastClr="000000"/>
      </a:dk1>
      <a:lt1>
        <a:sysClr val="window" lastClr="FFFFFF"/>
      </a:lt1>
      <a:dk2>
        <a:srgbClr val="8C1D40"/>
      </a:dk2>
      <a:lt2>
        <a:srgbClr val="FFFFFF"/>
      </a:lt2>
      <a:accent1>
        <a:srgbClr val="FFC627"/>
      </a:accent1>
      <a:accent2>
        <a:srgbClr val="78BE20"/>
      </a:accent2>
      <a:accent3>
        <a:srgbClr val="00A3E0"/>
      </a:accent3>
      <a:accent4>
        <a:srgbClr val="FF7F32"/>
      </a:accent4>
      <a:accent5>
        <a:srgbClr val="FFC627"/>
      </a:accent5>
      <a:accent6>
        <a:srgbClr val="78BE20"/>
      </a:accent6>
      <a:hlink>
        <a:srgbClr val="0563C1"/>
      </a:hlink>
      <a:folHlink>
        <a:srgbClr val="954F72"/>
      </a:folHlink>
    </a:clrScheme>
    <a:fontScheme name="AS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ASU_Master">
  <a:themeElements>
    <a:clrScheme name="ASU">
      <a:dk1>
        <a:sysClr val="windowText" lastClr="000000"/>
      </a:dk1>
      <a:lt1>
        <a:sysClr val="window" lastClr="FFFFFF"/>
      </a:lt1>
      <a:dk2>
        <a:srgbClr val="8C1D40"/>
      </a:dk2>
      <a:lt2>
        <a:srgbClr val="FFFFFF"/>
      </a:lt2>
      <a:accent1>
        <a:srgbClr val="FFC627"/>
      </a:accent1>
      <a:accent2>
        <a:srgbClr val="78BE20"/>
      </a:accent2>
      <a:accent3>
        <a:srgbClr val="00A3E0"/>
      </a:accent3>
      <a:accent4>
        <a:srgbClr val="FF7F32"/>
      </a:accent4>
      <a:accent5>
        <a:srgbClr val="FFC627"/>
      </a:accent5>
      <a:accent6>
        <a:srgbClr val="78BE20"/>
      </a:accent6>
      <a:hlink>
        <a:srgbClr val="0563C1"/>
      </a:hlink>
      <a:folHlink>
        <a:srgbClr val="954F72"/>
      </a:folHlink>
    </a:clrScheme>
    <a:fontScheme name="AS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su5">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asu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600" b="1" i="0" u="none" strike="noStrike" cap="none" normalizeH="0" baseline="0" smtClean="0">
            <a:ln>
              <a:noFill/>
            </a:ln>
            <a:solidFill>
              <a:schemeClr val="tx1"/>
            </a:solidFill>
            <a:effectLst/>
            <a:latin typeface="Century Schoolbook" panose="02040604050505020304"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600" b="1" i="0" u="none" strike="noStrike" cap="none" normalizeH="0" baseline="0" smtClean="0">
            <a:ln>
              <a:noFill/>
            </a:ln>
            <a:solidFill>
              <a:schemeClr val="tx1"/>
            </a:solidFill>
            <a:effectLst/>
            <a:latin typeface="Century Schoolbook" panose="02040604050505020304" pitchFamily="18" charset="0"/>
          </a:defRPr>
        </a:defPPr>
      </a:lstStyle>
    </a:lnDef>
  </a:objectDefaults>
  <a:extraClrSchemeLst>
    <a:extraClrScheme>
      <a:clrScheme name="asu5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su5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su5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su5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su5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su5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su5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69102E"/>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spDef>
    <a:lnDef>
      <a:spPr bwMode="auto">
        <a:xfrm>
          <a:off x="0" y="0"/>
          <a:ext cx="1" cy="1"/>
        </a:xfrm>
        <a:custGeom>
          <a:avLst/>
          <a:gdLst/>
          <a:ahLst/>
          <a:cxnLst/>
          <a:rect l="0" t="0" r="0" b="0"/>
          <a:pathLst/>
        </a:custGeom>
        <a:solidFill>
          <a:srgbClr val="69102E"/>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545</TotalTime>
  <Words>888</Words>
  <Application>Microsoft Office PowerPoint</Application>
  <PresentationFormat>Widescreen</PresentationFormat>
  <Paragraphs>119</Paragraphs>
  <Slides>14</Slides>
  <Notes>1</Notes>
  <HiddenSlides>0</HiddenSlides>
  <MMClips>0</MMClips>
  <ScaleCrop>false</ScaleCrop>
  <HeadingPairs>
    <vt:vector size="4" baseType="variant">
      <vt:variant>
        <vt:lpstr>Theme</vt:lpstr>
      </vt:variant>
      <vt:variant>
        <vt:i4>7</vt:i4>
      </vt:variant>
      <vt:variant>
        <vt:lpstr>Slide Titles</vt:lpstr>
      </vt:variant>
      <vt:variant>
        <vt:i4>14</vt:i4>
      </vt:variant>
    </vt:vector>
  </HeadingPairs>
  <TitlesOfParts>
    <vt:vector size="21" baseType="lpstr">
      <vt:lpstr>1_ASU_Master</vt:lpstr>
      <vt:lpstr>2_ASU_Master</vt:lpstr>
      <vt:lpstr>4_ASU_Master</vt:lpstr>
      <vt:lpstr>asu5</vt:lpstr>
      <vt:lpstr>1_Office Theme</vt:lpstr>
      <vt:lpstr>Default Design</vt:lpstr>
      <vt:lpstr>1_Default Design</vt:lpstr>
      <vt:lpstr>Mindfulness, Leadership and Innovation</vt:lpstr>
      <vt:lpstr>PowerPoint Presentation</vt:lpstr>
      <vt:lpstr>Objectives</vt:lpstr>
      <vt:lpstr>What is Mindfulness?</vt:lpstr>
      <vt:lpstr>PowerPoint Presentation</vt:lpstr>
      <vt:lpstr>PowerPoint Presentation</vt:lpstr>
      <vt:lpstr>Human Flourishing  Seligman, Fredrickson, Achor</vt:lpstr>
      <vt:lpstr>Translating Flourishing Aspirations  Into Behaviors </vt:lpstr>
      <vt:lpstr>PowerPoint Presentation</vt:lpstr>
      <vt:lpstr>PowerPoint Presentation</vt:lpstr>
      <vt:lpstr>Mindfulness is a Skillset (and can be practiced in everyday life)</vt:lpstr>
      <vt:lpstr>In the Moment Practices </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Mindfulness, Leadership and Innovation</dc:title>
  <dc:creator>Jackie Speer</dc:creator>
  <cp:lastModifiedBy>Jackie Speer</cp:lastModifiedBy>
  <cp:revision>33</cp:revision>
  <dcterms:modified xsi:type="dcterms:W3CDTF">2021-01-06T20:03:14Z</dcterms:modified>
</cp:coreProperties>
</file>