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666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asu.edu/researcher-support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600"/>
            </a:lvl1pPr>
            <a:lvl2pPr marL="342900" marR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None/>
              <a:tabLst/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Open Access Publication Fund - Implementation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Open access content is available to peers and stakeholders without requiring subscription or article access fees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Goal: Increase ASU faculty and trainee opportunities to publish in open access journals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Fund established and funded by Provost’s Office and Knowledge Enterprise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Current project phase is 3 years with $30,000 available per fiscal year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Covers up to $1,500 per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submission. Applicants eligible to receive one reimbursement per fiscal year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 “Share your scholarship” at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research.asu.edu/researcher-support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for more information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Changes to apportionment of proceeds from intellectual property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Changes to RSP 604 currently under review by RCA Committee</a:t>
            </a:r>
          </a:p>
          <a:p>
            <a:pPr marL="571500" marR="0" lvl="1" indent="-22860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Pct val="120000"/>
              <a:buFont typeface="Courier New" panose="02070309020205020404" pitchFamily="49" charset="0"/>
              <a:buChar char="o"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Addresses changes in ABOR policy; apportionment of income among creators, university, and labs; and potential financial conflicts of interest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RCA Committee Activities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Research and Creative Activities Committee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Academic Year 2022-2023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000" b="1" dirty="0"/>
              <a:t>Chair: Michael Todd 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Access Publication Fund – Implementation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Open access publication is a means for making published peer-reviewed work available free of charge to readers through journals offering that option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Journals recoup costs through article processing charges (APCs) paid by authors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RCA Committee developed guidelines and eligibility criteria for funds to reimburse authors for APCs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Provost’s Office and Knowledge Enterprise provided pilot project funding to be administered by ASU Library</a:t>
            </a:r>
          </a:p>
          <a:p>
            <a:pPr marL="1200150" lvl="2" indent="-285750"/>
            <a:r>
              <a:rPr lang="en-US" sz="1400" dirty="0"/>
              <a:t>$30,000 per fiscal year for 3 years</a:t>
            </a:r>
          </a:p>
          <a:p>
            <a:pPr marL="1200150" lvl="2" indent="-285750"/>
            <a:r>
              <a:rPr lang="en-US" sz="1400" dirty="0"/>
              <a:t>Up to $1,500 reimbursement available per accepted article</a:t>
            </a:r>
          </a:p>
          <a:p>
            <a:pPr marL="1200150" lvl="2" indent="-285750"/>
            <a:r>
              <a:rPr lang="en-US" sz="1400" dirty="0"/>
              <a:t>Full eligibility criteria and application instructions can be found under “Share your scholarship” at </a:t>
            </a:r>
            <a:r>
              <a:rPr lang="en-US" sz="1400" dirty="0" err="1"/>
              <a:t>research.asu.edu</a:t>
            </a:r>
            <a:r>
              <a:rPr lang="en-US" sz="1400" dirty="0"/>
              <a:t>/researcher-support</a:t>
            </a:r>
          </a:p>
          <a:p>
            <a:pPr marL="512763" indent="-285750"/>
            <a:r>
              <a:rPr lang="en-US" dirty="0"/>
              <a:t>Review of Changes to RSP 604 – from Intellectual Property (IP) Management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Reflects changes to ABOR policy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Concerns changes to apportionment of income from IP, potential financial conflicts of interest, and distinguishing tuition and fees from IP-related income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93</TotalTime>
  <Words>165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Courier New</vt:lpstr>
      <vt:lpstr>ASU-University-Senate-Speaker-tempate</vt:lpstr>
      <vt:lpstr>Research and Creative Activities Committee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7</cp:revision>
  <dcterms:created xsi:type="dcterms:W3CDTF">2022-01-27T19:50:10Z</dcterms:created>
  <dcterms:modified xsi:type="dcterms:W3CDTF">2023-04-24T18:56:48Z</dcterms:modified>
</cp:coreProperties>
</file>