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893" r:id="rId1"/>
    <p:sldMasterId id="2147483894" r:id="rId2"/>
  </p:sldMasterIdLst>
  <p:notesMasterIdLst>
    <p:notesMasterId r:id="rId12"/>
  </p:notesMasterIdLst>
  <p:sldIdLst>
    <p:sldId id="256" r:id="rId3"/>
    <p:sldId id="257" r:id="rId4"/>
    <p:sldId id="258" r:id="rId5"/>
    <p:sldId id="259" r:id="rId6"/>
    <p:sldId id="260" r:id="rId7"/>
    <p:sldId id="261" r:id="rId8"/>
    <p:sldId id="262" r:id="rId9"/>
    <p:sldId id="263" r:id="rId10"/>
    <p:sldId id="264" r:id="rId1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32F549D-9B6D-494B-AB5E-9E3C68ECB9F0}">
  <a:tblStyle styleId="{C32F549D-9B6D-494B-AB5E-9E3C68ECB9F0}"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43" d="100"/>
          <a:sy n="143" d="100"/>
        </p:scale>
        <p:origin x="684" y="11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presProps" Target="presProps.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theme" Target="theme/theme1.xml"/><Relationship Id="rId10" Type="http://schemas.openxmlformats.org/officeDocument/2006/relationships/slide" Target="slides/slide8.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7"/>
        <p:cNvGrpSpPr/>
        <p:nvPr/>
      </p:nvGrpSpPr>
      <p:grpSpPr>
        <a:xfrm>
          <a:off x="0" y="0"/>
          <a:ext cx="0" cy="0"/>
          <a:chOff x="0" y="0"/>
          <a:chExt cx="0" cy="0"/>
        </a:xfrm>
      </p:grpSpPr>
      <p:sp>
        <p:nvSpPr>
          <p:cNvPr id="9298" name="Google Shape;9298;g1d9386fa236_5_87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9" name="Google Shape;9299;g1d9386fa236_5_87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05"/>
        <p:cNvGrpSpPr/>
        <p:nvPr/>
      </p:nvGrpSpPr>
      <p:grpSpPr>
        <a:xfrm>
          <a:off x="0" y="0"/>
          <a:ext cx="0" cy="0"/>
          <a:chOff x="0" y="0"/>
          <a:chExt cx="0" cy="0"/>
        </a:xfrm>
      </p:grpSpPr>
      <p:sp>
        <p:nvSpPr>
          <p:cNvPr id="9306" name="Google Shape;9306;g24abe502c18_0_46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7" name="Google Shape;9307;g24abe502c18_0_4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2"/>
        <p:cNvGrpSpPr/>
        <p:nvPr/>
      </p:nvGrpSpPr>
      <p:grpSpPr>
        <a:xfrm>
          <a:off x="0" y="0"/>
          <a:ext cx="0" cy="0"/>
          <a:chOff x="0" y="0"/>
          <a:chExt cx="0" cy="0"/>
        </a:xfrm>
      </p:grpSpPr>
      <p:sp>
        <p:nvSpPr>
          <p:cNvPr id="9313" name="Google Shape;9313;g24abe502c18_0_93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14" name="Google Shape;9314;g24abe502c18_0_93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8C1D40"/>
                </a:solidFill>
                <a:hlinkClick r:id="" action="ppaction://noaction">
                  <a:extLst>
                    <a:ext uri="{A12FA001-AC4F-418D-AE19-62706E023703}">
                      <ahyp:hlinkClr xmlns:ahyp="http://schemas.microsoft.com/office/drawing/2018/hyperlinkcolor" val="tx"/>
                    </a:ext>
                  </a:extLst>
                </a:hlinkClick>
              </a:rPr>
              <a:t>Find additional images to use for this slide</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0"/>
        <p:cNvGrpSpPr/>
        <p:nvPr/>
      </p:nvGrpSpPr>
      <p:grpSpPr>
        <a:xfrm>
          <a:off x="0" y="0"/>
          <a:ext cx="0" cy="0"/>
          <a:chOff x="0" y="0"/>
          <a:chExt cx="0" cy="0"/>
        </a:xfrm>
      </p:grpSpPr>
      <p:sp>
        <p:nvSpPr>
          <p:cNvPr id="9321" name="Google Shape;9321;g286be706e9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22" name="Google Shape;9322;g286be706e9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8"/>
        <p:cNvGrpSpPr/>
        <p:nvPr/>
      </p:nvGrpSpPr>
      <p:grpSpPr>
        <a:xfrm>
          <a:off x="0" y="0"/>
          <a:ext cx="0" cy="0"/>
          <a:chOff x="0" y="0"/>
          <a:chExt cx="0" cy="0"/>
        </a:xfrm>
      </p:grpSpPr>
      <p:sp>
        <p:nvSpPr>
          <p:cNvPr id="9329" name="Google Shape;9329;g24abe502c18_0_9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0" name="Google Shape;9330;g24abe502c18_0_9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8C1D40"/>
                </a:solidFill>
                <a:hlinkClick r:id="" action="ppaction://noaction">
                  <a:extLst>
                    <a:ext uri="{A12FA001-AC4F-418D-AE19-62706E023703}">
                      <ahyp:hlinkClr xmlns:ahyp="http://schemas.microsoft.com/office/drawing/2018/hyperlinkcolor" val="tx"/>
                    </a:ext>
                  </a:extLst>
                </a:hlinkClick>
              </a:rPr>
              <a:t>Find additional images to use for this slide</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38"/>
        <p:cNvGrpSpPr/>
        <p:nvPr/>
      </p:nvGrpSpPr>
      <p:grpSpPr>
        <a:xfrm>
          <a:off x="0" y="0"/>
          <a:ext cx="0" cy="0"/>
          <a:chOff x="0" y="0"/>
          <a:chExt cx="0" cy="0"/>
        </a:xfrm>
      </p:grpSpPr>
      <p:sp>
        <p:nvSpPr>
          <p:cNvPr id="9339" name="Google Shape;9339;g24abe502c18_0_93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40" name="Google Shape;9340;g24abe502c18_0_9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45"/>
        <p:cNvGrpSpPr/>
        <p:nvPr/>
      </p:nvGrpSpPr>
      <p:grpSpPr>
        <a:xfrm>
          <a:off x="0" y="0"/>
          <a:ext cx="0" cy="0"/>
          <a:chOff x="0" y="0"/>
          <a:chExt cx="0" cy="0"/>
        </a:xfrm>
      </p:grpSpPr>
      <p:sp>
        <p:nvSpPr>
          <p:cNvPr id="9346" name="Google Shape;9346;g24abe502c18_0_9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47" name="Google Shape;9347;g24abe502c18_0_9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8C1D40"/>
                </a:solidFill>
                <a:hlinkClick r:id="" action="ppaction://noaction">
                  <a:extLst>
                    <a:ext uri="{A12FA001-AC4F-418D-AE19-62706E023703}">
                      <ahyp:hlinkClr xmlns:ahyp="http://schemas.microsoft.com/office/drawing/2018/hyperlinkcolor" val="tx"/>
                    </a:ext>
                  </a:extLst>
                </a:hlinkClick>
              </a:rPr>
              <a:t>Find additional images to use for this slide</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4"/>
        <p:cNvGrpSpPr/>
        <p:nvPr/>
      </p:nvGrpSpPr>
      <p:grpSpPr>
        <a:xfrm>
          <a:off x="0" y="0"/>
          <a:ext cx="0" cy="0"/>
          <a:chOff x="0" y="0"/>
          <a:chExt cx="0" cy="0"/>
        </a:xfrm>
      </p:grpSpPr>
      <p:sp>
        <p:nvSpPr>
          <p:cNvPr id="9355" name="Google Shape;9355;g24abe502c18_0_94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56" name="Google Shape;9356;g24abe502c18_0_94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u="sng">
                <a:solidFill>
                  <a:srgbClr val="8C1D40"/>
                </a:solidFill>
                <a:hlinkClick r:id="" action="ppaction://noaction">
                  <a:extLst>
                    <a:ext uri="{A12FA001-AC4F-418D-AE19-62706E023703}">
                      <ahyp:hlinkClr xmlns:ahyp="http://schemas.microsoft.com/office/drawing/2018/hyperlinkcolor" val="tx"/>
                    </a:ext>
                  </a:extLst>
                </a:hlinkClick>
              </a:rPr>
              <a:t>Find additional images to use for this slide</a:t>
            </a:r>
            <a:endParaRPr>
              <a:solidFill>
                <a:schemeClr val="dk1"/>
              </a:solidFill>
            </a:endParaRPr>
          </a:p>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2"/>
        <p:cNvGrpSpPr/>
        <p:nvPr/>
      </p:nvGrpSpPr>
      <p:grpSpPr>
        <a:xfrm>
          <a:off x="0" y="0"/>
          <a:ext cx="0" cy="0"/>
          <a:chOff x="0" y="0"/>
          <a:chExt cx="0" cy="0"/>
        </a:xfrm>
      </p:grpSpPr>
      <p:sp>
        <p:nvSpPr>
          <p:cNvPr id="9363" name="Google Shape;9363;g24abe502c18_0_9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4" name="Google Shape;9364;g24abe502c18_0_9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9"/>
        <p:cNvGrpSpPr/>
        <p:nvPr/>
      </p:nvGrpSpPr>
      <p:grpSpPr>
        <a:xfrm>
          <a:off x="0" y="0"/>
          <a:ext cx="0" cy="0"/>
          <a:chOff x="0" y="0"/>
          <a:chExt cx="0" cy="0"/>
        </a:xfrm>
      </p:grpSpPr>
      <p:sp>
        <p:nvSpPr>
          <p:cNvPr id="10" name="Google Shape;10;p2"/>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For more tips, tools, layouts to help make your presentations shine, visit:</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https://links.asu.edu/</a:t>
            </a:r>
            <a:br>
              <a:rPr lang="en" sz="5200" b="1">
                <a:solidFill>
                  <a:schemeClr val="dk1"/>
                </a:solidFill>
                <a:highlight>
                  <a:schemeClr val="accent1"/>
                </a:highlight>
              </a:rPr>
            </a:br>
            <a:r>
              <a:rPr lang="en" sz="5200" b="1">
                <a:solidFill>
                  <a:schemeClr val="dk1"/>
                </a:solidFill>
                <a:highlight>
                  <a:schemeClr val="accent1"/>
                </a:highlight>
              </a:rPr>
              <a:t>official-presentation-template </a:t>
            </a:r>
            <a:endParaRPr sz="5200" b="1">
              <a:solidFill>
                <a:schemeClr val="dk1"/>
              </a:solidFill>
              <a:highlight>
                <a:schemeClr val="accent1"/>
              </a:highlight>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42"/>
        <p:cNvGrpSpPr/>
        <p:nvPr/>
      </p:nvGrpSpPr>
      <p:grpSpPr>
        <a:xfrm>
          <a:off x="0" y="0"/>
          <a:ext cx="0" cy="0"/>
          <a:chOff x="0" y="0"/>
          <a:chExt cx="0" cy="0"/>
        </a:xfrm>
      </p:grpSpPr>
      <p:sp>
        <p:nvSpPr>
          <p:cNvPr id="43" name="Google Shape;43;p11"/>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Section intro slide options</a:t>
            </a:r>
            <a:endParaRPr sz="7200" b="1">
              <a:solidFill>
                <a:srgbClr val="FFFFFF"/>
              </a:solidFill>
              <a:highlight>
                <a:srgbClr val="191919"/>
              </a:highlight>
            </a:endParaRPr>
          </a:p>
        </p:txBody>
      </p:sp>
      <p:sp>
        <p:nvSpPr>
          <p:cNvPr id="44" name="Google Shape;44;p11"/>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2443"/>
        <p:cNvGrpSpPr/>
        <p:nvPr/>
      </p:nvGrpSpPr>
      <p:grpSpPr>
        <a:xfrm>
          <a:off x="0" y="0"/>
          <a:ext cx="0" cy="0"/>
          <a:chOff x="0" y="0"/>
          <a:chExt cx="0" cy="0"/>
        </a:xfrm>
      </p:grpSpPr>
      <p:sp>
        <p:nvSpPr>
          <p:cNvPr id="2444" name="Google Shape;2444;p101"/>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2445"/>
        <p:cNvGrpSpPr/>
        <p:nvPr/>
      </p:nvGrpSpPr>
      <p:grpSpPr>
        <a:xfrm>
          <a:off x="0" y="0"/>
          <a:ext cx="0" cy="0"/>
          <a:chOff x="0" y="0"/>
          <a:chExt cx="0" cy="0"/>
        </a:xfrm>
      </p:grpSpPr>
      <p:pic>
        <p:nvPicPr>
          <p:cNvPr id="2446" name="Google Shape;2446;p102"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2447"/>
        <p:cNvGrpSpPr/>
        <p:nvPr/>
      </p:nvGrpSpPr>
      <p:grpSpPr>
        <a:xfrm>
          <a:off x="0" y="0"/>
          <a:ext cx="0" cy="0"/>
          <a:chOff x="0" y="0"/>
          <a:chExt cx="0" cy="0"/>
        </a:xfrm>
      </p:grpSpPr>
      <p:pic>
        <p:nvPicPr>
          <p:cNvPr id="2448" name="Google Shape;2448;p103"/>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2449"/>
        <p:cNvGrpSpPr/>
        <p:nvPr/>
      </p:nvGrpSpPr>
      <p:grpSpPr>
        <a:xfrm>
          <a:off x="0" y="0"/>
          <a:ext cx="0" cy="0"/>
          <a:chOff x="0" y="0"/>
          <a:chExt cx="0" cy="0"/>
        </a:xfrm>
      </p:grpSpPr>
      <p:pic>
        <p:nvPicPr>
          <p:cNvPr id="2450" name="Google Shape;2450;p10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2451"/>
        <p:cNvGrpSpPr/>
        <p:nvPr/>
      </p:nvGrpSpPr>
      <p:grpSpPr>
        <a:xfrm>
          <a:off x="0" y="0"/>
          <a:ext cx="0" cy="0"/>
          <a:chOff x="0" y="0"/>
          <a:chExt cx="0" cy="0"/>
        </a:xfrm>
      </p:grpSpPr>
      <p:pic>
        <p:nvPicPr>
          <p:cNvPr id="2452" name="Google Shape;2452;p105"/>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2453"/>
        <p:cNvGrpSpPr/>
        <p:nvPr/>
      </p:nvGrpSpPr>
      <p:grpSpPr>
        <a:xfrm>
          <a:off x="0" y="0"/>
          <a:ext cx="0" cy="0"/>
          <a:chOff x="0" y="0"/>
          <a:chExt cx="0" cy="0"/>
        </a:xfrm>
      </p:grpSpPr>
      <p:sp>
        <p:nvSpPr>
          <p:cNvPr id="2454" name="Google Shape;2454;p106"/>
          <p:cNvSpPr>
            <a:spLocks noGrp="1"/>
          </p:cNvSpPr>
          <p:nvPr>
            <p:ph type="pic" idx="2"/>
          </p:nvPr>
        </p:nvSpPr>
        <p:spPr>
          <a:xfrm>
            <a:off x="-47625" y="-41200"/>
            <a:ext cx="9201000" cy="5175600"/>
          </a:xfrm>
          <a:prstGeom prst="rect">
            <a:avLst/>
          </a:prstGeom>
          <a:noFill/>
          <a:ln>
            <a:noFill/>
          </a:ln>
        </p:spPr>
      </p:sp>
      <p:sp>
        <p:nvSpPr>
          <p:cNvPr id="2455" name="Google Shape;2455;p106"/>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456" name="Google Shape;2456;p10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2457"/>
        <p:cNvGrpSpPr/>
        <p:nvPr/>
      </p:nvGrpSpPr>
      <p:grpSpPr>
        <a:xfrm>
          <a:off x="0" y="0"/>
          <a:ext cx="0" cy="0"/>
          <a:chOff x="0" y="0"/>
          <a:chExt cx="0" cy="0"/>
        </a:xfrm>
      </p:grpSpPr>
      <p:pic>
        <p:nvPicPr>
          <p:cNvPr id="2458" name="Google Shape;2458;p107"/>
          <p:cNvPicPr preferRelativeResize="0"/>
          <p:nvPr/>
        </p:nvPicPr>
        <p:blipFill>
          <a:blip r:embed="rId2">
            <a:alphaModFix/>
          </a:blip>
          <a:stretch>
            <a:fillRect/>
          </a:stretch>
        </p:blipFill>
        <p:spPr>
          <a:xfrm>
            <a:off x="0" y="-2225"/>
            <a:ext cx="9144003" cy="5147949"/>
          </a:xfrm>
          <a:prstGeom prst="rect">
            <a:avLst/>
          </a:prstGeom>
          <a:noFill/>
          <a:ln>
            <a:noFill/>
          </a:ln>
        </p:spPr>
      </p:pic>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2459"/>
        <p:cNvGrpSpPr/>
        <p:nvPr/>
      </p:nvGrpSpPr>
      <p:grpSpPr>
        <a:xfrm>
          <a:off x="0" y="0"/>
          <a:ext cx="0" cy="0"/>
          <a:chOff x="0" y="0"/>
          <a:chExt cx="0" cy="0"/>
        </a:xfrm>
      </p:grpSpPr>
      <p:pic>
        <p:nvPicPr>
          <p:cNvPr id="2460" name="Google Shape;2460;p108"/>
          <p:cNvPicPr preferRelativeResize="0"/>
          <p:nvPr/>
        </p:nvPicPr>
        <p:blipFill rotWithShape="1">
          <a:blip r:embed="rId2">
            <a:alphaModFix/>
          </a:blip>
          <a:srcRect l="19" r="29"/>
          <a:stretch/>
        </p:blipFill>
        <p:spPr>
          <a:xfrm>
            <a:off x="0" y="-2225"/>
            <a:ext cx="9144003" cy="5145949"/>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2461"/>
        <p:cNvGrpSpPr/>
        <p:nvPr/>
      </p:nvGrpSpPr>
      <p:grpSpPr>
        <a:xfrm>
          <a:off x="0" y="0"/>
          <a:ext cx="0" cy="0"/>
          <a:chOff x="0" y="0"/>
          <a:chExt cx="0" cy="0"/>
        </a:xfrm>
      </p:grpSpPr>
      <p:pic>
        <p:nvPicPr>
          <p:cNvPr id="2462" name="Google Shape;2462;p109"/>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2463"/>
        <p:cNvGrpSpPr/>
        <p:nvPr/>
      </p:nvGrpSpPr>
      <p:grpSpPr>
        <a:xfrm>
          <a:off x="0" y="0"/>
          <a:ext cx="0" cy="0"/>
          <a:chOff x="0" y="0"/>
          <a:chExt cx="0" cy="0"/>
        </a:xfrm>
      </p:grpSpPr>
      <p:pic>
        <p:nvPicPr>
          <p:cNvPr id="2464" name="Google Shape;2464;p110"/>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45"/>
        <p:cNvGrpSpPr/>
        <p:nvPr/>
      </p:nvGrpSpPr>
      <p:grpSpPr>
        <a:xfrm>
          <a:off x="0" y="0"/>
          <a:ext cx="0" cy="0"/>
          <a:chOff x="0" y="0"/>
          <a:chExt cx="0" cy="0"/>
        </a:xfrm>
      </p:grpSpPr>
      <p:pic>
        <p:nvPicPr>
          <p:cNvPr id="46" name="Google Shape;46;p12"/>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47" name="Google Shape;47;p12"/>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accent1"/>
              </a:buClr>
              <a:buSzPts val="4800"/>
              <a:buNone/>
              <a:defRPr sz="4800">
                <a:solidFill>
                  <a:schemeClr val="accen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2465"/>
        <p:cNvGrpSpPr/>
        <p:nvPr/>
      </p:nvGrpSpPr>
      <p:grpSpPr>
        <a:xfrm>
          <a:off x="0" y="0"/>
          <a:ext cx="0" cy="0"/>
          <a:chOff x="0" y="0"/>
          <a:chExt cx="0" cy="0"/>
        </a:xfrm>
      </p:grpSpPr>
      <p:pic>
        <p:nvPicPr>
          <p:cNvPr id="2466" name="Google Shape;2466;p111"/>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2467"/>
        <p:cNvGrpSpPr/>
        <p:nvPr/>
      </p:nvGrpSpPr>
      <p:grpSpPr>
        <a:xfrm>
          <a:off x="0" y="0"/>
          <a:ext cx="0" cy="0"/>
          <a:chOff x="0" y="0"/>
          <a:chExt cx="0" cy="0"/>
        </a:xfrm>
      </p:grpSpPr>
      <p:pic>
        <p:nvPicPr>
          <p:cNvPr id="2468" name="Google Shape;2468;p112"/>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2469"/>
        <p:cNvGrpSpPr/>
        <p:nvPr/>
      </p:nvGrpSpPr>
      <p:grpSpPr>
        <a:xfrm>
          <a:off x="0" y="0"/>
          <a:ext cx="0" cy="0"/>
          <a:chOff x="0" y="0"/>
          <a:chExt cx="0" cy="0"/>
        </a:xfrm>
      </p:grpSpPr>
      <p:grpSp>
        <p:nvGrpSpPr>
          <p:cNvPr id="2470" name="Google Shape;2470;p113"/>
          <p:cNvGrpSpPr/>
          <p:nvPr/>
        </p:nvGrpSpPr>
        <p:grpSpPr>
          <a:xfrm>
            <a:off x="4835313" y="-2210885"/>
            <a:ext cx="7143750" cy="4509800"/>
            <a:chOff x="238125" y="602600"/>
            <a:chExt cx="7143750" cy="4509800"/>
          </a:xfrm>
        </p:grpSpPr>
        <p:sp>
          <p:nvSpPr>
            <p:cNvPr id="2471" name="Google Shape;2471;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5" name="Google Shape;2945;p113"/>
          <p:cNvGrpSpPr/>
          <p:nvPr/>
        </p:nvGrpSpPr>
        <p:grpSpPr>
          <a:xfrm>
            <a:off x="-4743450" y="1969175"/>
            <a:ext cx="7143750" cy="4509800"/>
            <a:chOff x="238125" y="602600"/>
            <a:chExt cx="7143750" cy="4509800"/>
          </a:xfrm>
        </p:grpSpPr>
        <p:sp>
          <p:nvSpPr>
            <p:cNvPr id="2946" name="Google Shape;2946;p113"/>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3"/>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3"/>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3"/>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3"/>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3"/>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3"/>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13"/>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13"/>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3"/>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3"/>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3"/>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3"/>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3"/>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3"/>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3"/>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3"/>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3"/>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3"/>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3"/>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3"/>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3"/>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3"/>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3"/>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3"/>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3"/>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3"/>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3"/>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13"/>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13"/>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3"/>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3"/>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3"/>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3"/>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3"/>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3"/>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3"/>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3"/>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3"/>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3"/>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3"/>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3"/>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3"/>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3"/>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3"/>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3"/>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3"/>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3"/>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3"/>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3"/>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3"/>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13"/>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13"/>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3"/>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3"/>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3"/>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3"/>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3"/>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3"/>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3"/>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3"/>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3"/>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3"/>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3"/>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3"/>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3"/>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3"/>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3"/>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3"/>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3"/>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3"/>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3"/>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3"/>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3"/>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13"/>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13"/>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3"/>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3"/>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3"/>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3"/>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3"/>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3"/>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3"/>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13"/>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13"/>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3"/>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3"/>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3"/>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3"/>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3"/>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3"/>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3"/>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3"/>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3"/>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3"/>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3"/>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3"/>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3"/>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3"/>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3"/>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3"/>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3"/>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3"/>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3"/>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3"/>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3"/>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3"/>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3"/>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3"/>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3"/>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3"/>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13"/>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13"/>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3"/>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3"/>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3"/>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3"/>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3"/>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3"/>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3"/>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3"/>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3"/>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3"/>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3"/>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3"/>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3"/>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3"/>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3"/>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3"/>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3"/>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3"/>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3"/>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3"/>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3"/>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3"/>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3"/>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13"/>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13"/>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3"/>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3"/>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3"/>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3"/>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3"/>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3"/>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3"/>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13"/>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3"/>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3"/>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3"/>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3"/>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3"/>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3"/>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3"/>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3"/>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3"/>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3"/>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3"/>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3"/>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3"/>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3"/>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3"/>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3"/>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3"/>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3"/>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3"/>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3"/>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3"/>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3"/>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3"/>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3"/>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3"/>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3"/>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3"/>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3"/>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3"/>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3"/>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3"/>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3"/>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3"/>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3"/>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3"/>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3"/>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3"/>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3"/>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13"/>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13"/>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3"/>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3"/>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3"/>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3"/>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3"/>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3"/>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3"/>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3"/>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3"/>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3"/>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3"/>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3"/>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3"/>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3"/>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3"/>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3"/>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3"/>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3"/>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3"/>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3"/>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3"/>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13"/>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13"/>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3"/>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3"/>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3"/>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3"/>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3"/>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3"/>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3"/>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3"/>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3"/>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3"/>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3"/>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3"/>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3"/>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13"/>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13"/>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3"/>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3"/>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3"/>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3"/>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3"/>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3"/>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3"/>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3"/>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3"/>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3"/>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3"/>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3"/>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3"/>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3"/>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3"/>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3"/>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3"/>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3"/>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3"/>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3"/>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3"/>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3"/>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3"/>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3"/>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3"/>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3"/>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3"/>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3"/>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3"/>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3"/>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3"/>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3"/>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3"/>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3"/>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3"/>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3"/>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3"/>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3"/>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3"/>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3"/>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3"/>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3"/>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3"/>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3"/>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3"/>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3"/>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13"/>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13"/>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3"/>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3"/>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3"/>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3"/>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3"/>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3"/>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3"/>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3"/>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3"/>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3"/>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3"/>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3"/>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3"/>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3"/>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3"/>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3"/>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3"/>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3"/>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3"/>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3"/>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3"/>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3"/>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3"/>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3"/>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3"/>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3"/>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3"/>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3"/>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3"/>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3"/>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3"/>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3"/>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3"/>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3"/>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3"/>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3"/>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3"/>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3"/>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3"/>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3"/>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3"/>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3"/>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3"/>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3"/>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3"/>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3"/>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3"/>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3"/>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3"/>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3"/>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3"/>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3"/>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3"/>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3"/>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3"/>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3"/>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3"/>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3"/>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3"/>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3"/>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3"/>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3"/>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3"/>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3"/>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3"/>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3"/>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3"/>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3"/>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3"/>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3"/>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3"/>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3"/>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3"/>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3"/>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3"/>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3"/>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3"/>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3"/>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3"/>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3"/>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3"/>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3"/>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3"/>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3"/>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3"/>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3"/>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3"/>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3"/>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3"/>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3"/>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3"/>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3"/>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13"/>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13"/>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13"/>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13"/>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13"/>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13"/>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13"/>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13"/>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13"/>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13"/>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13"/>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13"/>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13"/>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13"/>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13"/>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13"/>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13"/>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13"/>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13"/>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13"/>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13"/>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13"/>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13"/>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13"/>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13"/>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13"/>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13"/>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13"/>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13"/>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13"/>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13"/>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13"/>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13"/>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13"/>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13"/>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13"/>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13"/>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13"/>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13"/>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13"/>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13"/>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13"/>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13"/>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13"/>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13"/>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13"/>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13"/>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13"/>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13"/>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13"/>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13"/>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13"/>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13"/>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13"/>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13"/>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13"/>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13"/>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13"/>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13"/>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13"/>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13"/>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13"/>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13"/>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13"/>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13"/>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13"/>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13"/>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13"/>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13"/>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13"/>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13"/>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13"/>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13"/>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13"/>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13"/>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13"/>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13"/>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13"/>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13"/>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13"/>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13"/>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13"/>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13"/>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13"/>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13"/>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13"/>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13"/>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13"/>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13"/>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13"/>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13"/>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13"/>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13"/>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13"/>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13"/>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13"/>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13"/>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13"/>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13"/>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13"/>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13"/>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13"/>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13"/>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13"/>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13"/>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13"/>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13"/>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13"/>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13"/>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13"/>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0" name="Google Shape;3420;p113"/>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13"/>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13"/>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13"/>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3424"/>
        <p:cNvGrpSpPr/>
        <p:nvPr/>
      </p:nvGrpSpPr>
      <p:grpSpPr>
        <a:xfrm>
          <a:off x="0" y="0"/>
          <a:ext cx="0" cy="0"/>
          <a:chOff x="0" y="0"/>
          <a:chExt cx="0" cy="0"/>
        </a:xfrm>
      </p:grpSpPr>
      <p:grpSp>
        <p:nvGrpSpPr>
          <p:cNvPr id="3425" name="Google Shape;3425;p114"/>
          <p:cNvGrpSpPr/>
          <p:nvPr/>
        </p:nvGrpSpPr>
        <p:grpSpPr>
          <a:xfrm>
            <a:off x="4572001" y="223051"/>
            <a:ext cx="9269048" cy="542679"/>
            <a:chOff x="-62524" y="217501"/>
            <a:chExt cx="9269048" cy="542679"/>
          </a:xfrm>
        </p:grpSpPr>
        <p:sp>
          <p:nvSpPr>
            <p:cNvPr id="3426" name="Google Shape;3426;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114"/>
          <p:cNvGrpSpPr/>
          <p:nvPr/>
        </p:nvGrpSpPr>
        <p:grpSpPr>
          <a:xfrm>
            <a:off x="-4697049" y="4377776"/>
            <a:ext cx="9269048" cy="542679"/>
            <a:chOff x="-62524" y="217501"/>
            <a:chExt cx="9269048" cy="542679"/>
          </a:xfrm>
        </p:grpSpPr>
        <p:sp>
          <p:nvSpPr>
            <p:cNvPr id="3429" name="Google Shape;3429;p114"/>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14"/>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1" name="Google Shape;3431;p114"/>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14"/>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14"/>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14"/>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3435"/>
        <p:cNvGrpSpPr/>
        <p:nvPr/>
      </p:nvGrpSpPr>
      <p:grpSpPr>
        <a:xfrm>
          <a:off x="0" y="0"/>
          <a:ext cx="0" cy="0"/>
          <a:chOff x="0" y="0"/>
          <a:chExt cx="0" cy="0"/>
        </a:xfrm>
      </p:grpSpPr>
      <p:grpSp>
        <p:nvGrpSpPr>
          <p:cNvPr id="3436" name="Google Shape;3436;p115"/>
          <p:cNvGrpSpPr/>
          <p:nvPr/>
        </p:nvGrpSpPr>
        <p:grpSpPr>
          <a:xfrm rot="10218403">
            <a:off x="-675851" y="-1262943"/>
            <a:ext cx="3264305" cy="2910457"/>
            <a:chOff x="1572350" y="1151675"/>
            <a:chExt cx="4851050" cy="4325200"/>
          </a:xfrm>
        </p:grpSpPr>
        <p:sp>
          <p:nvSpPr>
            <p:cNvPr id="3437" name="Google Shape;3437;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115"/>
          <p:cNvGrpSpPr/>
          <p:nvPr/>
        </p:nvGrpSpPr>
        <p:grpSpPr>
          <a:xfrm>
            <a:off x="6196822" y="2757208"/>
            <a:ext cx="3264272" cy="2910427"/>
            <a:chOff x="1572350" y="1151675"/>
            <a:chExt cx="4851050" cy="4325200"/>
          </a:xfrm>
        </p:grpSpPr>
        <p:sp>
          <p:nvSpPr>
            <p:cNvPr id="3482" name="Google Shape;3482;p115"/>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15"/>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15"/>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15"/>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15"/>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15"/>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15"/>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15"/>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15"/>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15"/>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15"/>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15"/>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15"/>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15"/>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15"/>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15"/>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15"/>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15"/>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15"/>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15"/>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15"/>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15"/>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15"/>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15"/>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15"/>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15"/>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15"/>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15"/>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15"/>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15"/>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15"/>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15"/>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15"/>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15"/>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15"/>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15"/>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15"/>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15"/>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15"/>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15"/>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15"/>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15"/>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15"/>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15"/>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115"/>
          <p:cNvGrpSpPr/>
          <p:nvPr/>
        </p:nvGrpSpPr>
        <p:grpSpPr>
          <a:xfrm rot="-2700000">
            <a:off x="11566" y="3977770"/>
            <a:ext cx="1755181" cy="1699685"/>
            <a:chOff x="1196600" y="239100"/>
            <a:chExt cx="2608450" cy="2525975"/>
          </a:xfrm>
        </p:grpSpPr>
        <p:sp>
          <p:nvSpPr>
            <p:cNvPr id="3527" name="Google Shape;3527;p115"/>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15"/>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15"/>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15"/>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15"/>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15"/>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15"/>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15"/>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15"/>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15"/>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15"/>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15"/>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15"/>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15"/>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15"/>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2" name="Google Shape;3542;p115"/>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1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15"/>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1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3546"/>
        <p:cNvGrpSpPr/>
        <p:nvPr/>
      </p:nvGrpSpPr>
      <p:grpSpPr>
        <a:xfrm>
          <a:off x="0" y="0"/>
          <a:ext cx="0" cy="0"/>
          <a:chOff x="0" y="0"/>
          <a:chExt cx="0" cy="0"/>
        </a:xfrm>
      </p:grpSpPr>
      <p:grpSp>
        <p:nvGrpSpPr>
          <p:cNvPr id="3547" name="Google Shape;3547;p116"/>
          <p:cNvGrpSpPr/>
          <p:nvPr/>
        </p:nvGrpSpPr>
        <p:grpSpPr>
          <a:xfrm>
            <a:off x="4835313" y="-2210885"/>
            <a:ext cx="7143750" cy="4509800"/>
            <a:chOff x="238125" y="602600"/>
            <a:chExt cx="7143750" cy="4509800"/>
          </a:xfrm>
        </p:grpSpPr>
        <p:sp>
          <p:nvSpPr>
            <p:cNvPr id="3548" name="Google Shape;3548;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2" name="Google Shape;4022;p116"/>
          <p:cNvGrpSpPr/>
          <p:nvPr/>
        </p:nvGrpSpPr>
        <p:grpSpPr>
          <a:xfrm>
            <a:off x="-4743450" y="1969175"/>
            <a:ext cx="7143750" cy="4509800"/>
            <a:chOff x="238125" y="602600"/>
            <a:chExt cx="7143750" cy="4509800"/>
          </a:xfrm>
        </p:grpSpPr>
        <p:sp>
          <p:nvSpPr>
            <p:cNvPr id="4023" name="Google Shape;4023;p11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1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1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1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1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1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1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1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1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1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1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1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1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1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1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1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1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1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1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1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1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1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1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1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1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1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1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1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1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1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1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1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1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1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1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1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1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1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1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1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1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1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1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1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1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1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1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1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1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1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1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1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1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1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1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1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1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1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1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1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1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1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1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1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1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1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1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1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1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1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1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1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1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1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1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1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1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1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1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1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1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1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1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1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1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1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1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1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1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1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1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1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1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1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1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1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1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1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1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1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1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1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1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1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1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1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1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1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1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1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1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1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1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1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1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1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1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1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1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1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1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1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1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1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1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1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1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1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1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1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1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1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1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1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1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1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1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1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1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1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1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1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1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1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1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1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1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1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1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1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1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1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1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1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1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1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1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1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1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1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1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1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1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1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1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1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1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1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1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1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1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1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1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1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1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1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1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1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1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1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1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1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1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1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1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1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1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1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1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1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1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1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1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1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1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1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1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1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1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1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1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1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1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1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1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1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1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1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1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1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1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1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1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1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1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1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1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1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1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1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1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1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1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1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1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1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1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1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1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1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1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1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1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1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1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1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1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1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1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1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1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1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1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1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1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1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1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1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1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1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1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1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1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1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1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1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1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1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1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1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1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1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1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1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1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1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1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1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1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1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1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1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1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1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1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1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1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1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1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1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1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1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1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1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1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1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1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1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1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1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1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1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1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1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1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1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1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1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1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1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1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1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1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1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1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1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1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1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1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1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1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1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1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1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1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1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1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1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1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1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1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1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1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1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1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1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1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1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1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1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1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1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1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1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1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1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1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1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1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1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1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1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1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1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1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1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1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1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1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1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1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1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1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1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1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1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1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1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1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1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1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1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1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1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1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1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1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1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1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1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1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1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1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1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1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1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1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1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1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1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1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1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1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1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1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1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1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1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1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1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1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1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1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1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1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1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1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1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1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1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1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1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1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1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1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1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1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1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1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1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1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1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1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1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1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1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7" name="Google Shape;4497;p11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6"/>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6"/>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6"/>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4501"/>
        <p:cNvGrpSpPr/>
        <p:nvPr/>
      </p:nvGrpSpPr>
      <p:grpSpPr>
        <a:xfrm>
          <a:off x="0" y="0"/>
          <a:ext cx="0" cy="0"/>
          <a:chOff x="0" y="0"/>
          <a:chExt cx="0" cy="0"/>
        </a:xfrm>
      </p:grpSpPr>
      <p:grpSp>
        <p:nvGrpSpPr>
          <p:cNvPr id="4502" name="Google Shape;4502;p117"/>
          <p:cNvGrpSpPr/>
          <p:nvPr/>
        </p:nvGrpSpPr>
        <p:grpSpPr>
          <a:xfrm>
            <a:off x="4572001" y="223051"/>
            <a:ext cx="9269048" cy="542679"/>
            <a:chOff x="-62524" y="217501"/>
            <a:chExt cx="9269048" cy="542679"/>
          </a:xfrm>
        </p:grpSpPr>
        <p:sp>
          <p:nvSpPr>
            <p:cNvPr id="4503" name="Google Shape;4503;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 name="Google Shape;4505;p117"/>
          <p:cNvGrpSpPr/>
          <p:nvPr/>
        </p:nvGrpSpPr>
        <p:grpSpPr>
          <a:xfrm>
            <a:off x="-4697049" y="4377776"/>
            <a:ext cx="9269048" cy="542679"/>
            <a:chOff x="-62524" y="217501"/>
            <a:chExt cx="9269048" cy="542679"/>
          </a:xfrm>
        </p:grpSpPr>
        <p:sp>
          <p:nvSpPr>
            <p:cNvPr id="4506" name="Google Shape;4506;p11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8" name="Google Shape;4508;p117"/>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7"/>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4512"/>
        <p:cNvGrpSpPr/>
        <p:nvPr/>
      </p:nvGrpSpPr>
      <p:grpSpPr>
        <a:xfrm>
          <a:off x="0" y="0"/>
          <a:ext cx="0" cy="0"/>
          <a:chOff x="0" y="0"/>
          <a:chExt cx="0" cy="0"/>
        </a:xfrm>
      </p:grpSpPr>
      <p:grpSp>
        <p:nvGrpSpPr>
          <p:cNvPr id="4513" name="Google Shape;4513;p118"/>
          <p:cNvGrpSpPr/>
          <p:nvPr/>
        </p:nvGrpSpPr>
        <p:grpSpPr>
          <a:xfrm rot="10218403">
            <a:off x="-675851" y="-1262943"/>
            <a:ext cx="3264305" cy="2910457"/>
            <a:chOff x="1572350" y="1151675"/>
            <a:chExt cx="4851050" cy="4325200"/>
          </a:xfrm>
        </p:grpSpPr>
        <p:sp>
          <p:nvSpPr>
            <p:cNvPr id="4514" name="Google Shape;4514;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118"/>
          <p:cNvGrpSpPr/>
          <p:nvPr/>
        </p:nvGrpSpPr>
        <p:grpSpPr>
          <a:xfrm>
            <a:off x="6196822" y="2757208"/>
            <a:ext cx="3264272" cy="2910427"/>
            <a:chOff x="1572350" y="1151675"/>
            <a:chExt cx="4851050" cy="4325200"/>
          </a:xfrm>
        </p:grpSpPr>
        <p:sp>
          <p:nvSpPr>
            <p:cNvPr id="4559" name="Google Shape;4559;p11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8"/>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3" name="Google Shape;4603;p118"/>
          <p:cNvGrpSpPr/>
          <p:nvPr/>
        </p:nvGrpSpPr>
        <p:grpSpPr>
          <a:xfrm rot="-2700000">
            <a:off x="11566" y="3977770"/>
            <a:ext cx="1755181" cy="1699685"/>
            <a:chOff x="1196600" y="239100"/>
            <a:chExt cx="2608450" cy="2525975"/>
          </a:xfrm>
        </p:grpSpPr>
        <p:sp>
          <p:nvSpPr>
            <p:cNvPr id="4604" name="Google Shape;4604;p118"/>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8"/>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8"/>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8"/>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8"/>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8"/>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8"/>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8"/>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8"/>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8"/>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8"/>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8"/>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8"/>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8"/>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8"/>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9" name="Google Shape;4619;p118"/>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18"/>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1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4623"/>
        <p:cNvGrpSpPr/>
        <p:nvPr/>
      </p:nvGrpSpPr>
      <p:grpSpPr>
        <a:xfrm>
          <a:off x="0" y="0"/>
          <a:ext cx="0" cy="0"/>
          <a:chOff x="0" y="0"/>
          <a:chExt cx="0" cy="0"/>
        </a:xfrm>
      </p:grpSpPr>
      <p:sp>
        <p:nvSpPr>
          <p:cNvPr id="4624" name="Google Shape;4624;p119"/>
          <p:cNvSpPr>
            <a:spLocks noGrp="1"/>
          </p:cNvSpPr>
          <p:nvPr>
            <p:ph type="pic" idx="2"/>
          </p:nvPr>
        </p:nvSpPr>
        <p:spPr>
          <a:xfrm>
            <a:off x="-10414" y="2136"/>
            <a:ext cx="2623800" cy="1675800"/>
          </a:xfrm>
          <a:prstGeom prst="rect">
            <a:avLst/>
          </a:prstGeom>
          <a:noFill/>
          <a:ln>
            <a:noFill/>
          </a:ln>
        </p:spPr>
      </p:sp>
      <p:sp>
        <p:nvSpPr>
          <p:cNvPr id="4625" name="Google Shape;4625;p119"/>
          <p:cNvSpPr>
            <a:spLocks noGrp="1"/>
          </p:cNvSpPr>
          <p:nvPr>
            <p:ph type="pic" idx="3"/>
          </p:nvPr>
        </p:nvSpPr>
        <p:spPr>
          <a:xfrm>
            <a:off x="-10425" y="1746100"/>
            <a:ext cx="2623800" cy="3397500"/>
          </a:xfrm>
          <a:prstGeom prst="rect">
            <a:avLst/>
          </a:prstGeom>
          <a:noFill/>
          <a:ln>
            <a:noFill/>
          </a:ln>
        </p:spPr>
      </p:sp>
      <p:sp>
        <p:nvSpPr>
          <p:cNvPr id="4626" name="Google Shape;4626;p119"/>
          <p:cNvSpPr>
            <a:spLocks noGrp="1"/>
          </p:cNvSpPr>
          <p:nvPr>
            <p:ph type="pic" idx="4"/>
          </p:nvPr>
        </p:nvSpPr>
        <p:spPr>
          <a:xfrm>
            <a:off x="2682550" y="1458075"/>
            <a:ext cx="3327600" cy="1675800"/>
          </a:xfrm>
          <a:prstGeom prst="rect">
            <a:avLst/>
          </a:prstGeom>
          <a:noFill/>
          <a:ln>
            <a:noFill/>
          </a:ln>
        </p:spPr>
      </p:sp>
      <p:sp>
        <p:nvSpPr>
          <p:cNvPr id="4627" name="Google Shape;4627;p119"/>
          <p:cNvSpPr>
            <a:spLocks noGrp="1"/>
          </p:cNvSpPr>
          <p:nvPr>
            <p:ph type="pic" idx="5"/>
          </p:nvPr>
        </p:nvSpPr>
        <p:spPr>
          <a:xfrm>
            <a:off x="2682544" y="2136"/>
            <a:ext cx="1749300" cy="1393200"/>
          </a:xfrm>
          <a:prstGeom prst="rect">
            <a:avLst/>
          </a:prstGeom>
          <a:noFill/>
          <a:ln>
            <a:noFill/>
          </a:ln>
        </p:spPr>
      </p:sp>
      <p:sp>
        <p:nvSpPr>
          <p:cNvPr id="4628" name="Google Shape;4628;p119"/>
          <p:cNvSpPr>
            <a:spLocks noGrp="1"/>
          </p:cNvSpPr>
          <p:nvPr>
            <p:ph type="pic" idx="6"/>
          </p:nvPr>
        </p:nvSpPr>
        <p:spPr>
          <a:xfrm>
            <a:off x="4490588" y="2136"/>
            <a:ext cx="1519500" cy="1393200"/>
          </a:xfrm>
          <a:prstGeom prst="rect">
            <a:avLst/>
          </a:prstGeom>
          <a:noFill/>
          <a:ln>
            <a:noFill/>
          </a:ln>
        </p:spPr>
      </p:sp>
      <p:sp>
        <p:nvSpPr>
          <p:cNvPr id="4629" name="Google Shape;4629;p119"/>
          <p:cNvSpPr>
            <a:spLocks noGrp="1"/>
          </p:cNvSpPr>
          <p:nvPr>
            <p:ph type="pic" idx="7"/>
          </p:nvPr>
        </p:nvSpPr>
        <p:spPr>
          <a:xfrm>
            <a:off x="2682550" y="3186300"/>
            <a:ext cx="6461400" cy="1957200"/>
          </a:xfrm>
          <a:prstGeom prst="rect">
            <a:avLst/>
          </a:prstGeom>
          <a:noFill/>
          <a:ln>
            <a:noFill/>
          </a:ln>
        </p:spPr>
      </p:sp>
      <p:sp>
        <p:nvSpPr>
          <p:cNvPr id="4630" name="Google Shape;4630;p119"/>
          <p:cNvSpPr>
            <a:spLocks noGrp="1"/>
          </p:cNvSpPr>
          <p:nvPr>
            <p:ph type="pic" idx="8"/>
          </p:nvPr>
        </p:nvSpPr>
        <p:spPr>
          <a:xfrm>
            <a:off x="6068831" y="2136"/>
            <a:ext cx="1560600" cy="3131700"/>
          </a:xfrm>
          <a:prstGeom prst="rect">
            <a:avLst/>
          </a:prstGeom>
          <a:noFill/>
          <a:ln>
            <a:noFill/>
          </a:ln>
        </p:spPr>
      </p:sp>
      <p:sp>
        <p:nvSpPr>
          <p:cNvPr id="4631" name="Google Shape;4631;p119"/>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4632"/>
        <p:cNvGrpSpPr/>
        <p:nvPr/>
      </p:nvGrpSpPr>
      <p:grpSpPr>
        <a:xfrm>
          <a:off x="0" y="0"/>
          <a:ext cx="0" cy="0"/>
          <a:chOff x="0" y="0"/>
          <a:chExt cx="0" cy="0"/>
        </a:xfrm>
      </p:grpSpPr>
      <p:sp>
        <p:nvSpPr>
          <p:cNvPr id="4633" name="Google Shape;4633;p120"/>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None/>
            </a:pPr>
            <a:r>
              <a:rPr lang="en" sz="3200" b="1">
                <a:solidFill>
                  <a:srgbClr val="191919"/>
                </a:solidFill>
              </a:rPr>
              <a:t>ASU color palette</a:t>
            </a:r>
            <a:br>
              <a:rPr lang="en" sz="3200" b="1">
                <a:solidFill>
                  <a:srgbClr val="191919"/>
                </a:solidFill>
              </a:rPr>
            </a:br>
            <a:r>
              <a:rPr lang="en" b="1">
                <a:solidFill>
                  <a:schemeClr val="lt1"/>
                </a:solidFill>
                <a:highlight>
                  <a:schemeClr val="dk1"/>
                </a:highlight>
              </a:rPr>
              <a:t>Not intended for use: This slide ensures the expanded ASU color palette is in your color picker.</a:t>
            </a:r>
            <a:r>
              <a:rPr lang="en" sz="1300" b="1">
                <a:solidFill>
                  <a:schemeClr val="lt1"/>
                </a:solidFill>
                <a:highlight>
                  <a:schemeClr val="dk1"/>
                </a:highlight>
              </a:rPr>
              <a:t> </a:t>
            </a:r>
            <a:endParaRPr sz="1300" b="1">
              <a:solidFill>
                <a:schemeClr val="lt1"/>
              </a:solidFill>
              <a:highlight>
                <a:schemeClr val="dk1"/>
              </a:highlight>
            </a:endParaRPr>
          </a:p>
        </p:txBody>
      </p:sp>
      <p:graphicFrame>
        <p:nvGraphicFramePr>
          <p:cNvPr id="4634" name="Google Shape;4634;p120"/>
          <p:cNvGraphicFramePr/>
          <p:nvPr/>
        </p:nvGraphicFramePr>
        <p:xfrm>
          <a:off x="419007" y="1003232"/>
          <a:ext cx="3000000" cy="3000000"/>
        </p:xfrm>
        <a:graphic>
          <a:graphicData uri="http://schemas.openxmlformats.org/drawingml/2006/table">
            <a:tbl>
              <a:tblPr>
                <a:noFill/>
                <a:tableStyleId>{C32F549D-9B6D-494B-AB5E-9E3C68ECB9F0}</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None/>
                      </a:pPr>
                      <a:r>
                        <a:rPr lang="en" sz="800" b="1"/>
                        <a:t>Primary colors</a:t>
                      </a:r>
                      <a:r>
                        <a:rPr lang="en" sz="800"/>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700" b="1">
                          <a:solidFill>
                            <a:srgbClr val="191919"/>
                          </a:solidFill>
                        </a:rPr>
                        <a:t>ASU Gold</a:t>
                      </a:r>
                      <a:endParaRPr sz="700" b="1">
                        <a:solidFill>
                          <a:srgbClr val="191919"/>
                        </a:solidFill>
                      </a:endParaRPr>
                    </a:p>
                    <a:p>
                      <a:pPr marL="0" lvl="0" indent="0" algn="l" rtl="0">
                        <a:spcBef>
                          <a:spcPts val="0"/>
                        </a:spcBef>
                        <a:spcAft>
                          <a:spcPts val="0"/>
                        </a:spcAft>
                        <a:buNone/>
                      </a:pPr>
                      <a:r>
                        <a:rPr lang="en" sz="700">
                          <a:solidFill>
                            <a:srgbClr val="191919"/>
                          </a:solidFill>
                        </a:rPr>
                        <a:t>#FFC627</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Maroon</a:t>
                      </a:r>
                      <a:r>
                        <a:rPr lang="en" sz="700">
                          <a:solidFill>
                            <a:srgbClr val="191919"/>
                          </a:solidFill>
                        </a:rPr>
                        <a:t> </a:t>
                      </a:r>
                      <a:br>
                        <a:rPr lang="en" sz="700">
                          <a:solidFill>
                            <a:srgbClr val="191919"/>
                          </a:solidFill>
                        </a:rPr>
                      </a:br>
                      <a:r>
                        <a:rPr lang="en" sz="700">
                          <a:solidFill>
                            <a:srgbClr val="191919"/>
                          </a:solidFill>
                        </a:rPr>
                        <a:t>#8C1D40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Black</a:t>
                      </a:r>
                      <a:r>
                        <a:rPr lang="en" sz="700">
                          <a:solidFill>
                            <a:srgbClr val="191919"/>
                          </a:solidFill>
                        </a:rPr>
                        <a:t> </a:t>
                      </a:r>
                      <a:br>
                        <a:rPr lang="en" sz="700">
                          <a:solidFill>
                            <a:srgbClr val="191919"/>
                          </a:solidFill>
                        </a:rPr>
                      </a:br>
                      <a:r>
                        <a:rPr lang="en" sz="700">
                          <a:solidFill>
                            <a:srgbClr val="191919"/>
                          </a:solidFill>
                        </a:rPr>
                        <a:t>#000000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a:t>
                      </a:r>
                      <a:br>
                        <a:rPr lang="en" sz="700">
                          <a:solidFill>
                            <a:srgbClr val="191919"/>
                          </a:solidFill>
                        </a:rPr>
                      </a:br>
                      <a:r>
                        <a:rPr lang="en" sz="700">
                          <a:solidFill>
                            <a:srgbClr val="191919"/>
                          </a:solidFill>
                        </a:rPr>
                        <a:t>#FFFFFF</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None/>
                      </a:pPr>
                      <a:r>
                        <a:rPr lang="en" sz="600" b="1"/>
                        <a:t>Secondary colors</a:t>
                      </a:r>
                      <a:r>
                        <a:rPr lang="en" sz="600"/>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Gree</a:t>
                      </a:r>
                      <a:r>
                        <a:rPr lang="en" sz="700" b="1">
                          <a:solidFill>
                            <a:srgbClr val="191919"/>
                          </a:solidFill>
                        </a:rPr>
                        <a:t>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Blue</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Copper</a:t>
                      </a:r>
                      <a:endParaRPr sz="700">
                        <a:solidFill>
                          <a:srgbClr val="191919"/>
                        </a:solidFill>
                      </a:endParaRPr>
                    </a:p>
                    <a:p>
                      <a:pPr marL="0" lvl="0" indent="0" algn="l" rtl="0">
                        <a:spcBef>
                          <a:spcPts val="0"/>
                        </a:spcBef>
                        <a:spcAft>
                          <a:spcPts val="0"/>
                        </a:spcAft>
                        <a:buNone/>
                      </a:pPr>
                      <a:r>
                        <a:rPr lang="en" sz="700">
                          <a:solidFill>
                            <a:srgbClr val="191919"/>
                          </a:solidFill>
                        </a:rPr>
                        <a:t>#AF674B</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Turquoise</a:t>
                      </a:r>
                      <a:endParaRPr sz="700">
                        <a:solidFill>
                          <a:srgbClr val="191919"/>
                        </a:solidFill>
                      </a:endParaRPr>
                    </a:p>
                    <a:p>
                      <a:pPr marL="0" lvl="0" indent="0" algn="l" rtl="0">
                        <a:spcBef>
                          <a:spcPts val="0"/>
                        </a:spcBef>
                        <a:spcAft>
                          <a:spcPts val="0"/>
                        </a:spcAft>
                        <a:buNone/>
                      </a:pPr>
                      <a:r>
                        <a:rPr lang="en" sz="700">
                          <a:solidFill>
                            <a:srgbClr val="191919"/>
                          </a:solidFill>
                        </a:rPr>
                        <a:t>#4AB7C4</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Pink</a:t>
                      </a:r>
                      <a:endParaRPr sz="700">
                        <a:solidFill>
                          <a:srgbClr val="191919"/>
                        </a:solidFill>
                      </a:endParaRPr>
                    </a:p>
                    <a:p>
                      <a:pPr marL="0" lvl="0" indent="0" algn="l" rtl="0">
                        <a:spcBef>
                          <a:spcPts val="0"/>
                        </a:spcBef>
                        <a:spcAft>
                          <a:spcPts val="0"/>
                        </a:spcAft>
                        <a:buNone/>
                      </a:pPr>
                      <a:r>
                        <a:rPr lang="en" sz="700">
                          <a:solidFill>
                            <a:srgbClr val="191919"/>
                          </a:solidFill>
                        </a:rPr>
                        <a:t>#E74973</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Gray</a:t>
                      </a:r>
                      <a:endParaRPr sz="700" b="1">
                        <a:solidFill>
                          <a:srgbClr val="191919"/>
                        </a:solidFill>
                      </a:endParaRPr>
                    </a:p>
                    <a:p>
                      <a:pPr marL="0" lvl="0" indent="0" algn="l" rtl="0">
                        <a:spcBef>
                          <a:spcPts val="0"/>
                        </a:spcBef>
                        <a:spcAft>
                          <a:spcPts val="0"/>
                        </a:spcAft>
                        <a:buNone/>
                      </a:pPr>
                      <a:r>
                        <a:rPr lang="en" sz="700">
                          <a:solidFill>
                            <a:srgbClr val="191919"/>
                          </a:solidFill>
                        </a:rPr>
                        <a:t>#747474</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None/>
                      </a:pPr>
                      <a:r>
                        <a:rPr lang="en" sz="500" b="1"/>
                        <a:t>ASU Grayscale. </a:t>
                      </a:r>
                      <a:r>
                        <a:rPr lang="en" sz="500"/>
                        <a:t>For text, line and fill colors. ASU Gray is a part of this scale.</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lvl="0" indent="0" algn="l" rtl="0">
                        <a:spcBef>
                          <a:spcPts val="0"/>
                        </a:spcBef>
                        <a:spcAft>
                          <a:spcPts val="0"/>
                        </a:spcAft>
                        <a:buNone/>
                      </a:pPr>
                      <a:endParaRPr sz="600" b="1"/>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t>ASU Black</a:t>
                      </a:r>
                      <a:endParaRPr sz="700" b="1"/>
                    </a:p>
                    <a:p>
                      <a:pPr marL="0" lvl="0" indent="0" algn="l" rtl="0">
                        <a:spcBef>
                          <a:spcPts val="0"/>
                        </a:spcBef>
                        <a:spcAft>
                          <a:spcPts val="0"/>
                        </a:spcAft>
                        <a:buNone/>
                      </a:pPr>
                      <a:r>
                        <a:rPr lang="en" sz="700"/>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1</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2</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Gray</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a:t>
                      </a:r>
                      <a:r>
                        <a:rPr lang="en" sz="700">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4</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5</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6</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a:t>
                      </a:r>
                      <a:r>
                        <a:rPr lang="en" sz="700" b="1">
                          <a:solidFill>
                            <a:srgbClr val="191919"/>
                          </a:solidFill>
                        </a:rPr>
                        <a:t>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lvl="0" indent="0" algn="l" rtl="0">
                        <a:spcBef>
                          <a:spcPts val="0"/>
                        </a:spcBef>
                        <a:spcAft>
                          <a:spcPts val="0"/>
                        </a:spcAft>
                        <a:buNone/>
                      </a:pPr>
                      <a:r>
                        <a:rPr lang="en" sz="500" b="1"/>
                        <a:t>Color tints.</a:t>
                      </a:r>
                      <a:r>
                        <a:rPr lang="en" sz="500"/>
                        <a:t> Brand palette tint variations for use in data visualizations and spreadsheets</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Gold</a:t>
                      </a:r>
                      <a:endParaRPr sz="700"/>
                    </a:p>
                    <a:p>
                      <a:pPr marL="0" marR="0" lvl="0" indent="0" algn="l" rtl="0">
                        <a:lnSpc>
                          <a:spcPct val="100000"/>
                        </a:lnSpc>
                        <a:spcBef>
                          <a:spcPts val="0"/>
                        </a:spcBef>
                        <a:spcAft>
                          <a:spcPts val="0"/>
                        </a:spcAft>
                        <a:buClr>
                          <a:srgbClr val="000000"/>
                        </a:buClr>
                        <a:buSzPts val="900"/>
                        <a:buFont typeface="Arial"/>
                        <a:buNone/>
                      </a:pPr>
                      <a:r>
                        <a:rPr lang="en" sz="700"/>
                        <a:t>#FFF1C9</a:t>
                      </a:r>
                      <a:endParaRPr sz="70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Maroon</a:t>
                      </a:r>
                      <a:endParaRPr sz="700"/>
                    </a:p>
                    <a:p>
                      <a:pPr marL="0" marR="0" lvl="0" indent="0" algn="l" rtl="0">
                        <a:lnSpc>
                          <a:spcPct val="100000"/>
                        </a:lnSpc>
                        <a:spcBef>
                          <a:spcPts val="0"/>
                        </a:spcBef>
                        <a:spcAft>
                          <a:spcPts val="0"/>
                        </a:spcAft>
                        <a:buClr>
                          <a:srgbClr val="000000"/>
                        </a:buClr>
                        <a:buSzPts val="900"/>
                        <a:buFont typeface="Arial"/>
                        <a:buNone/>
                      </a:pPr>
                      <a:r>
                        <a:rPr lang="en" sz="700"/>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Green</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Blue</a:t>
                      </a:r>
                      <a:endParaRPr sz="700"/>
                    </a:p>
                    <a:p>
                      <a:pPr marL="0" marR="0" lvl="0" indent="0" algn="l" rtl="0">
                        <a:lnSpc>
                          <a:spcPct val="100000"/>
                        </a:lnSpc>
                        <a:spcBef>
                          <a:spcPts val="0"/>
                        </a:spcBef>
                        <a:spcAft>
                          <a:spcPts val="0"/>
                        </a:spcAft>
                        <a:buClr>
                          <a:srgbClr val="000000"/>
                        </a:buClr>
                        <a:buSzPts val="900"/>
                        <a:buFont typeface="Arial"/>
                        <a:buNone/>
                      </a:pPr>
                      <a:r>
                        <a:rPr lang="en" sz="700"/>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Copper</a:t>
                      </a:r>
                      <a:endParaRPr sz="700">
                        <a:solidFill>
                          <a:srgbClr val="191919"/>
                        </a:solidFill>
                      </a:endParaRPr>
                    </a:p>
                    <a:p>
                      <a:pPr marL="0" lvl="0" indent="0" algn="l" rtl="0">
                        <a:spcBef>
                          <a:spcPts val="0"/>
                        </a:spcBef>
                        <a:spcAft>
                          <a:spcPts val="0"/>
                        </a:spcAft>
                        <a:buNone/>
                      </a:pPr>
                      <a:r>
                        <a:rPr lang="en" sz="700">
                          <a:solidFill>
                            <a:srgbClr val="191919"/>
                          </a:solidFill>
                        </a:rPr>
                        <a:t>#EBD9D2</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Turquoise </a:t>
                      </a:r>
                      <a:endParaRPr sz="700">
                        <a:solidFill>
                          <a:srgbClr val="191919"/>
                        </a:solidFill>
                      </a:endParaRPr>
                    </a:p>
                    <a:p>
                      <a:pPr marL="0" lvl="0" indent="0" algn="l" rtl="0">
                        <a:spcBef>
                          <a:spcPts val="0"/>
                        </a:spcBef>
                        <a:spcAft>
                          <a:spcPts val="0"/>
                        </a:spcAft>
                        <a:buNone/>
                      </a:pPr>
                      <a:r>
                        <a:rPr lang="en" sz="700">
                          <a:solidFill>
                            <a:srgbClr val="191919"/>
                          </a:solidFill>
                        </a:rPr>
                        <a:t>#D2EDF0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Pink </a:t>
                      </a:r>
                      <a:endParaRPr sz="700">
                        <a:solidFill>
                          <a:srgbClr val="191919"/>
                        </a:solidFill>
                      </a:endParaRPr>
                    </a:p>
                    <a:p>
                      <a:pPr marL="0" lvl="0" indent="0" algn="l" rtl="0">
                        <a:spcBef>
                          <a:spcPts val="0"/>
                        </a:spcBef>
                        <a:spcAft>
                          <a:spcPts val="0"/>
                        </a:spcAft>
                        <a:buNone/>
                      </a:pPr>
                      <a:r>
                        <a:rPr lang="en" sz="700">
                          <a:solidFill>
                            <a:srgbClr val="191919"/>
                          </a:solidFill>
                        </a:rPr>
                        <a:t>#F9D1DC</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600">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4635" name="Google Shape;4635;p120"/>
          <p:cNvGraphicFramePr/>
          <p:nvPr/>
        </p:nvGraphicFramePr>
        <p:xfrm>
          <a:off x="5969457" y="4075635"/>
          <a:ext cx="3000000" cy="3000000"/>
        </p:xfrm>
        <a:graphic>
          <a:graphicData uri="http://schemas.openxmlformats.org/drawingml/2006/table">
            <a:tbl>
              <a:tblPr>
                <a:noFill/>
                <a:tableStyleId>{C32F549D-9B6D-494B-AB5E-9E3C68ECB9F0}</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lvl="0" indent="0" algn="l" rtl="0">
                        <a:spcBef>
                          <a:spcPts val="0"/>
                        </a:spcBef>
                        <a:spcAft>
                          <a:spcPts val="0"/>
                        </a:spcAft>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lvl="0" indent="0" algn="l" rtl="0">
                        <a:spcBef>
                          <a:spcPts val="0"/>
                        </a:spcBef>
                        <a:spcAft>
                          <a:spcPts val="0"/>
                        </a:spcAft>
                        <a:buNone/>
                      </a:pPr>
                      <a:r>
                        <a:rPr lang="en" sz="600" b="1">
                          <a:solidFill>
                            <a:srgbClr val="191919"/>
                          </a:solidFill>
                        </a:rPr>
                        <a:t>Error Red</a:t>
                      </a:r>
                      <a:endParaRPr sz="600" b="1">
                        <a:solidFill>
                          <a:srgbClr val="191919"/>
                        </a:solidFill>
                      </a:endParaRPr>
                    </a:p>
                    <a:p>
                      <a:pPr marL="0" lvl="0" indent="0" algn="l" rtl="0">
                        <a:spcBef>
                          <a:spcPts val="0"/>
                        </a:spcBef>
                        <a:spcAft>
                          <a:spcPts val="0"/>
                        </a:spcAft>
                        <a:buNone/>
                      </a:pPr>
                      <a:r>
                        <a:rPr lang="en" sz="600">
                          <a:solidFill>
                            <a:srgbClr val="191919"/>
                          </a:solidFill>
                        </a:rPr>
                        <a:t>#CC2F2F </a:t>
                      </a:r>
                      <a:br>
                        <a:rPr lang="en" sz="600">
                          <a:solidFill>
                            <a:srgbClr val="191919"/>
                          </a:solidFill>
                        </a:rPr>
                      </a:br>
                      <a:endParaRPr sz="600">
                        <a:solidFill>
                          <a:srgbClr val="191919"/>
                        </a:solidFill>
                      </a:endParaRPr>
                    </a:p>
                    <a:p>
                      <a:pPr marL="0" lvl="0" indent="0" algn="l" rtl="0">
                        <a:spcBef>
                          <a:spcPts val="0"/>
                        </a:spcBef>
                        <a:spcAft>
                          <a:spcPts val="0"/>
                        </a:spcAft>
                        <a:buNone/>
                      </a:pPr>
                      <a:r>
                        <a:rPr lang="en" sz="600" b="1">
                          <a:solidFill>
                            <a:srgbClr val="191919"/>
                          </a:solidFill>
                        </a:rPr>
                        <a:t>For digital use only</a:t>
                      </a:r>
                      <a:r>
                        <a:rPr lang="en" sz="600">
                          <a:solidFill>
                            <a:srgbClr val="191919"/>
                          </a:solidFill>
                        </a:rPr>
                        <a:t> to indicate system errors, issues or negative number values.</a:t>
                      </a:r>
                      <a:endParaRPr sz="700"/>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lvl="0" indent="0" algn="l" rtl="0">
                        <a:spcBef>
                          <a:spcPts val="0"/>
                        </a:spcBef>
                        <a:spcAft>
                          <a:spcPts val="0"/>
                        </a:spcAft>
                        <a:buNone/>
                      </a:pPr>
                      <a:endParaRPr sz="600">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48"/>
        <p:cNvGrpSpPr/>
        <p:nvPr/>
      </p:nvGrpSpPr>
      <p:grpSpPr>
        <a:xfrm>
          <a:off x="0" y="0"/>
          <a:ext cx="0" cy="0"/>
          <a:chOff x="0" y="0"/>
          <a:chExt cx="0" cy="0"/>
        </a:xfrm>
      </p:grpSpPr>
      <p:sp>
        <p:nvSpPr>
          <p:cNvPr id="49" name="Google Shape;49;p13"/>
          <p:cNvSpPr txBox="1">
            <a:spLocks noGrp="1"/>
          </p:cNvSpPr>
          <p:nvPr>
            <p:ph type="title"/>
          </p:nvPr>
        </p:nvSpPr>
        <p:spPr>
          <a:xfrm>
            <a:off x="573025" y="4724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800"/>
              <a:buNone/>
              <a:defRPr sz="48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pic>
        <p:nvPicPr>
          <p:cNvPr id="50" name="Google Shape;50;p13" descr="ASU_Horiz_RGB_Digital_MaroonGold.png"/>
          <p:cNvPicPr preferRelativeResize="0"/>
          <p:nvPr/>
        </p:nvPicPr>
        <p:blipFill rotWithShape="1">
          <a:blip r:embed="rId2">
            <a:alphaModFix/>
          </a:blip>
          <a:srcRect l="3729" t="13552" r="59274" b="16227"/>
          <a:stretch/>
        </p:blipFill>
        <p:spPr>
          <a:xfrm>
            <a:off x="8116825" y="4576775"/>
            <a:ext cx="867900" cy="4572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0 Headline with 3 column">
  <p:cSld name="1_Title only_1">
    <p:spTree>
      <p:nvGrpSpPr>
        <p:cNvPr id="1" name="Shape 4636"/>
        <p:cNvGrpSpPr/>
        <p:nvPr/>
      </p:nvGrpSpPr>
      <p:grpSpPr>
        <a:xfrm>
          <a:off x="0" y="0"/>
          <a:ext cx="0" cy="0"/>
          <a:chOff x="0" y="0"/>
          <a:chExt cx="0" cy="0"/>
        </a:xfrm>
      </p:grpSpPr>
      <p:sp>
        <p:nvSpPr>
          <p:cNvPr id="4637" name="Google Shape;4637;p121"/>
          <p:cNvSpPr txBox="1">
            <a:spLocks noGrp="1"/>
          </p:cNvSpPr>
          <p:nvPr>
            <p:ph type="body" idx="1"/>
          </p:nvPr>
        </p:nvSpPr>
        <p:spPr>
          <a:xfrm>
            <a:off x="6215500" y="11630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38" name="Google Shape;4638;p121"/>
          <p:cNvSpPr txBox="1">
            <a:spLocks noGrp="1"/>
          </p:cNvSpPr>
          <p:nvPr>
            <p:ph type="body" idx="2"/>
          </p:nvPr>
        </p:nvSpPr>
        <p:spPr>
          <a:xfrm>
            <a:off x="3274550" y="118466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39" name="Google Shape;4639;p121"/>
          <p:cNvSpPr txBox="1">
            <a:spLocks noGrp="1"/>
          </p:cNvSpPr>
          <p:nvPr>
            <p:ph type="body" idx="3"/>
          </p:nvPr>
        </p:nvSpPr>
        <p:spPr>
          <a:xfrm>
            <a:off x="405375" y="12048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40" name="Google Shape;4640;p12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0"/>
              </a:spcBef>
              <a:spcAft>
                <a:spcPts val="0"/>
              </a:spcAft>
              <a:buClr>
                <a:schemeClr val="dk1"/>
              </a:buClr>
              <a:buSzPts val="3000"/>
              <a:buFont typeface="Arial"/>
              <a:buNone/>
              <a:defRPr sz="3000" b="1">
                <a:solidFill>
                  <a:schemeClr val="dk1"/>
                </a:solidFill>
              </a:defRPr>
            </a:lvl2pPr>
            <a:lvl3pPr lvl="2" algn="l" rtl="0">
              <a:lnSpc>
                <a:spcPct val="100000"/>
              </a:lnSpc>
              <a:spcBef>
                <a:spcPts val="0"/>
              </a:spcBef>
              <a:spcAft>
                <a:spcPts val="0"/>
              </a:spcAft>
              <a:buClr>
                <a:schemeClr val="dk1"/>
              </a:buClr>
              <a:buSzPts val="3000"/>
              <a:buFont typeface="Arial"/>
              <a:buNone/>
              <a:defRPr sz="3000" b="1">
                <a:solidFill>
                  <a:schemeClr val="dk1"/>
                </a:solidFill>
              </a:defRPr>
            </a:lvl3pPr>
            <a:lvl4pPr lvl="3" algn="l" rtl="0">
              <a:lnSpc>
                <a:spcPct val="100000"/>
              </a:lnSpc>
              <a:spcBef>
                <a:spcPts val="0"/>
              </a:spcBef>
              <a:spcAft>
                <a:spcPts val="0"/>
              </a:spcAft>
              <a:buClr>
                <a:schemeClr val="dk1"/>
              </a:buClr>
              <a:buSzPts val="3000"/>
              <a:buFont typeface="Arial"/>
              <a:buNone/>
              <a:defRPr sz="3000" b="1">
                <a:solidFill>
                  <a:schemeClr val="dk1"/>
                </a:solidFill>
              </a:defRPr>
            </a:lvl4pPr>
            <a:lvl5pPr lvl="4" algn="l" rtl="0">
              <a:lnSpc>
                <a:spcPct val="100000"/>
              </a:lnSpc>
              <a:spcBef>
                <a:spcPts val="0"/>
              </a:spcBef>
              <a:spcAft>
                <a:spcPts val="0"/>
              </a:spcAft>
              <a:buClr>
                <a:schemeClr val="dk1"/>
              </a:buClr>
              <a:buSzPts val="3000"/>
              <a:buFont typeface="Arial"/>
              <a:buNone/>
              <a:defRPr sz="3000" b="1">
                <a:solidFill>
                  <a:schemeClr val="dk1"/>
                </a:solidFill>
              </a:defRPr>
            </a:lvl5pPr>
            <a:lvl6pPr lvl="5" algn="l" rtl="0">
              <a:lnSpc>
                <a:spcPct val="100000"/>
              </a:lnSpc>
              <a:spcBef>
                <a:spcPts val="0"/>
              </a:spcBef>
              <a:spcAft>
                <a:spcPts val="0"/>
              </a:spcAft>
              <a:buClr>
                <a:schemeClr val="dk1"/>
              </a:buClr>
              <a:buSzPts val="3000"/>
              <a:buFont typeface="Arial"/>
              <a:buNone/>
              <a:defRPr sz="3000" b="1">
                <a:solidFill>
                  <a:schemeClr val="dk1"/>
                </a:solidFill>
              </a:defRPr>
            </a:lvl6pPr>
            <a:lvl7pPr lvl="6" algn="l" rtl="0">
              <a:lnSpc>
                <a:spcPct val="100000"/>
              </a:lnSpc>
              <a:spcBef>
                <a:spcPts val="0"/>
              </a:spcBef>
              <a:spcAft>
                <a:spcPts val="0"/>
              </a:spcAft>
              <a:buClr>
                <a:schemeClr val="dk1"/>
              </a:buClr>
              <a:buSzPts val="3000"/>
              <a:buFont typeface="Arial"/>
              <a:buNone/>
              <a:defRPr sz="3000" b="1">
                <a:solidFill>
                  <a:schemeClr val="dk1"/>
                </a:solidFill>
              </a:defRPr>
            </a:lvl7pPr>
            <a:lvl8pPr lvl="7" algn="l" rtl="0">
              <a:lnSpc>
                <a:spcPct val="100000"/>
              </a:lnSpc>
              <a:spcBef>
                <a:spcPts val="0"/>
              </a:spcBef>
              <a:spcAft>
                <a:spcPts val="0"/>
              </a:spcAft>
              <a:buClr>
                <a:schemeClr val="dk1"/>
              </a:buClr>
              <a:buSzPts val="3000"/>
              <a:buFont typeface="Arial"/>
              <a:buNone/>
              <a:defRPr sz="3000" b="1">
                <a:solidFill>
                  <a:schemeClr val="dk1"/>
                </a:solidFill>
              </a:defRPr>
            </a:lvl8pPr>
            <a:lvl9pPr lvl="8" algn="l" rtl="0">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4645"/>
        <p:cNvGrpSpPr/>
        <p:nvPr/>
      </p:nvGrpSpPr>
      <p:grpSpPr>
        <a:xfrm>
          <a:off x="0" y="0"/>
          <a:ext cx="0" cy="0"/>
          <a:chOff x="0" y="0"/>
          <a:chExt cx="0" cy="0"/>
        </a:xfrm>
      </p:grpSpPr>
      <p:sp>
        <p:nvSpPr>
          <p:cNvPr id="4646" name="Google Shape;4646;p12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23"/>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For more tips, tools, layouts to help make your presentations shine, visit:</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https://links.asu.edu/</a:t>
            </a:r>
            <a:br>
              <a:rPr lang="en" sz="5200" b="1">
                <a:solidFill>
                  <a:schemeClr val="dk1"/>
                </a:solidFill>
                <a:highlight>
                  <a:schemeClr val="accent1"/>
                </a:highlight>
              </a:rPr>
            </a:br>
            <a:r>
              <a:rPr lang="en" sz="5200" b="1">
                <a:solidFill>
                  <a:schemeClr val="dk1"/>
                </a:solidFill>
                <a:highlight>
                  <a:schemeClr val="accent1"/>
                </a:highlight>
              </a:rPr>
              <a:t>official-presentation-template </a:t>
            </a:r>
            <a:endParaRPr sz="5200" b="1">
              <a:solidFill>
                <a:schemeClr val="dk1"/>
              </a:solidFill>
              <a:highlight>
                <a:schemeClr val="accent1"/>
              </a:highlight>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4648"/>
        <p:cNvGrpSpPr/>
        <p:nvPr/>
      </p:nvGrpSpPr>
      <p:grpSpPr>
        <a:xfrm>
          <a:off x="0" y="0"/>
          <a:ext cx="0" cy="0"/>
          <a:chOff x="0" y="0"/>
          <a:chExt cx="0" cy="0"/>
        </a:xfrm>
      </p:grpSpPr>
      <p:sp>
        <p:nvSpPr>
          <p:cNvPr id="4649" name="Google Shape;4649;p12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24"/>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Find more branded templates created for your use:</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https://brandguide.</a:t>
            </a:r>
            <a:br>
              <a:rPr lang="en" sz="5200" b="1">
                <a:solidFill>
                  <a:schemeClr val="dk1"/>
                </a:solidFill>
                <a:highlight>
                  <a:schemeClr val="accent1"/>
                </a:highlight>
              </a:rPr>
            </a:br>
            <a:r>
              <a:rPr lang="en" sz="5200" b="1">
                <a:solidFill>
                  <a:schemeClr val="dk1"/>
                </a:solidFill>
                <a:highlight>
                  <a:schemeClr val="accent1"/>
                </a:highlight>
              </a:rPr>
              <a:t>asu.edu/tools/</a:t>
            </a:r>
            <a:br>
              <a:rPr lang="en" sz="5200" b="1">
                <a:solidFill>
                  <a:schemeClr val="dk1"/>
                </a:solidFill>
                <a:highlight>
                  <a:schemeClr val="accent1"/>
                </a:highlight>
              </a:rPr>
            </a:br>
            <a:r>
              <a:rPr lang="en" sz="5200" b="1">
                <a:solidFill>
                  <a:schemeClr val="dk1"/>
                </a:solidFill>
                <a:highlight>
                  <a:schemeClr val="accent1"/>
                </a:highlight>
              </a:rPr>
              <a:t>templates-libraries </a:t>
            </a:r>
            <a:endParaRPr sz="5200" b="1">
              <a:solidFill>
                <a:schemeClr val="dk1"/>
              </a:solidFill>
              <a:highlight>
                <a:schemeClr val="accent1"/>
              </a:highlight>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4651"/>
        <p:cNvGrpSpPr/>
        <p:nvPr/>
      </p:nvGrpSpPr>
      <p:grpSpPr>
        <a:xfrm>
          <a:off x="0" y="0"/>
          <a:ext cx="0" cy="0"/>
          <a:chOff x="0" y="0"/>
          <a:chExt cx="0" cy="0"/>
        </a:xfrm>
      </p:grpSpPr>
      <p:sp>
        <p:nvSpPr>
          <p:cNvPr id="4652" name="Google Shape;4652;p125"/>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Presentation title slide options</a:t>
            </a:r>
            <a:endParaRPr sz="7200" b="1">
              <a:solidFill>
                <a:srgbClr val="FFFFFF"/>
              </a:solidFill>
              <a:highlight>
                <a:srgbClr val="191919"/>
              </a:highlight>
            </a:endParaRPr>
          </a:p>
        </p:txBody>
      </p:sp>
      <p:sp>
        <p:nvSpPr>
          <p:cNvPr id="4653" name="Google Shape;4653;p125"/>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4654"/>
        <p:cNvGrpSpPr/>
        <p:nvPr/>
      </p:nvGrpSpPr>
      <p:grpSpPr>
        <a:xfrm>
          <a:off x="0" y="0"/>
          <a:ext cx="0" cy="0"/>
          <a:chOff x="0" y="0"/>
          <a:chExt cx="0" cy="0"/>
        </a:xfrm>
      </p:grpSpPr>
      <p:sp>
        <p:nvSpPr>
          <p:cNvPr id="4655" name="Google Shape;4655;p126"/>
          <p:cNvSpPr txBox="1">
            <a:spLocks noGrp="1"/>
          </p:cNvSpPr>
          <p:nvPr>
            <p:ph type="ctrTitle"/>
          </p:nvPr>
        </p:nvSpPr>
        <p:spPr>
          <a:xfrm>
            <a:off x="420625" y="1254825"/>
            <a:ext cx="8411700" cy="28698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4656" name="Google Shape;4656;p126"/>
          <p:cNvSpPr txBox="1">
            <a:spLocks noGrp="1"/>
          </p:cNvSpPr>
          <p:nvPr>
            <p:ph type="subTitle" idx="1"/>
          </p:nvPr>
        </p:nvSpPr>
        <p:spPr>
          <a:xfrm>
            <a:off x="420600" y="4227350"/>
            <a:ext cx="8411700" cy="6006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pic>
        <p:nvPicPr>
          <p:cNvPr id="4657" name="Google Shape;4657;p126" descr="ASU_Horiz_RGB_Digital_MaroonGold.png"/>
          <p:cNvPicPr preferRelativeResize="0"/>
          <p:nvPr/>
        </p:nvPicPr>
        <p:blipFill rotWithShape="1">
          <a:blip r:embed="rId2">
            <a:alphaModFix/>
          </a:blip>
          <a:srcRect l="3993" t="13045" r="2039" b="14158"/>
          <a:stretch/>
        </p:blipFill>
        <p:spPr>
          <a:xfrm>
            <a:off x="320050" y="184550"/>
            <a:ext cx="3767325" cy="810000"/>
          </a:xfrm>
          <a:prstGeom prst="rect">
            <a:avLst/>
          </a:prstGeom>
          <a:noFill/>
          <a:ln>
            <a:noFill/>
          </a:ln>
        </p:spPr>
      </p:pic>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4658"/>
        <p:cNvGrpSpPr/>
        <p:nvPr/>
      </p:nvGrpSpPr>
      <p:grpSpPr>
        <a:xfrm>
          <a:off x="0" y="0"/>
          <a:ext cx="0" cy="0"/>
          <a:chOff x="0" y="0"/>
          <a:chExt cx="0" cy="0"/>
        </a:xfrm>
      </p:grpSpPr>
      <p:sp>
        <p:nvSpPr>
          <p:cNvPr id="4659" name="Google Shape;4659;p127"/>
          <p:cNvSpPr txBox="1">
            <a:spLocks noGrp="1"/>
          </p:cNvSpPr>
          <p:nvPr>
            <p:ph type="ctrTitle"/>
          </p:nvPr>
        </p:nvSpPr>
        <p:spPr>
          <a:xfrm>
            <a:off x="420625" y="1150944"/>
            <a:ext cx="8411700" cy="810000"/>
          </a:xfrm>
          <a:prstGeom prst="rect">
            <a:avLst/>
          </a:prstGeom>
        </p:spPr>
        <p:txBody>
          <a:bodyPr spcFirstLastPara="1" wrap="square" lIns="0" tIns="0" rIns="0" bIns="0" anchor="t" anchorCtr="0">
            <a:sp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4660" name="Google Shape;4660;p127"/>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pic>
        <p:nvPicPr>
          <p:cNvPr id="4661" name="Google Shape;4661;p127"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4662"/>
        <p:cNvGrpSpPr/>
        <p:nvPr/>
      </p:nvGrpSpPr>
      <p:grpSpPr>
        <a:xfrm>
          <a:off x="0" y="0"/>
          <a:ext cx="0" cy="0"/>
          <a:chOff x="0" y="0"/>
          <a:chExt cx="0" cy="0"/>
        </a:xfrm>
      </p:grpSpPr>
      <p:sp>
        <p:nvSpPr>
          <p:cNvPr id="4663" name="Google Shape;4663;p128"/>
          <p:cNvSpPr>
            <a:spLocks noGrp="1"/>
          </p:cNvSpPr>
          <p:nvPr>
            <p:ph type="pic" idx="2"/>
          </p:nvPr>
        </p:nvSpPr>
        <p:spPr>
          <a:xfrm>
            <a:off x="0" y="-9225"/>
            <a:ext cx="9144000" cy="3893700"/>
          </a:xfrm>
          <a:prstGeom prst="rect">
            <a:avLst/>
          </a:prstGeom>
          <a:noFill/>
          <a:ln>
            <a:noFill/>
          </a:ln>
        </p:spPr>
      </p:sp>
      <p:sp>
        <p:nvSpPr>
          <p:cNvPr id="4664" name="Google Shape;4664;p128"/>
          <p:cNvSpPr txBox="1">
            <a:spLocks noGrp="1"/>
          </p:cNvSpPr>
          <p:nvPr>
            <p:ph type="ctrTitle"/>
          </p:nvPr>
        </p:nvSpPr>
        <p:spPr>
          <a:xfrm>
            <a:off x="420625" y="994550"/>
            <a:ext cx="8411700" cy="23181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highlight>
                  <a:schemeClr val="lt1"/>
                </a:highlight>
              </a:defRPr>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4665" name="Google Shape;4665;p128"/>
          <p:cNvSpPr txBox="1">
            <a:spLocks noGrp="1"/>
          </p:cNvSpPr>
          <p:nvPr>
            <p:ph type="body" idx="1"/>
          </p:nvPr>
        </p:nvSpPr>
        <p:spPr>
          <a:xfrm>
            <a:off x="4197100" y="4253675"/>
            <a:ext cx="4608300" cy="574500"/>
          </a:xfrm>
          <a:prstGeom prst="rect">
            <a:avLst/>
          </a:prstGeom>
        </p:spPr>
        <p:txBody>
          <a:bodyPr spcFirstLastPara="1" wrap="square" lIns="0" tIns="0" rIns="0" bIns="0" anchor="t" anchorCtr="0">
            <a:spAutoFit/>
          </a:bodyPr>
          <a:lstStyle>
            <a:lvl1pPr marL="457200" lvl="0" indent="-304800" rtl="0">
              <a:lnSpc>
                <a:spcPct val="100000"/>
              </a:lnSpc>
              <a:spcBef>
                <a:spcPts val="0"/>
              </a:spcBef>
              <a:spcAft>
                <a:spcPts val="0"/>
              </a:spcAft>
              <a:buClr>
                <a:schemeClr val="dk1"/>
              </a:buClr>
              <a:buSzPts val="1200"/>
              <a:buChar char="●"/>
              <a:defRPr sz="1200" b="1">
                <a:solidFill>
                  <a:schemeClr val="dk1"/>
                </a:solidFill>
              </a:defRPr>
            </a:lvl1pPr>
            <a:lvl2pPr marL="914400" lvl="1" indent="-304800" rtl="0">
              <a:lnSpc>
                <a:spcPct val="100000"/>
              </a:lnSpc>
              <a:spcBef>
                <a:spcPts val="800"/>
              </a:spcBef>
              <a:spcAft>
                <a:spcPts val="0"/>
              </a:spcAft>
              <a:buClr>
                <a:schemeClr val="dk1"/>
              </a:buClr>
              <a:buSzPts val="1200"/>
              <a:buChar char="○"/>
              <a:defRPr sz="1200" b="1">
                <a:solidFill>
                  <a:schemeClr val="dk1"/>
                </a:solidFill>
              </a:defRPr>
            </a:lvl2pPr>
            <a:lvl3pPr marL="1371600" lvl="2" indent="-304800" rtl="0">
              <a:lnSpc>
                <a:spcPct val="100000"/>
              </a:lnSpc>
              <a:spcBef>
                <a:spcPts val="800"/>
              </a:spcBef>
              <a:spcAft>
                <a:spcPts val="0"/>
              </a:spcAft>
              <a:buClr>
                <a:schemeClr val="dk1"/>
              </a:buClr>
              <a:buSzPts val="1200"/>
              <a:buChar char="■"/>
              <a:defRPr sz="1200" b="1">
                <a:solidFill>
                  <a:schemeClr val="dk1"/>
                </a:solidFill>
              </a:defRPr>
            </a:lvl3pPr>
            <a:lvl4pPr marL="1828800" lvl="3" indent="-304800" rtl="0">
              <a:lnSpc>
                <a:spcPct val="100000"/>
              </a:lnSpc>
              <a:spcBef>
                <a:spcPts val="800"/>
              </a:spcBef>
              <a:spcAft>
                <a:spcPts val="0"/>
              </a:spcAft>
              <a:buClr>
                <a:schemeClr val="dk1"/>
              </a:buClr>
              <a:buSzPts val="1200"/>
              <a:buChar char="●"/>
              <a:defRPr sz="1200" b="1">
                <a:solidFill>
                  <a:schemeClr val="dk1"/>
                </a:solidFill>
              </a:defRPr>
            </a:lvl4pPr>
            <a:lvl5pPr marL="2286000" lvl="4" indent="-304800" rtl="0">
              <a:lnSpc>
                <a:spcPct val="100000"/>
              </a:lnSpc>
              <a:spcBef>
                <a:spcPts val="800"/>
              </a:spcBef>
              <a:spcAft>
                <a:spcPts val="0"/>
              </a:spcAft>
              <a:buClr>
                <a:schemeClr val="dk1"/>
              </a:buClr>
              <a:buSzPts val="1200"/>
              <a:buChar char="○"/>
              <a:defRPr sz="1200" b="1">
                <a:solidFill>
                  <a:schemeClr val="dk1"/>
                </a:solidFill>
              </a:defRPr>
            </a:lvl5pPr>
            <a:lvl6pPr marL="2743200" lvl="5" indent="-304800" rtl="0">
              <a:lnSpc>
                <a:spcPct val="100000"/>
              </a:lnSpc>
              <a:spcBef>
                <a:spcPts val="800"/>
              </a:spcBef>
              <a:spcAft>
                <a:spcPts val="0"/>
              </a:spcAft>
              <a:buClr>
                <a:schemeClr val="dk1"/>
              </a:buClr>
              <a:buSzPts val="1200"/>
              <a:buChar char="■"/>
              <a:defRPr sz="1200" b="1">
                <a:solidFill>
                  <a:schemeClr val="dk1"/>
                </a:solidFill>
              </a:defRPr>
            </a:lvl6pPr>
            <a:lvl7pPr marL="3200400" lvl="6" indent="-304800" rtl="0">
              <a:lnSpc>
                <a:spcPct val="100000"/>
              </a:lnSpc>
              <a:spcBef>
                <a:spcPts val="800"/>
              </a:spcBef>
              <a:spcAft>
                <a:spcPts val="0"/>
              </a:spcAft>
              <a:buClr>
                <a:schemeClr val="dk1"/>
              </a:buClr>
              <a:buSzPts val="1200"/>
              <a:buChar char="●"/>
              <a:defRPr sz="1200" b="1">
                <a:solidFill>
                  <a:schemeClr val="dk1"/>
                </a:solidFill>
              </a:defRPr>
            </a:lvl7pPr>
            <a:lvl8pPr marL="3657600" lvl="7" indent="-304800" rtl="0">
              <a:lnSpc>
                <a:spcPct val="100000"/>
              </a:lnSpc>
              <a:spcBef>
                <a:spcPts val="800"/>
              </a:spcBef>
              <a:spcAft>
                <a:spcPts val="0"/>
              </a:spcAft>
              <a:buClr>
                <a:schemeClr val="dk1"/>
              </a:buClr>
              <a:buSzPts val="1200"/>
              <a:buChar char="○"/>
              <a:defRPr sz="1200" b="1">
                <a:solidFill>
                  <a:schemeClr val="dk1"/>
                </a:solidFill>
              </a:defRPr>
            </a:lvl8pPr>
            <a:lvl9pPr marL="4114800" lvl="8" indent="-304800" rtl="0">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4666" name="Google Shape;4666;p128"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4667"/>
        <p:cNvGrpSpPr/>
        <p:nvPr/>
      </p:nvGrpSpPr>
      <p:grpSpPr>
        <a:xfrm>
          <a:off x="0" y="0"/>
          <a:ext cx="0" cy="0"/>
          <a:chOff x="0" y="0"/>
          <a:chExt cx="0" cy="0"/>
        </a:xfrm>
      </p:grpSpPr>
      <p:sp>
        <p:nvSpPr>
          <p:cNvPr id="4668" name="Google Shape;4668;p129"/>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Agenda or schedule slide options</a:t>
            </a:r>
            <a:endParaRPr sz="7200" b="1">
              <a:solidFill>
                <a:srgbClr val="FFFFFF"/>
              </a:solidFill>
              <a:highlight>
                <a:srgbClr val="191919"/>
              </a:highlight>
            </a:endParaRPr>
          </a:p>
        </p:txBody>
      </p:sp>
      <p:sp>
        <p:nvSpPr>
          <p:cNvPr id="4669" name="Google Shape;4669;p129"/>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4670"/>
        <p:cNvGrpSpPr/>
        <p:nvPr/>
      </p:nvGrpSpPr>
      <p:grpSpPr>
        <a:xfrm>
          <a:off x="0" y="0"/>
          <a:ext cx="0" cy="0"/>
          <a:chOff x="0" y="0"/>
          <a:chExt cx="0" cy="0"/>
        </a:xfrm>
      </p:grpSpPr>
      <p:sp>
        <p:nvSpPr>
          <p:cNvPr id="4671" name="Google Shape;4671;p130"/>
          <p:cNvSpPr txBox="1">
            <a:spLocks noGrp="1"/>
          </p:cNvSpPr>
          <p:nvPr>
            <p:ph type="title"/>
          </p:nvPr>
        </p:nvSpPr>
        <p:spPr>
          <a:xfrm>
            <a:off x="320050" y="320050"/>
            <a:ext cx="3035700" cy="4508100"/>
          </a:xfrm>
          <a:prstGeom prst="rect">
            <a:avLst/>
          </a:prstGeom>
        </p:spPr>
        <p:txBody>
          <a:bodyPr spcFirstLastPara="1" wrap="square" lIns="0" tIns="0" rIns="0" bIns="0" anchor="ctr" anchorCtr="0">
            <a:noAutofit/>
          </a:bodyPr>
          <a:lstStyle>
            <a:lvl1pPr lvl="0" algn="r"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cxnSp>
        <p:nvCxnSpPr>
          <p:cNvPr id="4672" name="Google Shape;4672;p130"/>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4673" name="Google Shape;4673;p130"/>
          <p:cNvSpPr txBox="1">
            <a:spLocks noGrp="1"/>
          </p:cNvSpPr>
          <p:nvPr>
            <p:ph type="body" idx="1"/>
          </p:nvPr>
        </p:nvSpPr>
        <p:spPr>
          <a:xfrm>
            <a:off x="4197100" y="322950"/>
            <a:ext cx="4608600" cy="4508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4674"/>
        <p:cNvGrpSpPr/>
        <p:nvPr/>
      </p:nvGrpSpPr>
      <p:grpSpPr>
        <a:xfrm>
          <a:off x="0" y="0"/>
          <a:ext cx="0" cy="0"/>
          <a:chOff x="0" y="0"/>
          <a:chExt cx="0" cy="0"/>
        </a:xfrm>
      </p:grpSpPr>
      <p:sp>
        <p:nvSpPr>
          <p:cNvPr id="4675" name="Google Shape;4675;p131"/>
          <p:cNvSpPr txBox="1">
            <a:spLocks noGrp="1"/>
          </p:cNvSpPr>
          <p:nvPr>
            <p:ph type="title"/>
          </p:nvPr>
        </p:nvSpPr>
        <p:spPr>
          <a:xfrm>
            <a:off x="420625" y="320050"/>
            <a:ext cx="2935200" cy="4508100"/>
          </a:xfrm>
          <a:prstGeom prst="rect">
            <a:avLst/>
          </a:prstGeom>
        </p:spPr>
        <p:txBody>
          <a:bodyPr spcFirstLastPara="1" wrap="square" lIns="0" tIns="0" rIns="0" bIns="0" anchor="ctr" anchorCtr="0">
            <a:noAutofit/>
          </a:bodyPr>
          <a:lstStyle>
            <a:lvl1pPr lvl="0" algn="r"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676" name="Google Shape;4676;p131"/>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4677" name="Google Shape;4677;p131"/>
          <p:cNvSpPr txBox="1">
            <a:spLocks noGrp="1"/>
          </p:cNvSpPr>
          <p:nvPr>
            <p:ph type="subTitle" idx="1"/>
          </p:nvPr>
        </p:nvSpPr>
        <p:spPr>
          <a:xfrm>
            <a:off x="4937750" y="319950"/>
            <a:ext cx="3867900" cy="4508100"/>
          </a:xfrm>
          <a:prstGeom prst="rect">
            <a:avLst/>
          </a:prstGeom>
        </p:spPr>
        <p:txBody>
          <a:bodyPr spcFirstLastPara="1" wrap="square" lIns="0" tIns="0" rIns="0" bIns="0" anchor="ctr" anchorCtr="0">
            <a:noAutofit/>
          </a:bodyPr>
          <a:lstStyle>
            <a:lvl1pPr lvl="0" rtl="0">
              <a:lnSpc>
                <a:spcPct val="115000"/>
              </a:lnSpc>
              <a:spcBef>
                <a:spcPts val="0"/>
              </a:spcBef>
              <a:spcAft>
                <a:spcPts val="0"/>
              </a:spcAft>
              <a:buClr>
                <a:schemeClr val="lt1"/>
              </a:buClr>
              <a:buSzPts val="2000"/>
              <a:buNone/>
              <a:defRPr b="1">
                <a:solidFill>
                  <a:schemeClr val="lt1"/>
                </a:solidFill>
              </a:defRPr>
            </a:lvl1pPr>
            <a:lvl2pPr lvl="1" rtl="0">
              <a:lnSpc>
                <a:spcPct val="115000"/>
              </a:lnSpc>
              <a:spcBef>
                <a:spcPts val="800"/>
              </a:spcBef>
              <a:spcAft>
                <a:spcPts val="0"/>
              </a:spcAft>
              <a:buClr>
                <a:schemeClr val="lt1"/>
              </a:buClr>
              <a:buSzPts val="2000"/>
              <a:buNone/>
              <a:defRPr b="1">
                <a:solidFill>
                  <a:schemeClr val="lt1"/>
                </a:solidFill>
              </a:defRPr>
            </a:lvl2pPr>
            <a:lvl3pPr lvl="2" rtl="0">
              <a:lnSpc>
                <a:spcPct val="115000"/>
              </a:lnSpc>
              <a:spcBef>
                <a:spcPts val="800"/>
              </a:spcBef>
              <a:spcAft>
                <a:spcPts val="0"/>
              </a:spcAft>
              <a:buClr>
                <a:schemeClr val="lt1"/>
              </a:buClr>
              <a:buSzPts val="2000"/>
              <a:buNone/>
              <a:defRPr b="1">
                <a:solidFill>
                  <a:schemeClr val="lt1"/>
                </a:solidFill>
              </a:defRPr>
            </a:lvl3pPr>
            <a:lvl4pPr lvl="3" rtl="0">
              <a:lnSpc>
                <a:spcPct val="115000"/>
              </a:lnSpc>
              <a:spcBef>
                <a:spcPts val="800"/>
              </a:spcBef>
              <a:spcAft>
                <a:spcPts val="0"/>
              </a:spcAft>
              <a:buClr>
                <a:schemeClr val="lt1"/>
              </a:buClr>
              <a:buSzPts val="2000"/>
              <a:buNone/>
              <a:defRPr b="1">
                <a:solidFill>
                  <a:schemeClr val="lt1"/>
                </a:solidFill>
              </a:defRPr>
            </a:lvl4pPr>
            <a:lvl5pPr lvl="4" rtl="0">
              <a:lnSpc>
                <a:spcPct val="115000"/>
              </a:lnSpc>
              <a:spcBef>
                <a:spcPts val="800"/>
              </a:spcBef>
              <a:spcAft>
                <a:spcPts val="0"/>
              </a:spcAft>
              <a:buClr>
                <a:schemeClr val="lt1"/>
              </a:buClr>
              <a:buSzPts val="2000"/>
              <a:buNone/>
              <a:defRPr b="1">
                <a:solidFill>
                  <a:schemeClr val="lt1"/>
                </a:solidFill>
              </a:defRPr>
            </a:lvl5pPr>
            <a:lvl6pPr lvl="5" rtl="0">
              <a:lnSpc>
                <a:spcPct val="115000"/>
              </a:lnSpc>
              <a:spcBef>
                <a:spcPts val="800"/>
              </a:spcBef>
              <a:spcAft>
                <a:spcPts val="0"/>
              </a:spcAft>
              <a:buClr>
                <a:schemeClr val="lt1"/>
              </a:buClr>
              <a:buSzPts val="2000"/>
              <a:buNone/>
              <a:defRPr b="1">
                <a:solidFill>
                  <a:schemeClr val="lt1"/>
                </a:solidFill>
              </a:defRPr>
            </a:lvl6pPr>
            <a:lvl7pPr lvl="6" rtl="0">
              <a:lnSpc>
                <a:spcPct val="115000"/>
              </a:lnSpc>
              <a:spcBef>
                <a:spcPts val="800"/>
              </a:spcBef>
              <a:spcAft>
                <a:spcPts val="0"/>
              </a:spcAft>
              <a:buClr>
                <a:schemeClr val="lt1"/>
              </a:buClr>
              <a:buSzPts val="2000"/>
              <a:buNone/>
              <a:defRPr b="1">
                <a:solidFill>
                  <a:schemeClr val="lt1"/>
                </a:solidFill>
              </a:defRPr>
            </a:lvl7pPr>
            <a:lvl8pPr lvl="7" rtl="0">
              <a:lnSpc>
                <a:spcPct val="115000"/>
              </a:lnSpc>
              <a:spcBef>
                <a:spcPts val="800"/>
              </a:spcBef>
              <a:spcAft>
                <a:spcPts val="0"/>
              </a:spcAft>
              <a:buClr>
                <a:schemeClr val="lt1"/>
              </a:buClr>
              <a:buSzPts val="2000"/>
              <a:buNone/>
              <a:defRPr b="1">
                <a:solidFill>
                  <a:schemeClr val="lt1"/>
                </a:solidFill>
              </a:defRPr>
            </a:lvl8pPr>
            <a:lvl9pPr lvl="8" rtl="0">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51"/>
        <p:cNvGrpSpPr/>
        <p:nvPr/>
      </p:nvGrpSpPr>
      <p:grpSpPr>
        <a:xfrm>
          <a:off x="0" y="0"/>
          <a:ext cx="0" cy="0"/>
          <a:chOff x="0" y="0"/>
          <a:chExt cx="0" cy="0"/>
        </a:xfrm>
      </p:grpSpPr>
      <p:pic>
        <p:nvPicPr>
          <p:cNvPr id="52" name="Google Shape;52;p14"/>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53" name="Google Shape;53;p14"/>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4678"/>
        <p:cNvGrpSpPr/>
        <p:nvPr/>
      </p:nvGrpSpPr>
      <p:grpSpPr>
        <a:xfrm>
          <a:off x="0" y="0"/>
          <a:ext cx="0" cy="0"/>
          <a:chOff x="0" y="0"/>
          <a:chExt cx="0" cy="0"/>
        </a:xfrm>
      </p:grpSpPr>
      <p:sp>
        <p:nvSpPr>
          <p:cNvPr id="4679" name="Google Shape;4679;p132"/>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Section intro slide options</a:t>
            </a:r>
            <a:endParaRPr sz="7200" b="1">
              <a:solidFill>
                <a:srgbClr val="FFFFFF"/>
              </a:solidFill>
              <a:highlight>
                <a:srgbClr val="191919"/>
              </a:highlight>
            </a:endParaRPr>
          </a:p>
        </p:txBody>
      </p:sp>
      <p:sp>
        <p:nvSpPr>
          <p:cNvPr id="4680" name="Google Shape;4680;p132"/>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4681"/>
        <p:cNvGrpSpPr/>
        <p:nvPr/>
      </p:nvGrpSpPr>
      <p:grpSpPr>
        <a:xfrm>
          <a:off x="0" y="0"/>
          <a:ext cx="0" cy="0"/>
          <a:chOff x="0" y="0"/>
          <a:chExt cx="0" cy="0"/>
        </a:xfrm>
      </p:grpSpPr>
      <p:pic>
        <p:nvPicPr>
          <p:cNvPr id="4682" name="Google Shape;4682;p133"/>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4683" name="Google Shape;4683;p133"/>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accent1"/>
              </a:buClr>
              <a:buSzPts val="4800"/>
              <a:buNone/>
              <a:defRPr sz="4800">
                <a:solidFill>
                  <a:schemeClr val="accen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4684"/>
        <p:cNvGrpSpPr/>
        <p:nvPr/>
      </p:nvGrpSpPr>
      <p:grpSpPr>
        <a:xfrm>
          <a:off x="0" y="0"/>
          <a:ext cx="0" cy="0"/>
          <a:chOff x="0" y="0"/>
          <a:chExt cx="0" cy="0"/>
        </a:xfrm>
      </p:grpSpPr>
      <p:sp>
        <p:nvSpPr>
          <p:cNvPr id="4685" name="Google Shape;4685;p134"/>
          <p:cNvSpPr txBox="1">
            <a:spLocks noGrp="1"/>
          </p:cNvSpPr>
          <p:nvPr>
            <p:ph type="title"/>
          </p:nvPr>
        </p:nvSpPr>
        <p:spPr>
          <a:xfrm>
            <a:off x="573025" y="4724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800"/>
              <a:buNone/>
              <a:defRPr sz="48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pic>
        <p:nvPicPr>
          <p:cNvPr id="4686" name="Google Shape;4686;p134" descr="ASU_Horiz_RGB_Digital_MaroonGold.png"/>
          <p:cNvPicPr preferRelativeResize="0"/>
          <p:nvPr/>
        </p:nvPicPr>
        <p:blipFill rotWithShape="1">
          <a:blip r:embed="rId2">
            <a:alphaModFix/>
          </a:blip>
          <a:srcRect l="3729" t="13552" r="59274" b="16227"/>
          <a:stretch/>
        </p:blipFill>
        <p:spPr>
          <a:xfrm>
            <a:off x="8116825" y="4576775"/>
            <a:ext cx="867900" cy="457200"/>
          </a:xfrm>
          <a:prstGeom prst="rect">
            <a:avLst/>
          </a:prstGeom>
          <a:noFill/>
          <a:ln>
            <a:noFill/>
          </a:ln>
        </p:spPr>
      </p:pic>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4687"/>
        <p:cNvGrpSpPr/>
        <p:nvPr/>
      </p:nvGrpSpPr>
      <p:grpSpPr>
        <a:xfrm>
          <a:off x="0" y="0"/>
          <a:ext cx="0" cy="0"/>
          <a:chOff x="0" y="0"/>
          <a:chExt cx="0" cy="0"/>
        </a:xfrm>
      </p:grpSpPr>
      <p:pic>
        <p:nvPicPr>
          <p:cNvPr id="4688" name="Google Shape;4688;p135"/>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
        <p:nvSpPr>
          <p:cNvPr id="4689" name="Google Shape;4689;p135"/>
          <p:cNvSpPr txBox="1">
            <a:spLocks noGrp="1"/>
          </p:cNvSpPr>
          <p:nvPr>
            <p:ph type="title"/>
          </p:nvPr>
        </p:nvSpPr>
        <p:spPr>
          <a:xfrm>
            <a:off x="420625" y="320050"/>
            <a:ext cx="84117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Clr>
                <a:schemeClr val="lt1"/>
              </a:buClr>
              <a:buSzPts val="4800"/>
              <a:buNone/>
              <a:defRPr sz="48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4690"/>
        <p:cNvGrpSpPr/>
        <p:nvPr/>
      </p:nvGrpSpPr>
      <p:grpSpPr>
        <a:xfrm>
          <a:off x="0" y="0"/>
          <a:ext cx="0" cy="0"/>
          <a:chOff x="0" y="0"/>
          <a:chExt cx="0" cy="0"/>
        </a:xfrm>
      </p:grpSpPr>
      <p:sp>
        <p:nvSpPr>
          <p:cNvPr id="4691" name="Google Shape;4691;p136"/>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4692" name="Google Shape;4692;p13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4693"/>
        <p:cNvGrpSpPr/>
        <p:nvPr/>
      </p:nvGrpSpPr>
      <p:grpSpPr>
        <a:xfrm>
          <a:off x="0" y="0"/>
          <a:ext cx="0" cy="0"/>
          <a:chOff x="0" y="0"/>
          <a:chExt cx="0" cy="0"/>
        </a:xfrm>
      </p:grpSpPr>
      <p:sp>
        <p:nvSpPr>
          <p:cNvPr id="4694" name="Google Shape;4694;p137"/>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4695" name="Google Shape;4695;p137"/>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4696"/>
        <p:cNvGrpSpPr/>
        <p:nvPr/>
      </p:nvGrpSpPr>
      <p:grpSpPr>
        <a:xfrm>
          <a:off x="0" y="0"/>
          <a:ext cx="0" cy="0"/>
          <a:chOff x="0" y="0"/>
          <a:chExt cx="0" cy="0"/>
        </a:xfrm>
      </p:grpSpPr>
      <p:sp>
        <p:nvSpPr>
          <p:cNvPr id="4697" name="Google Shape;4697;p138"/>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4698" name="Google Shape;4698;p138"/>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4699"/>
        <p:cNvGrpSpPr/>
        <p:nvPr/>
      </p:nvGrpSpPr>
      <p:grpSpPr>
        <a:xfrm>
          <a:off x="0" y="0"/>
          <a:ext cx="0" cy="0"/>
          <a:chOff x="0" y="0"/>
          <a:chExt cx="0" cy="0"/>
        </a:xfrm>
      </p:grpSpPr>
      <p:sp>
        <p:nvSpPr>
          <p:cNvPr id="4700" name="Google Shape;4700;p139"/>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4701" name="Google Shape;4701;p139"/>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4702"/>
        <p:cNvGrpSpPr/>
        <p:nvPr/>
      </p:nvGrpSpPr>
      <p:grpSpPr>
        <a:xfrm>
          <a:off x="0" y="0"/>
          <a:ext cx="0" cy="0"/>
          <a:chOff x="0" y="0"/>
          <a:chExt cx="0" cy="0"/>
        </a:xfrm>
      </p:grpSpPr>
      <p:pic>
        <p:nvPicPr>
          <p:cNvPr id="4703" name="Google Shape;4703;p140"/>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4704" name="Google Shape;4704;p140"/>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4705"/>
        <p:cNvGrpSpPr/>
        <p:nvPr/>
      </p:nvGrpSpPr>
      <p:grpSpPr>
        <a:xfrm>
          <a:off x="0" y="0"/>
          <a:ext cx="0" cy="0"/>
          <a:chOff x="0" y="0"/>
          <a:chExt cx="0" cy="0"/>
        </a:xfrm>
      </p:grpSpPr>
      <p:pic>
        <p:nvPicPr>
          <p:cNvPr id="4706" name="Google Shape;4706;p141"/>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4707" name="Google Shape;4707;p141"/>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54"/>
        <p:cNvGrpSpPr/>
        <p:nvPr/>
      </p:nvGrpSpPr>
      <p:grpSpPr>
        <a:xfrm>
          <a:off x="0" y="0"/>
          <a:ext cx="0" cy="0"/>
          <a:chOff x="0" y="0"/>
          <a:chExt cx="0" cy="0"/>
        </a:xfrm>
      </p:grpSpPr>
      <p:sp>
        <p:nvSpPr>
          <p:cNvPr id="55" name="Google Shape;55;p15"/>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6" name="Google Shape;56;p15"/>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4708"/>
        <p:cNvGrpSpPr/>
        <p:nvPr/>
      </p:nvGrpSpPr>
      <p:grpSpPr>
        <a:xfrm>
          <a:off x="0" y="0"/>
          <a:ext cx="0" cy="0"/>
          <a:chOff x="0" y="0"/>
          <a:chExt cx="0" cy="0"/>
        </a:xfrm>
      </p:grpSpPr>
      <p:sp>
        <p:nvSpPr>
          <p:cNvPr id="4709" name="Google Shape;4709;p142"/>
          <p:cNvSpPr>
            <a:spLocks noGrp="1"/>
          </p:cNvSpPr>
          <p:nvPr>
            <p:ph type="pic" idx="2"/>
          </p:nvPr>
        </p:nvSpPr>
        <p:spPr>
          <a:xfrm>
            <a:off x="100" y="-9225"/>
            <a:ext cx="9144000" cy="5143500"/>
          </a:xfrm>
          <a:prstGeom prst="rect">
            <a:avLst/>
          </a:prstGeom>
          <a:noFill/>
          <a:ln>
            <a:noFill/>
          </a:ln>
        </p:spPr>
      </p:sp>
      <p:sp>
        <p:nvSpPr>
          <p:cNvPr id="4710" name="Google Shape;4710;p142"/>
          <p:cNvSpPr txBox="1">
            <a:spLocks noGrp="1"/>
          </p:cNvSpPr>
          <p:nvPr>
            <p:ph type="title"/>
          </p:nvPr>
        </p:nvSpPr>
        <p:spPr>
          <a:xfrm>
            <a:off x="420625" y="3091050"/>
            <a:ext cx="8385000" cy="793500"/>
          </a:xfrm>
          <a:prstGeom prst="rect">
            <a:avLst/>
          </a:prstGeom>
          <a:solidFill>
            <a:schemeClr val="lt1"/>
          </a:solidFill>
        </p:spPr>
        <p:txBody>
          <a:bodyPr spcFirstLastPara="1" wrap="square" lIns="0" tIns="0" rIns="0" bIns="0" anchor="ctr" anchorCtr="0">
            <a:spAutoFit/>
          </a:bodyPr>
          <a:lstStyle>
            <a:lvl1pPr lvl="0" rtl="0">
              <a:lnSpc>
                <a:spcPct val="90000"/>
              </a:lnSpc>
              <a:spcBef>
                <a:spcPts val="0"/>
              </a:spcBef>
              <a:spcAft>
                <a:spcPts val="0"/>
              </a:spcAft>
              <a:buSzPts val="4400"/>
              <a:buNone/>
              <a:defRPr sz="4400"/>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4711"/>
        <p:cNvGrpSpPr/>
        <p:nvPr/>
      </p:nvGrpSpPr>
      <p:grpSpPr>
        <a:xfrm>
          <a:off x="0" y="0"/>
          <a:ext cx="0" cy="0"/>
          <a:chOff x="0" y="0"/>
          <a:chExt cx="0" cy="0"/>
        </a:xfrm>
      </p:grpSpPr>
      <p:sp>
        <p:nvSpPr>
          <p:cNvPr id="4712" name="Google Shape;4712;p143"/>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43"/>
          <p:cNvSpPr txBox="1">
            <a:spLocks noGrp="1"/>
          </p:cNvSpPr>
          <p:nvPr>
            <p:ph type="title"/>
          </p:nvPr>
        </p:nvSpPr>
        <p:spPr>
          <a:xfrm>
            <a:off x="265500" y="1233175"/>
            <a:ext cx="4045200" cy="1482300"/>
          </a:xfrm>
          <a:prstGeom prst="rect">
            <a:avLst/>
          </a:prstGeom>
        </p:spPr>
        <p:txBody>
          <a:bodyPr spcFirstLastPara="1" wrap="square" lIns="0" tIns="0" rIns="0" bIns="0" anchor="b" anchorCtr="0">
            <a:noAutofit/>
          </a:bodyPr>
          <a:lstStyle>
            <a:lvl1pPr lvl="0" rtl="0">
              <a:spcBef>
                <a:spcPts val="0"/>
              </a:spcBef>
              <a:spcAft>
                <a:spcPts val="0"/>
              </a:spcAft>
              <a:buSzPts val="4200"/>
              <a:buNone/>
              <a:defRPr sz="4200">
                <a:highlight>
                  <a:schemeClr val="accent1"/>
                </a:highlight>
              </a:defRPr>
            </a:lvl1pPr>
            <a:lvl2pPr lvl="1" rtl="0">
              <a:spcBef>
                <a:spcPts val="0"/>
              </a:spcBef>
              <a:spcAft>
                <a:spcPts val="0"/>
              </a:spcAft>
              <a:buSzPts val="4200"/>
              <a:buNone/>
              <a:defRPr sz="4200"/>
            </a:lvl2pPr>
            <a:lvl3pPr lvl="2" rtl="0">
              <a:spcBef>
                <a:spcPts val="800"/>
              </a:spcBef>
              <a:spcAft>
                <a:spcPts val="0"/>
              </a:spcAft>
              <a:buSzPts val="4200"/>
              <a:buNone/>
              <a:defRPr sz="4200"/>
            </a:lvl3pPr>
            <a:lvl4pPr lvl="3" rtl="0">
              <a:spcBef>
                <a:spcPts val="800"/>
              </a:spcBef>
              <a:spcAft>
                <a:spcPts val="0"/>
              </a:spcAft>
              <a:buSzPts val="4200"/>
              <a:buNone/>
              <a:defRPr sz="4200"/>
            </a:lvl4pPr>
            <a:lvl5pPr lvl="4" rtl="0">
              <a:spcBef>
                <a:spcPts val="800"/>
              </a:spcBef>
              <a:spcAft>
                <a:spcPts val="0"/>
              </a:spcAft>
              <a:buSzPts val="4200"/>
              <a:buNone/>
              <a:defRPr sz="4200"/>
            </a:lvl5pPr>
            <a:lvl6pPr lvl="5" rtl="0">
              <a:spcBef>
                <a:spcPts val="800"/>
              </a:spcBef>
              <a:spcAft>
                <a:spcPts val="0"/>
              </a:spcAft>
              <a:buSzPts val="4200"/>
              <a:buNone/>
              <a:defRPr sz="4200"/>
            </a:lvl6pPr>
            <a:lvl7pPr lvl="6" rtl="0">
              <a:spcBef>
                <a:spcPts val="800"/>
              </a:spcBef>
              <a:spcAft>
                <a:spcPts val="0"/>
              </a:spcAft>
              <a:buSzPts val="4200"/>
              <a:buNone/>
              <a:defRPr sz="4200"/>
            </a:lvl7pPr>
            <a:lvl8pPr lvl="7" rtl="0">
              <a:spcBef>
                <a:spcPts val="800"/>
              </a:spcBef>
              <a:spcAft>
                <a:spcPts val="0"/>
              </a:spcAft>
              <a:buSzPts val="4200"/>
              <a:buNone/>
              <a:defRPr sz="4200"/>
            </a:lvl8pPr>
            <a:lvl9pPr lvl="8" rtl="0">
              <a:spcBef>
                <a:spcPts val="800"/>
              </a:spcBef>
              <a:spcAft>
                <a:spcPts val="800"/>
              </a:spcAft>
              <a:buSzPts val="4200"/>
              <a:buNone/>
              <a:defRPr sz="4200"/>
            </a:lvl9pPr>
          </a:lstStyle>
          <a:p>
            <a:endParaRPr/>
          </a:p>
        </p:txBody>
      </p:sp>
      <p:sp>
        <p:nvSpPr>
          <p:cNvPr id="4714" name="Google Shape;4714;p143"/>
          <p:cNvSpPr txBox="1">
            <a:spLocks noGrp="1"/>
          </p:cNvSpPr>
          <p:nvPr>
            <p:ph type="subTitle" idx="1"/>
          </p:nvPr>
        </p:nvSpPr>
        <p:spPr>
          <a:xfrm>
            <a:off x="265500" y="2715475"/>
            <a:ext cx="4045200" cy="132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4715" name="Google Shape;4715;p143"/>
          <p:cNvSpPr txBox="1">
            <a:spLocks noGrp="1"/>
          </p:cNvSpPr>
          <p:nvPr>
            <p:ph type="body" idx="2"/>
          </p:nvPr>
        </p:nvSpPr>
        <p:spPr>
          <a:xfrm>
            <a:off x="4939500" y="724075"/>
            <a:ext cx="3837000" cy="3695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4716"/>
        <p:cNvGrpSpPr/>
        <p:nvPr/>
      </p:nvGrpSpPr>
      <p:grpSpPr>
        <a:xfrm>
          <a:off x="0" y="0"/>
          <a:ext cx="0" cy="0"/>
          <a:chOff x="0" y="0"/>
          <a:chExt cx="0" cy="0"/>
        </a:xfrm>
      </p:grpSpPr>
      <p:sp>
        <p:nvSpPr>
          <p:cNvPr id="4717" name="Google Shape;4717;p144"/>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4718" name="Google Shape;4718;p14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4719" name="Google Shape;4719;p144"/>
          <p:cNvSpPr txBox="1">
            <a:spLocks noGrp="1"/>
          </p:cNvSpPr>
          <p:nvPr>
            <p:ph type="title"/>
          </p:nvPr>
        </p:nvSpPr>
        <p:spPr>
          <a:xfrm>
            <a:off x="436325" y="1816500"/>
            <a:ext cx="8362800" cy="1530600"/>
          </a:xfrm>
          <a:prstGeom prst="rect">
            <a:avLst/>
          </a:prstGeom>
        </p:spPr>
        <p:txBody>
          <a:bodyPr spcFirstLastPara="1" wrap="square" lIns="0" tIns="0" rIns="0" bIns="0" anchor="ctr" anchorCtr="0">
            <a:normAutofit/>
          </a:bodyPr>
          <a:lstStyle>
            <a:lvl1pPr lvl="0" rtl="0">
              <a:spcBef>
                <a:spcPts val="0"/>
              </a:spcBef>
              <a:spcAft>
                <a:spcPts val="0"/>
              </a:spcAft>
              <a:buClr>
                <a:schemeClr val="accent1"/>
              </a:buClr>
              <a:buSzPts val="3200"/>
              <a:buNone/>
              <a:defRPr>
                <a:solidFill>
                  <a:schemeClr val="accen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4720"/>
        <p:cNvGrpSpPr/>
        <p:nvPr/>
      </p:nvGrpSpPr>
      <p:grpSpPr>
        <a:xfrm>
          <a:off x="0" y="0"/>
          <a:ext cx="0" cy="0"/>
          <a:chOff x="0" y="0"/>
          <a:chExt cx="0" cy="0"/>
        </a:xfrm>
      </p:grpSpPr>
      <p:sp>
        <p:nvSpPr>
          <p:cNvPr id="4721" name="Google Shape;4721;p145"/>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4722" name="Google Shape;4722;p14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4723" name="Google Shape;4723;p145"/>
          <p:cNvSpPr txBox="1">
            <a:spLocks noGrp="1"/>
          </p:cNvSpPr>
          <p:nvPr>
            <p:ph type="title"/>
          </p:nvPr>
        </p:nvSpPr>
        <p:spPr>
          <a:xfrm>
            <a:off x="436325" y="1816625"/>
            <a:ext cx="8362800" cy="1530300"/>
          </a:xfrm>
          <a:prstGeom prst="rect">
            <a:avLst/>
          </a:prstGeom>
        </p:spPr>
        <p:txBody>
          <a:bodyPr spcFirstLastPara="1" wrap="square" lIns="0" tIns="0" rIns="0" bIns="0" anchor="ctr" anchorCtr="0">
            <a:normAutofit/>
          </a:bodyPr>
          <a:lstStyle>
            <a:lvl1pPr lvl="0" rtl="0">
              <a:spcBef>
                <a:spcPts val="0"/>
              </a:spcBef>
              <a:spcAft>
                <a:spcPts val="0"/>
              </a:spcAft>
              <a:buSzPts val="3200"/>
              <a:buNone/>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4724"/>
        <p:cNvGrpSpPr/>
        <p:nvPr/>
      </p:nvGrpSpPr>
      <p:grpSpPr>
        <a:xfrm>
          <a:off x="0" y="0"/>
          <a:ext cx="0" cy="0"/>
          <a:chOff x="0" y="0"/>
          <a:chExt cx="0" cy="0"/>
        </a:xfrm>
      </p:grpSpPr>
      <p:sp>
        <p:nvSpPr>
          <p:cNvPr id="4725" name="Google Shape;4725;p146"/>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4726" name="Google Shape;4726;p14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4727" name="Google Shape;4727;p146"/>
          <p:cNvSpPr txBox="1">
            <a:spLocks noGrp="1"/>
          </p:cNvSpPr>
          <p:nvPr>
            <p:ph type="title"/>
          </p:nvPr>
        </p:nvSpPr>
        <p:spPr>
          <a:xfrm>
            <a:off x="436325" y="1816550"/>
            <a:ext cx="8362800" cy="1530300"/>
          </a:xfrm>
          <a:prstGeom prst="rect">
            <a:avLst/>
          </a:prstGeom>
        </p:spPr>
        <p:txBody>
          <a:bodyPr spcFirstLastPara="1" wrap="square" lIns="0" tIns="0" rIns="0" bIns="0" anchor="ctr" anchorCtr="0">
            <a:norm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4728"/>
        <p:cNvGrpSpPr/>
        <p:nvPr/>
      </p:nvGrpSpPr>
      <p:grpSpPr>
        <a:xfrm>
          <a:off x="0" y="0"/>
          <a:ext cx="0" cy="0"/>
          <a:chOff x="0" y="0"/>
          <a:chExt cx="0" cy="0"/>
        </a:xfrm>
      </p:grpSpPr>
      <p:sp>
        <p:nvSpPr>
          <p:cNvPr id="4729" name="Google Shape;4729;p147"/>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Title and text slide options</a:t>
            </a:r>
            <a:endParaRPr sz="7200" b="1">
              <a:solidFill>
                <a:srgbClr val="191919"/>
              </a:solidFill>
            </a:endParaRPr>
          </a:p>
        </p:txBody>
      </p:sp>
      <p:sp>
        <p:nvSpPr>
          <p:cNvPr id="4730" name="Google Shape;4730;p147"/>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4731"/>
        <p:cNvGrpSpPr/>
        <p:nvPr/>
      </p:nvGrpSpPr>
      <p:grpSpPr>
        <a:xfrm>
          <a:off x="0" y="0"/>
          <a:ext cx="0" cy="0"/>
          <a:chOff x="0" y="0"/>
          <a:chExt cx="0" cy="0"/>
        </a:xfrm>
      </p:grpSpPr>
      <p:sp>
        <p:nvSpPr>
          <p:cNvPr id="4732" name="Google Shape;4732;p148"/>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733" name="Google Shape;4733;p148"/>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4734"/>
        <p:cNvGrpSpPr/>
        <p:nvPr/>
      </p:nvGrpSpPr>
      <p:grpSpPr>
        <a:xfrm>
          <a:off x="0" y="0"/>
          <a:ext cx="0" cy="0"/>
          <a:chOff x="0" y="0"/>
          <a:chExt cx="0" cy="0"/>
        </a:xfrm>
      </p:grpSpPr>
      <p:sp>
        <p:nvSpPr>
          <p:cNvPr id="4735" name="Google Shape;4735;p149"/>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736" name="Google Shape;4736;p149"/>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4737"/>
        <p:cNvGrpSpPr/>
        <p:nvPr/>
      </p:nvGrpSpPr>
      <p:grpSpPr>
        <a:xfrm>
          <a:off x="0" y="0"/>
          <a:ext cx="0" cy="0"/>
          <a:chOff x="0" y="0"/>
          <a:chExt cx="0" cy="0"/>
        </a:xfrm>
      </p:grpSpPr>
      <p:sp>
        <p:nvSpPr>
          <p:cNvPr id="4738" name="Google Shape;4738;p150"/>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739" name="Google Shape;4739;p150"/>
          <p:cNvSpPr txBox="1">
            <a:spLocks noGrp="1"/>
          </p:cNvSpPr>
          <p:nvPr>
            <p:ph type="body" idx="1"/>
          </p:nvPr>
        </p:nvSpPr>
        <p:spPr>
          <a:xfrm>
            <a:off x="420900" y="1125700"/>
            <a:ext cx="8384700" cy="37023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4740" name="Google Shape;4740;p150"/>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4741"/>
        <p:cNvGrpSpPr/>
        <p:nvPr/>
      </p:nvGrpSpPr>
      <p:grpSpPr>
        <a:xfrm>
          <a:off x="0" y="0"/>
          <a:ext cx="0" cy="0"/>
          <a:chOff x="0" y="0"/>
          <a:chExt cx="0" cy="0"/>
        </a:xfrm>
      </p:grpSpPr>
      <p:sp>
        <p:nvSpPr>
          <p:cNvPr id="4742" name="Google Shape;4742;p151"/>
          <p:cNvSpPr txBox="1">
            <a:spLocks noGrp="1"/>
          </p:cNvSpPr>
          <p:nvPr>
            <p:ph type="title"/>
          </p:nvPr>
        </p:nvSpPr>
        <p:spPr>
          <a:xfrm>
            <a:off x="420625" y="320050"/>
            <a:ext cx="3666900" cy="567000"/>
          </a:xfrm>
          <a:prstGeom prst="rect">
            <a:avLst/>
          </a:prstGeom>
        </p:spPr>
        <p:txBody>
          <a:bodyPr spcFirstLastPara="1" wrap="square" lIns="0" tIns="0" rIns="0" bIns="0" anchor="t" anchorCtr="0">
            <a:sp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743" name="Google Shape;4743;p151"/>
          <p:cNvSpPr txBox="1">
            <a:spLocks noGrp="1"/>
          </p:cNvSpPr>
          <p:nvPr>
            <p:ph type="body" idx="1"/>
          </p:nvPr>
        </p:nvSpPr>
        <p:spPr>
          <a:xfrm>
            <a:off x="420900" y="1356375"/>
            <a:ext cx="4105500" cy="34716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57"/>
        <p:cNvGrpSpPr/>
        <p:nvPr/>
      </p:nvGrpSpPr>
      <p:grpSpPr>
        <a:xfrm>
          <a:off x="0" y="0"/>
          <a:ext cx="0" cy="0"/>
          <a:chOff x="0" y="0"/>
          <a:chExt cx="0" cy="0"/>
        </a:xfrm>
      </p:grpSpPr>
      <p:sp>
        <p:nvSpPr>
          <p:cNvPr id="58" name="Google Shape;58;p16"/>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59" name="Google Shape;59;p1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4744"/>
        <p:cNvGrpSpPr/>
        <p:nvPr/>
      </p:nvGrpSpPr>
      <p:grpSpPr>
        <a:xfrm>
          <a:off x="0" y="0"/>
          <a:ext cx="0" cy="0"/>
          <a:chOff x="0" y="0"/>
          <a:chExt cx="0" cy="0"/>
        </a:xfrm>
      </p:grpSpPr>
      <p:sp>
        <p:nvSpPr>
          <p:cNvPr id="4745" name="Google Shape;4745;p152"/>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4746" name="Google Shape;4746;p152"/>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52"/>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4748"/>
        <p:cNvGrpSpPr/>
        <p:nvPr/>
      </p:nvGrpSpPr>
      <p:grpSpPr>
        <a:xfrm>
          <a:off x="0" y="0"/>
          <a:ext cx="0" cy="0"/>
          <a:chOff x="0" y="0"/>
          <a:chExt cx="0" cy="0"/>
        </a:xfrm>
      </p:grpSpPr>
      <p:sp>
        <p:nvSpPr>
          <p:cNvPr id="4749" name="Google Shape;4749;p153"/>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4750" name="Google Shape;4750;p153"/>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53"/>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4752"/>
        <p:cNvGrpSpPr/>
        <p:nvPr/>
      </p:nvGrpSpPr>
      <p:grpSpPr>
        <a:xfrm>
          <a:off x="0" y="0"/>
          <a:ext cx="0" cy="0"/>
          <a:chOff x="0" y="0"/>
          <a:chExt cx="0" cy="0"/>
        </a:xfrm>
      </p:grpSpPr>
      <p:sp>
        <p:nvSpPr>
          <p:cNvPr id="4753" name="Google Shape;4753;p15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754" name="Google Shape;4754;p154"/>
          <p:cNvSpPr txBox="1">
            <a:spLocks noGrp="1"/>
          </p:cNvSpPr>
          <p:nvPr>
            <p:ph type="body" idx="1"/>
          </p:nvPr>
        </p:nvSpPr>
        <p:spPr>
          <a:xfrm>
            <a:off x="420625" y="1152475"/>
            <a:ext cx="4105500" cy="3416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4755" name="Google Shape;4755;p154"/>
          <p:cNvSpPr txBox="1">
            <a:spLocks noGrp="1"/>
          </p:cNvSpPr>
          <p:nvPr>
            <p:ph type="body" idx="2"/>
          </p:nvPr>
        </p:nvSpPr>
        <p:spPr>
          <a:xfrm>
            <a:off x="4617725" y="1152475"/>
            <a:ext cx="4188000" cy="3416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4756" name="Google Shape;4756;p154"/>
          <p:cNvSpPr txBox="1">
            <a:spLocks noGrp="1"/>
          </p:cNvSpPr>
          <p:nvPr>
            <p:ph type="subTitle" idx="3"/>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4757"/>
        <p:cNvGrpSpPr/>
        <p:nvPr/>
      </p:nvGrpSpPr>
      <p:grpSpPr>
        <a:xfrm>
          <a:off x="0" y="0"/>
          <a:ext cx="0" cy="0"/>
          <a:chOff x="0" y="0"/>
          <a:chExt cx="0" cy="0"/>
        </a:xfrm>
      </p:grpSpPr>
      <p:sp>
        <p:nvSpPr>
          <p:cNvPr id="4758" name="Google Shape;4758;p15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759" name="Google Shape;4759;p155"/>
          <p:cNvSpPr txBox="1">
            <a:spLocks noGrp="1"/>
          </p:cNvSpPr>
          <p:nvPr>
            <p:ph type="body" idx="1"/>
          </p:nvPr>
        </p:nvSpPr>
        <p:spPr>
          <a:xfrm>
            <a:off x="420625" y="994550"/>
            <a:ext cx="4105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4760" name="Google Shape;4760;p155"/>
          <p:cNvSpPr txBox="1">
            <a:spLocks noGrp="1"/>
          </p:cNvSpPr>
          <p:nvPr>
            <p:ph type="body" idx="2"/>
          </p:nvPr>
        </p:nvSpPr>
        <p:spPr>
          <a:xfrm>
            <a:off x="4617725" y="994550"/>
            <a:ext cx="41880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cxnSp>
        <p:nvCxnSpPr>
          <p:cNvPr id="4761" name="Google Shape;4761;p155"/>
          <p:cNvCxnSpPr/>
          <p:nvPr/>
        </p:nvCxnSpPr>
        <p:spPr>
          <a:xfrm>
            <a:off x="4576623"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4762"/>
        <p:cNvGrpSpPr/>
        <p:nvPr/>
      </p:nvGrpSpPr>
      <p:grpSpPr>
        <a:xfrm>
          <a:off x="0" y="0"/>
          <a:ext cx="0" cy="0"/>
          <a:chOff x="0" y="0"/>
          <a:chExt cx="0" cy="0"/>
        </a:xfrm>
      </p:grpSpPr>
      <p:sp>
        <p:nvSpPr>
          <p:cNvPr id="4763" name="Google Shape;4763;p156"/>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4" name="Google Shape;4764;p156"/>
          <p:cNvGrpSpPr/>
          <p:nvPr/>
        </p:nvGrpSpPr>
        <p:grpSpPr>
          <a:xfrm>
            <a:off x="4835313" y="-2210885"/>
            <a:ext cx="7143750" cy="4509800"/>
            <a:chOff x="238125" y="602600"/>
            <a:chExt cx="7143750" cy="4509800"/>
          </a:xfrm>
        </p:grpSpPr>
        <p:sp>
          <p:nvSpPr>
            <p:cNvPr id="4765" name="Google Shape;4765;p15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5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5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5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5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5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5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5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5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5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5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5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5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5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5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5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5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5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5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5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5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5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5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5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5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5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5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5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5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5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5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5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5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5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5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5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5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5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5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5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5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5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5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5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5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5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5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5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5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5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5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5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5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5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5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5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5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5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5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5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5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5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5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5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5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5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5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5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5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5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5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5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5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5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5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5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5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5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5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5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5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5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5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5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5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5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5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5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5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5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5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5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5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5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5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5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5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5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5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5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5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5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5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5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5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5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5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5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5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5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5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5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5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5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5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5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5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5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5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5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5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5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5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5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5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5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5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5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5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5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5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5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5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5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5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5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5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5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5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5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5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5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5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5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5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5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5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5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5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5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5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5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5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5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5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5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5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5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5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5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5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5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5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5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5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5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5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5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5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5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5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5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5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5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5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5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5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5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5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5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5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5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5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5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5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5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5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5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5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5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5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5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5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5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5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5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5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5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5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5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5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5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5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5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5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5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5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5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5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5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5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5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5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5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5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5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5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5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5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5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5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5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5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5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5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5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5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5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5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5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5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5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5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5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5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5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5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5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5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5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5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5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5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5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5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5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5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5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5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5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5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5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5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5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5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5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5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5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5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5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5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5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5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5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5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5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5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5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5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5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5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5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5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5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5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5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5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5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5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5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5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5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5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5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5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5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5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5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5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5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5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5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5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5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5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5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5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5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5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5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5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5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5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5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5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5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5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5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5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5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5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5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5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5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5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5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5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5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5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5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5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5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5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5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5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5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5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5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5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5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5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5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5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5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5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5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5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5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5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5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5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5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5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5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5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5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5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5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5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5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5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5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5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5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5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5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5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5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5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5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5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5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5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5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5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5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5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5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5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5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5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5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5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5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5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5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5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5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5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5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5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5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5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5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5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5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5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5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5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5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5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5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5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5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5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5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5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5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5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5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5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5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5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5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5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5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5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5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5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5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5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5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5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5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5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5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5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5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5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5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5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5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5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5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5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5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5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5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5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5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5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5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5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5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5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5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5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5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5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5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5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5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5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5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5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5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5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5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5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5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5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5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5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5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5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5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5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5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5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5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5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5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5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5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5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5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5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5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5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5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5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5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5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5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56"/>
          <p:cNvGrpSpPr/>
          <p:nvPr/>
        </p:nvGrpSpPr>
        <p:grpSpPr>
          <a:xfrm>
            <a:off x="-4743450" y="1969175"/>
            <a:ext cx="7143750" cy="4509800"/>
            <a:chOff x="238125" y="602600"/>
            <a:chExt cx="7143750" cy="4509800"/>
          </a:xfrm>
        </p:grpSpPr>
        <p:sp>
          <p:nvSpPr>
            <p:cNvPr id="5240" name="Google Shape;5240;p15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5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5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56"/>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56"/>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5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5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5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5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5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5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5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5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5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5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5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5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5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5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5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5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5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5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5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5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5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5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5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5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5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5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5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5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5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5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5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5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5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5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5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5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5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5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5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5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5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5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5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5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5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5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5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5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5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5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5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5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5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5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5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5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5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5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5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5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5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5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5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5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5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5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5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5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5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5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5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5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5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5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5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5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5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5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5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5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5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5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5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5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5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5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5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5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5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5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5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5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5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56"/>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56"/>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5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5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5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5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5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5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5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5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5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5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5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5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5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5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5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5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5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5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5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5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5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5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5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5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5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5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5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5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5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5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5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5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5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5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5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5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5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5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5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5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5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5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5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5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5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5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5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5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5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5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5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5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5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5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5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5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5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5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5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5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5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5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5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5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5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5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5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5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5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5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5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5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5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5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5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5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5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5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5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5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5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5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5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5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5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5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5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5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5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5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5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5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5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5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5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5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5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5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5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5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5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5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5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5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5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5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5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5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5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5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5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5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5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5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5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5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56"/>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56"/>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5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5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5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5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5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5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5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5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5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5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5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5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5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5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5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5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5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5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5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5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5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5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5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5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5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5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5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5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5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5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5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5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5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5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5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5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5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5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5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5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5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5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5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5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5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5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5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5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5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5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5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5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5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5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5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5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5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5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5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5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5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5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5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5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5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5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5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5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5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5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5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5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5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5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5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5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5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5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5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5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5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5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5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5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5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5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5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5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5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5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5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5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5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5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5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5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5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5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5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5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5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5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5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5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5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5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5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5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5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5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5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5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5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5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5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5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5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5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5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5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5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5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5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5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5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5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5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5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5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5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5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5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5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5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5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5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5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5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5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5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5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5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5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5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5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5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5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5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5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5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5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5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5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5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5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5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5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5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5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5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5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5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5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5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5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5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5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5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5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56"/>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56"/>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5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5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5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5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5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5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5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5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5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5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5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5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5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5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5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5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5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5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5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5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5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5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5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5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5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5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5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5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5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5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5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5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5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5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5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5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5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5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5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5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5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5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5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5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5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5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5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5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5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5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5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5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5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5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5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5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5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5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5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5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5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5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5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5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5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5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5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5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5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5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5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5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5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5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5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5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5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5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5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5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5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5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5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5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5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14" name="Google Shape;5714;p156"/>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56"/>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5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56"/>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56"/>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rtl="0">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rtl="0">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rtl="0">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rtl="0">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rtl="0">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rtl="0">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rtl="0">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rtl="0">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5719" name="Google Shape;5719;p156"/>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rtl="0">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rtl="0">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rtl="0">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rtl="0">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rtl="0">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rtl="0">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rtl="0">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rtl="0">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rtl="0">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5720" name="Google Shape;5720;p156"/>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rtl="0">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rtl="0">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rtl="0">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rtl="0">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rtl="0">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rtl="0">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rtl="0">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rtl="0">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rtl="0">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5721"/>
        <p:cNvGrpSpPr/>
        <p:nvPr/>
      </p:nvGrpSpPr>
      <p:grpSpPr>
        <a:xfrm>
          <a:off x="0" y="0"/>
          <a:ext cx="0" cy="0"/>
          <a:chOff x="0" y="0"/>
          <a:chExt cx="0" cy="0"/>
        </a:xfrm>
      </p:grpSpPr>
      <p:pic>
        <p:nvPicPr>
          <p:cNvPr id="5722" name="Google Shape;5722;p157"/>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5723" name="Google Shape;5723;p157"/>
          <p:cNvSpPr txBox="1">
            <a:spLocks noGrp="1"/>
          </p:cNvSpPr>
          <p:nvPr>
            <p:ph type="body" idx="1"/>
          </p:nvPr>
        </p:nvSpPr>
        <p:spPr>
          <a:xfrm>
            <a:off x="433675" y="1301025"/>
            <a:ext cx="4092600" cy="2454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5724" name="Google Shape;5724;p157"/>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5725" name="Google Shape;5725;p157"/>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5726" name="Google Shape;5726;p157"/>
          <p:cNvSpPr txBox="1">
            <a:spLocks noGrp="1"/>
          </p:cNvSpPr>
          <p:nvPr>
            <p:ph type="body" idx="3"/>
          </p:nvPr>
        </p:nvSpPr>
        <p:spPr>
          <a:xfrm>
            <a:off x="4617725" y="1301025"/>
            <a:ext cx="4092600" cy="2454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5727"/>
        <p:cNvGrpSpPr/>
        <p:nvPr/>
      </p:nvGrpSpPr>
      <p:grpSpPr>
        <a:xfrm>
          <a:off x="0" y="0"/>
          <a:ext cx="0" cy="0"/>
          <a:chOff x="0" y="0"/>
          <a:chExt cx="0" cy="0"/>
        </a:xfrm>
      </p:grpSpPr>
      <p:pic>
        <p:nvPicPr>
          <p:cNvPr id="5728" name="Google Shape;5728;p158"/>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5729" name="Google Shape;5729;p158"/>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5730" name="Google Shape;5730;p158"/>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5731" name="Google Shape;5731;p158"/>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2400"/>
              <a:buFont typeface="Arial"/>
              <a:buNone/>
              <a:defRPr sz="2400" b="1">
                <a:solidFill>
                  <a:schemeClr val="dk1"/>
                </a:solidFill>
              </a:defRPr>
            </a:lvl2pPr>
            <a:lvl3pPr lvl="2" algn="l" rtl="0">
              <a:lnSpc>
                <a:spcPct val="90000"/>
              </a:lnSpc>
              <a:spcBef>
                <a:spcPts val="0"/>
              </a:spcBef>
              <a:spcAft>
                <a:spcPts val="0"/>
              </a:spcAft>
              <a:buClr>
                <a:schemeClr val="dk1"/>
              </a:buClr>
              <a:buSzPts val="2400"/>
              <a:buFont typeface="Arial"/>
              <a:buNone/>
              <a:defRPr sz="2400" b="1">
                <a:solidFill>
                  <a:schemeClr val="dk1"/>
                </a:solidFill>
              </a:defRPr>
            </a:lvl3pPr>
            <a:lvl4pPr lvl="3" algn="l" rtl="0">
              <a:lnSpc>
                <a:spcPct val="90000"/>
              </a:lnSpc>
              <a:spcBef>
                <a:spcPts val="0"/>
              </a:spcBef>
              <a:spcAft>
                <a:spcPts val="0"/>
              </a:spcAft>
              <a:buClr>
                <a:schemeClr val="dk1"/>
              </a:buClr>
              <a:buSzPts val="2400"/>
              <a:buFont typeface="Arial"/>
              <a:buNone/>
              <a:defRPr sz="2400" b="1">
                <a:solidFill>
                  <a:schemeClr val="dk1"/>
                </a:solidFill>
              </a:defRPr>
            </a:lvl4pPr>
            <a:lvl5pPr lvl="4" algn="l" rtl="0">
              <a:lnSpc>
                <a:spcPct val="90000"/>
              </a:lnSpc>
              <a:spcBef>
                <a:spcPts val="0"/>
              </a:spcBef>
              <a:spcAft>
                <a:spcPts val="0"/>
              </a:spcAft>
              <a:buClr>
                <a:schemeClr val="dk1"/>
              </a:buClr>
              <a:buSzPts val="2400"/>
              <a:buFont typeface="Arial"/>
              <a:buNone/>
              <a:defRPr sz="2400" b="1">
                <a:solidFill>
                  <a:schemeClr val="dk1"/>
                </a:solidFill>
              </a:defRPr>
            </a:lvl5pPr>
            <a:lvl6pPr lvl="5" algn="l" rtl="0">
              <a:lnSpc>
                <a:spcPct val="90000"/>
              </a:lnSpc>
              <a:spcBef>
                <a:spcPts val="0"/>
              </a:spcBef>
              <a:spcAft>
                <a:spcPts val="0"/>
              </a:spcAft>
              <a:buClr>
                <a:schemeClr val="dk1"/>
              </a:buClr>
              <a:buSzPts val="2400"/>
              <a:buFont typeface="Arial"/>
              <a:buNone/>
              <a:defRPr sz="2400" b="1">
                <a:solidFill>
                  <a:schemeClr val="dk1"/>
                </a:solidFill>
              </a:defRPr>
            </a:lvl6pPr>
            <a:lvl7pPr lvl="6" algn="l" rtl="0">
              <a:lnSpc>
                <a:spcPct val="90000"/>
              </a:lnSpc>
              <a:spcBef>
                <a:spcPts val="0"/>
              </a:spcBef>
              <a:spcAft>
                <a:spcPts val="0"/>
              </a:spcAft>
              <a:buClr>
                <a:schemeClr val="dk1"/>
              </a:buClr>
              <a:buSzPts val="2400"/>
              <a:buFont typeface="Arial"/>
              <a:buNone/>
              <a:defRPr sz="2400" b="1">
                <a:solidFill>
                  <a:schemeClr val="dk1"/>
                </a:solidFill>
              </a:defRPr>
            </a:lvl7pPr>
            <a:lvl8pPr lvl="7" algn="l" rtl="0">
              <a:lnSpc>
                <a:spcPct val="90000"/>
              </a:lnSpc>
              <a:spcBef>
                <a:spcPts val="0"/>
              </a:spcBef>
              <a:spcAft>
                <a:spcPts val="0"/>
              </a:spcAft>
              <a:buClr>
                <a:schemeClr val="dk1"/>
              </a:buClr>
              <a:buSzPts val="2400"/>
              <a:buFont typeface="Arial"/>
              <a:buNone/>
              <a:defRPr sz="2400" b="1">
                <a:solidFill>
                  <a:schemeClr val="dk1"/>
                </a:solidFill>
              </a:defRPr>
            </a:lvl8pPr>
            <a:lvl9pPr lvl="8" algn="l" rtl="0">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5732"/>
        <p:cNvGrpSpPr/>
        <p:nvPr/>
      </p:nvGrpSpPr>
      <p:grpSpPr>
        <a:xfrm>
          <a:off x="0" y="0"/>
          <a:ext cx="0" cy="0"/>
          <a:chOff x="0" y="0"/>
          <a:chExt cx="0" cy="0"/>
        </a:xfrm>
      </p:grpSpPr>
      <p:sp>
        <p:nvSpPr>
          <p:cNvPr id="5733" name="Google Shape;5733;p159"/>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5734" name="Google Shape;5734;p159"/>
          <p:cNvSpPr txBox="1">
            <a:spLocks noGrp="1"/>
          </p:cNvSpPr>
          <p:nvPr>
            <p:ph type="body" idx="1"/>
          </p:nvPr>
        </p:nvSpPr>
        <p:spPr>
          <a:xfrm>
            <a:off x="420625" y="1000075"/>
            <a:ext cx="4105500" cy="234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5735" name="Google Shape;5735;p159"/>
          <p:cNvSpPr txBox="1">
            <a:spLocks noGrp="1"/>
          </p:cNvSpPr>
          <p:nvPr>
            <p:ph type="body" idx="2"/>
          </p:nvPr>
        </p:nvSpPr>
        <p:spPr>
          <a:xfrm>
            <a:off x="4617725" y="1000075"/>
            <a:ext cx="4188000" cy="234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5736" name="Google Shape;5736;p159"/>
          <p:cNvCxnSpPr/>
          <p:nvPr/>
        </p:nvCxnSpPr>
        <p:spPr>
          <a:xfrm>
            <a:off x="4576623" y="1153791"/>
            <a:ext cx="0" cy="2020500"/>
          </a:xfrm>
          <a:prstGeom prst="straightConnector1">
            <a:avLst/>
          </a:prstGeom>
          <a:noFill/>
          <a:ln w="38100" cap="flat" cmpd="sng">
            <a:solidFill>
              <a:schemeClr val="accent1"/>
            </a:solidFill>
            <a:prstDash val="solid"/>
            <a:round/>
            <a:headEnd type="none" w="med" len="med"/>
            <a:tailEnd type="none" w="med" len="med"/>
          </a:ln>
        </p:spPr>
      </p:cxnSp>
      <p:sp>
        <p:nvSpPr>
          <p:cNvPr id="5737" name="Google Shape;5737;p159"/>
          <p:cNvSpPr txBox="1">
            <a:spLocks noGrp="1"/>
          </p:cNvSpPr>
          <p:nvPr>
            <p:ph type="body" idx="3"/>
          </p:nvPr>
        </p:nvSpPr>
        <p:spPr>
          <a:xfrm>
            <a:off x="420625" y="3561650"/>
            <a:ext cx="8384700" cy="1266300"/>
          </a:xfrm>
          <a:prstGeom prst="rect">
            <a:avLst/>
          </a:prstGeom>
          <a:solidFill>
            <a:schemeClr val="lt2"/>
          </a:solidFill>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5738"/>
        <p:cNvGrpSpPr/>
        <p:nvPr/>
      </p:nvGrpSpPr>
      <p:grpSpPr>
        <a:xfrm>
          <a:off x="0" y="0"/>
          <a:ext cx="0" cy="0"/>
          <a:chOff x="0" y="0"/>
          <a:chExt cx="0" cy="0"/>
        </a:xfrm>
      </p:grpSpPr>
      <p:sp>
        <p:nvSpPr>
          <p:cNvPr id="5739" name="Google Shape;5739;p16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5740" name="Google Shape;5740;p160"/>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5741" name="Google Shape;5741;p160"/>
          <p:cNvSpPr txBox="1">
            <a:spLocks noGrp="1"/>
          </p:cNvSpPr>
          <p:nvPr>
            <p:ph type="body" idx="2"/>
          </p:nvPr>
        </p:nvSpPr>
        <p:spPr>
          <a:xfrm>
            <a:off x="420625" y="1237902"/>
            <a:ext cx="2718000" cy="3599400"/>
          </a:xfrm>
          <a:prstGeom prst="rect">
            <a:avLst/>
          </a:prstGeom>
        </p:spPr>
        <p:txBody>
          <a:bodyPr spcFirstLastPara="1" wrap="square" lIns="9142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5742" name="Google Shape;5742;p160"/>
          <p:cNvSpPr txBox="1">
            <a:spLocks noGrp="1"/>
          </p:cNvSpPr>
          <p:nvPr>
            <p:ph type="body" idx="3"/>
          </p:nvPr>
        </p:nvSpPr>
        <p:spPr>
          <a:xfrm>
            <a:off x="3355850" y="1237902"/>
            <a:ext cx="2718000" cy="3599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5743" name="Google Shape;5743;p160"/>
          <p:cNvSpPr txBox="1">
            <a:spLocks noGrp="1"/>
          </p:cNvSpPr>
          <p:nvPr>
            <p:ph type="body" idx="4"/>
          </p:nvPr>
        </p:nvSpPr>
        <p:spPr>
          <a:xfrm>
            <a:off x="6291075" y="1237902"/>
            <a:ext cx="2514300" cy="3599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5744"/>
        <p:cNvGrpSpPr/>
        <p:nvPr/>
      </p:nvGrpSpPr>
      <p:grpSpPr>
        <a:xfrm>
          <a:off x="0" y="0"/>
          <a:ext cx="0" cy="0"/>
          <a:chOff x="0" y="0"/>
          <a:chExt cx="0" cy="0"/>
        </a:xfrm>
      </p:grpSpPr>
      <p:sp>
        <p:nvSpPr>
          <p:cNvPr id="5745" name="Google Shape;5745;p16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5746" name="Google Shape;5746;p161"/>
          <p:cNvSpPr txBox="1">
            <a:spLocks noGrp="1"/>
          </p:cNvSpPr>
          <p:nvPr>
            <p:ph type="body" idx="1"/>
          </p:nvPr>
        </p:nvSpPr>
        <p:spPr>
          <a:xfrm>
            <a:off x="420625" y="1009300"/>
            <a:ext cx="2718000" cy="38187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5747" name="Google Shape;5747;p161"/>
          <p:cNvSpPr txBox="1">
            <a:spLocks noGrp="1"/>
          </p:cNvSpPr>
          <p:nvPr>
            <p:ph type="body" idx="2"/>
          </p:nvPr>
        </p:nvSpPr>
        <p:spPr>
          <a:xfrm>
            <a:off x="3355850" y="1009300"/>
            <a:ext cx="2718000" cy="38187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5748" name="Google Shape;5748;p161"/>
          <p:cNvCxnSpPr/>
          <p:nvPr/>
        </p:nvCxnSpPr>
        <p:spPr>
          <a:xfrm>
            <a:off x="6244938" y="1189524"/>
            <a:ext cx="0" cy="3357900"/>
          </a:xfrm>
          <a:prstGeom prst="straightConnector1">
            <a:avLst/>
          </a:prstGeom>
          <a:noFill/>
          <a:ln w="38100" cap="flat" cmpd="sng">
            <a:solidFill>
              <a:schemeClr val="accent1"/>
            </a:solidFill>
            <a:prstDash val="solid"/>
            <a:round/>
            <a:headEnd type="none" w="med" len="med"/>
            <a:tailEnd type="none" w="med" len="med"/>
          </a:ln>
        </p:spPr>
      </p:cxnSp>
      <p:sp>
        <p:nvSpPr>
          <p:cNvPr id="5749" name="Google Shape;5749;p161"/>
          <p:cNvSpPr txBox="1">
            <a:spLocks noGrp="1"/>
          </p:cNvSpPr>
          <p:nvPr>
            <p:ph type="body" idx="3"/>
          </p:nvPr>
        </p:nvSpPr>
        <p:spPr>
          <a:xfrm>
            <a:off x="6291075" y="1009300"/>
            <a:ext cx="2514300" cy="38187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5750" name="Google Shape;5750;p161"/>
          <p:cNvCxnSpPr/>
          <p:nvPr/>
        </p:nvCxnSpPr>
        <p:spPr>
          <a:xfrm>
            <a:off x="3306263" y="1189524"/>
            <a:ext cx="0" cy="3357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60"/>
        <p:cNvGrpSpPr/>
        <p:nvPr/>
      </p:nvGrpSpPr>
      <p:grpSpPr>
        <a:xfrm>
          <a:off x="0" y="0"/>
          <a:ext cx="0" cy="0"/>
          <a:chOff x="0" y="0"/>
          <a:chExt cx="0" cy="0"/>
        </a:xfrm>
      </p:grpSpPr>
      <p:sp>
        <p:nvSpPr>
          <p:cNvPr id="61" name="Google Shape;61;p17"/>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SzPts val="6000"/>
              <a:buNone/>
              <a:defRPr sz="6000"/>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2" name="Google Shape;62;p17"/>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5751"/>
        <p:cNvGrpSpPr/>
        <p:nvPr/>
      </p:nvGrpSpPr>
      <p:grpSpPr>
        <a:xfrm>
          <a:off x="0" y="0"/>
          <a:ext cx="0" cy="0"/>
          <a:chOff x="0" y="0"/>
          <a:chExt cx="0" cy="0"/>
        </a:xfrm>
      </p:grpSpPr>
      <p:grpSp>
        <p:nvGrpSpPr>
          <p:cNvPr id="5752" name="Google Shape;5752;p162"/>
          <p:cNvGrpSpPr/>
          <p:nvPr/>
        </p:nvGrpSpPr>
        <p:grpSpPr>
          <a:xfrm>
            <a:off x="-3955242" y="2101698"/>
            <a:ext cx="6994446" cy="4415545"/>
            <a:chOff x="238125" y="602600"/>
            <a:chExt cx="7143750" cy="4509800"/>
          </a:xfrm>
        </p:grpSpPr>
        <p:sp>
          <p:nvSpPr>
            <p:cNvPr id="5753" name="Google Shape;5753;p162"/>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62"/>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62"/>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62"/>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62"/>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62"/>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62"/>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62"/>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62"/>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62"/>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62"/>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62"/>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62"/>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62"/>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62"/>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62"/>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62"/>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62"/>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62"/>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62"/>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62"/>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62"/>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62"/>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62"/>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62"/>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62"/>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62"/>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62"/>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62"/>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62"/>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62"/>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62"/>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62"/>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62"/>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62"/>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62"/>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62"/>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62"/>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62"/>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62"/>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62"/>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62"/>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62"/>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62"/>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62"/>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62"/>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62"/>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62"/>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62"/>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62"/>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62"/>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62"/>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62"/>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62"/>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62"/>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62"/>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62"/>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62"/>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62"/>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62"/>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62"/>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62"/>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62"/>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62"/>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62"/>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62"/>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62"/>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62"/>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62"/>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62"/>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62"/>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62"/>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62"/>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62"/>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62"/>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62"/>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62"/>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62"/>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62"/>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62"/>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62"/>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62"/>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62"/>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62"/>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62"/>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62"/>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62"/>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62"/>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62"/>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62"/>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62"/>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62"/>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62"/>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62"/>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62"/>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62"/>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62"/>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62"/>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62"/>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62"/>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62"/>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62"/>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62"/>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62"/>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62"/>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62"/>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62"/>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62"/>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62"/>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62"/>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62"/>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62"/>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62"/>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62"/>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62"/>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62"/>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62"/>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62"/>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62"/>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62"/>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62"/>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62"/>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62"/>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62"/>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62"/>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62"/>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62"/>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62"/>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62"/>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62"/>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62"/>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62"/>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62"/>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62"/>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62"/>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62"/>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62"/>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62"/>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62"/>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62"/>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62"/>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62"/>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62"/>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62"/>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62"/>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62"/>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62"/>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62"/>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62"/>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62"/>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62"/>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62"/>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62"/>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62"/>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62"/>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62"/>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62"/>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62"/>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62"/>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62"/>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62"/>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62"/>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62"/>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62"/>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62"/>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62"/>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62"/>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62"/>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62"/>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62"/>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62"/>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62"/>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62"/>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62"/>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62"/>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62"/>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62"/>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62"/>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62"/>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62"/>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62"/>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62"/>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62"/>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62"/>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62"/>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62"/>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62"/>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62"/>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62"/>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62"/>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62"/>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62"/>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62"/>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62"/>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62"/>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62"/>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62"/>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62"/>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62"/>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62"/>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62"/>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62"/>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62"/>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62"/>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62"/>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62"/>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62"/>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62"/>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62"/>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62"/>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62"/>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62"/>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62"/>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62"/>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62"/>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62"/>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62"/>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62"/>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62"/>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62"/>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62"/>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62"/>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62"/>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62"/>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62"/>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62"/>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62"/>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62"/>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62"/>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62"/>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62"/>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62"/>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62"/>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62"/>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62"/>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62"/>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62"/>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62"/>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62"/>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62"/>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62"/>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62"/>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62"/>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62"/>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62"/>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62"/>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62"/>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62"/>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62"/>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62"/>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62"/>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62"/>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62"/>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62"/>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62"/>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62"/>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62"/>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62"/>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62"/>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62"/>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62"/>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62"/>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62"/>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62"/>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62"/>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62"/>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62"/>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62"/>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62"/>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62"/>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62"/>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62"/>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62"/>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62"/>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62"/>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62"/>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62"/>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62"/>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62"/>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62"/>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62"/>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62"/>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62"/>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62"/>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62"/>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62"/>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62"/>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62"/>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62"/>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62"/>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62"/>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62"/>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62"/>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62"/>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62"/>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62"/>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62"/>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62"/>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62"/>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62"/>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62"/>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62"/>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62"/>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62"/>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62"/>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62"/>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62"/>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62"/>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62"/>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62"/>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62"/>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62"/>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62"/>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62"/>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62"/>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62"/>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62"/>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62"/>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62"/>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62"/>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62"/>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62"/>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62"/>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62"/>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62"/>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62"/>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62"/>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62"/>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62"/>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62"/>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62"/>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62"/>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62"/>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62"/>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62"/>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62"/>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62"/>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62"/>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62"/>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62"/>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62"/>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62"/>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62"/>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62"/>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62"/>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62"/>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62"/>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62"/>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62"/>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62"/>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62"/>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62"/>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62"/>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62"/>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62"/>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62"/>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62"/>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62"/>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62"/>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62"/>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62"/>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62"/>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62"/>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62"/>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62"/>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62"/>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62"/>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62"/>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62"/>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62"/>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62"/>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62"/>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62"/>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62"/>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62"/>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62"/>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62"/>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62"/>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62"/>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62"/>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62"/>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62"/>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62"/>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62"/>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62"/>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62"/>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62"/>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62"/>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62"/>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62"/>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62"/>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62"/>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62"/>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62"/>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62"/>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62"/>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62"/>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62"/>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62"/>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62"/>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62"/>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62"/>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62"/>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62"/>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62"/>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62"/>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62"/>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62"/>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62"/>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62"/>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62"/>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62"/>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62"/>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62"/>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62"/>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62"/>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62"/>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62"/>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62"/>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62"/>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62"/>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62"/>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62"/>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62"/>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62"/>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62"/>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62"/>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62"/>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62"/>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62"/>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62"/>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62"/>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62"/>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62"/>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62"/>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62"/>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62"/>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62"/>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62"/>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62"/>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62"/>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62"/>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62"/>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62"/>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62"/>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62"/>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62"/>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62"/>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62"/>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62"/>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62"/>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62"/>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62"/>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62"/>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62"/>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62"/>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62"/>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62"/>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62"/>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62"/>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62"/>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62"/>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62"/>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62"/>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62"/>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62"/>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62"/>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62"/>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62"/>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62"/>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62"/>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62"/>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62"/>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62"/>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162"/>
          <p:cNvGrpSpPr/>
          <p:nvPr/>
        </p:nvGrpSpPr>
        <p:grpSpPr>
          <a:xfrm>
            <a:off x="5397752" y="-924485"/>
            <a:ext cx="4818459" cy="3041860"/>
            <a:chOff x="238125" y="602600"/>
            <a:chExt cx="7143750" cy="4509800"/>
          </a:xfrm>
        </p:grpSpPr>
        <p:sp>
          <p:nvSpPr>
            <p:cNvPr id="6228" name="Google Shape;6228;p162"/>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62"/>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62"/>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62"/>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62"/>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62"/>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62"/>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62"/>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62"/>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62"/>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62"/>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62"/>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62"/>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62"/>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62"/>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62"/>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62"/>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62"/>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62"/>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62"/>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62"/>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62"/>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62"/>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62"/>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62"/>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62"/>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62"/>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62"/>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62"/>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62"/>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62"/>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62"/>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62"/>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62"/>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62"/>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62"/>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62"/>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62"/>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62"/>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62"/>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62"/>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62"/>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62"/>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62"/>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62"/>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62"/>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62"/>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62"/>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62"/>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62"/>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62"/>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62"/>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62"/>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62"/>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62"/>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62"/>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62"/>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62"/>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62"/>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62"/>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62"/>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62"/>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62"/>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62"/>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62"/>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62"/>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62"/>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62"/>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62"/>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62"/>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62"/>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62"/>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62"/>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62"/>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62"/>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62"/>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62"/>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62"/>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62"/>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62"/>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62"/>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62"/>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62"/>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62"/>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62"/>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62"/>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62"/>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62"/>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62"/>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62"/>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62"/>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62"/>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62"/>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62"/>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62"/>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62"/>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62"/>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62"/>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62"/>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62"/>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62"/>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62"/>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62"/>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62"/>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62"/>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62"/>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62"/>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62"/>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62"/>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62"/>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62"/>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62"/>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62"/>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62"/>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62"/>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62"/>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62"/>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62"/>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62"/>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62"/>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62"/>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62"/>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62"/>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62"/>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62"/>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62"/>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62"/>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62"/>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62"/>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62"/>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62"/>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62"/>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62"/>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62"/>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62"/>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62"/>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62"/>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62"/>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62"/>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62"/>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62"/>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62"/>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62"/>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62"/>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62"/>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62"/>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62"/>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62"/>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62"/>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62"/>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62"/>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62"/>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62"/>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62"/>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62"/>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62"/>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62"/>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62"/>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62"/>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62"/>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62"/>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62"/>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62"/>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62"/>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62"/>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62"/>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62"/>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62"/>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62"/>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62"/>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62"/>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62"/>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62"/>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62"/>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62"/>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62"/>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62"/>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62"/>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62"/>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62"/>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62"/>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62"/>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62"/>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62"/>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62"/>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62"/>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62"/>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62"/>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62"/>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62"/>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62"/>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62"/>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62"/>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62"/>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62"/>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62"/>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62"/>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62"/>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62"/>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62"/>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62"/>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62"/>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62"/>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62"/>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62"/>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62"/>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62"/>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62"/>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62"/>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62"/>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62"/>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62"/>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62"/>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62"/>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62"/>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62"/>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62"/>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62"/>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62"/>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62"/>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62"/>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62"/>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62"/>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62"/>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62"/>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62"/>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62"/>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62"/>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62"/>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62"/>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62"/>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62"/>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62"/>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62"/>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62"/>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62"/>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62"/>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62"/>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62"/>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62"/>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62"/>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62"/>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62"/>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62"/>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62"/>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62"/>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62"/>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62"/>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62"/>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62"/>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62"/>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62"/>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62"/>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62"/>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62"/>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62"/>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62"/>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62"/>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62"/>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62"/>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62"/>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62"/>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62"/>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62"/>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62"/>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62"/>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62"/>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62"/>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62"/>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62"/>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62"/>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62"/>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62"/>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62"/>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62"/>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62"/>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62"/>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62"/>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62"/>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62"/>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62"/>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62"/>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62"/>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62"/>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62"/>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62"/>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62"/>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62"/>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62"/>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62"/>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62"/>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62"/>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62"/>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62"/>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62"/>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62"/>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62"/>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62"/>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62"/>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62"/>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62"/>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62"/>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62"/>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62"/>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62"/>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62"/>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62"/>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62"/>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62"/>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62"/>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62"/>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62"/>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62"/>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62"/>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62"/>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62"/>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62"/>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62"/>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62"/>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62"/>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62"/>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62"/>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62"/>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62"/>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62"/>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62"/>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62"/>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62"/>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62"/>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62"/>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62"/>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62"/>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62"/>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62"/>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62"/>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62"/>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62"/>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62"/>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62"/>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62"/>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62"/>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62"/>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62"/>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62"/>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62"/>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62"/>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62"/>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62"/>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62"/>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62"/>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62"/>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62"/>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62"/>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62"/>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62"/>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62"/>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62"/>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62"/>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62"/>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62"/>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62"/>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62"/>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62"/>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62"/>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62"/>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62"/>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62"/>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62"/>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62"/>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62"/>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62"/>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62"/>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62"/>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62"/>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62"/>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62"/>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62"/>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62"/>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62"/>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62"/>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62"/>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62"/>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62"/>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62"/>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62"/>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62"/>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62"/>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62"/>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62"/>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62"/>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62"/>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62"/>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62"/>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62"/>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62"/>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62"/>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62"/>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62"/>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62"/>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62"/>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62"/>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62"/>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62"/>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62"/>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62"/>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62"/>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62"/>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62"/>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62"/>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62"/>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62"/>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62"/>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62"/>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62"/>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62"/>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62"/>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62"/>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62"/>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62"/>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62"/>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62"/>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62"/>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62"/>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62"/>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62"/>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62"/>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62"/>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62"/>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62"/>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62"/>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62"/>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62"/>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62"/>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62"/>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62"/>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62"/>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62"/>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62"/>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62"/>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62"/>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62"/>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62"/>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62"/>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62"/>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62"/>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62"/>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62"/>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62"/>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62"/>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62"/>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62"/>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62"/>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62"/>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62"/>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62"/>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62"/>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62"/>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62"/>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62"/>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62"/>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62"/>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62"/>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62"/>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62"/>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62"/>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62"/>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62"/>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62"/>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62"/>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62"/>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62"/>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62"/>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62"/>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62"/>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2" name="Google Shape;6702;p162"/>
          <p:cNvSpPr txBox="1">
            <a:spLocks noGrp="1"/>
          </p:cNvSpPr>
          <p:nvPr>
            <p:ph type="body" idx="1"/>
          </p:nvPr>
        </p:nvSpPr>
        <p:spPr>
          <a:xfrm>
            <a:off x="6305375" y="884250"/>
            <a:ext cx="2500200" cy="39909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6703" name="Google Shape;6703;p162"/>
          <p:cNvSpPr txBox="1">
            <a:spLocks noGrp="1"/>
          </p:cNvSpPr>
          <p:nvPr>
            <p:ph type="body" idx="2"/>
          </p:nvPr>
        </p:nvSpPr>
        <p:spPr>
          <a:xfrm>
            <a:off x="3367550" y="882800"/>
            <a:ext cx="2829300" cy="40176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6704" name="Google Shape;6704;p162"/>
          <p:cNvSpPr txBox="1">
            <a:spLocks noGrp="1"/>
          </p:cNvSpPr>
          <p:nvPr>
            <p:ph type="body" idx="3"/>
          </p:nvPr>
        </p:nvSpPr>
        <p:spPr>
          <a:xfrm>
            <a:off x="424100" y="882800"/>
            <a:ext cx="2816700" cy="40410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6705" name="Google Shape;6705;p162"/>
          <p:cNvSpPr txBox="1">
            <a:spLocks noGrp="1"/>
          </p:cNvSpPr>
          <p:nvPr>
            <p:ph type="title"/>
          </p:nvPr>
        </p:nvSpPr>
        <p:spPr>
          <a:xfrm>
            <a:off x="424100" y="310100"/>
            <a:ext cx="8295000" cy="5727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706" name="Google Shape;6706;p162"/>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62"/>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62"/>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62"/>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6710"/>
        <p:cNvGrpSpPr/>
        <p:nvPr/>
      </p:nvGrpSpPr>
      <p:grpSpPr>
        <a:xfrm>
          <a:off x="0" y="0"/>
          <a:ext cx="0" cy="0"/>
          <a:chOff x="0" y="0"/>
          <a:chExt cx="0" cy="0"/>
        </a:xfrm>
      </p:grpSpPr>
      <p:sp>
        <p:nvSpPr>
          <p:cNvPr id="6711" name="Google Shape;6711;p16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712" name="Google Shape;6712;p163"/>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6713" name="Google Shape;6713;p163"/>
          <p:cNvSpPr txBox="1">
            <a:spLocks noGrp="1"/>
          </p:cNvSpPr>
          <p:nvPr>
            <p:ph type="body" idx="2"/>
          </p:nvPr>
        </p:nvSpPr>
        <p:spPr>
          <a:xfrm>
            <a:off x="420625" y="1152475"/>
            <a:ext cx="1993500" cy="3675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6714" name="Google Shape;6714;p163"/>
          <p:cNvSpPr txBox="1">
            <a:spLocks noGrp="1"/>
          </p:cNvSpPr>
          <p:nvPr>
            <p:ph type="body" idx="3"/>
          </p:nvPr>
        </p:nvSpPr>
        <p:spPr>
          <a:xfrm>
            <a:off x="2498575" y="1152475"/>
            <a:ext cx="2032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6715" name="Google Shape;6715;p163"/>
          <p:cNvSpPr txBox="1">
            <a:spLocks noGrp="1"/>
          </p:cNvSpPr>
          <p:nvPr>
            <p:ph type="body" idx="4"/>
          </p:nvPr>
        </p:nvSpPr>
        <p:spPr>
          <a:xfrm>
            <a:off x="4692750" y="1152475"/>
            <a:ext cx="1993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6716" name="Google Shape;6716;p163"/>
          <p:cNvSpPr txBox="1">
            <a:spLocks noGrp="1"/>
          </p:cNvSpPr>
          <p:nvPr>
            <p:ph type="body" idx="5"/>
          </p:nvPr>
        </p:nvSpPr>
        <p:spPr>
          <a:xfrm>
            <a:off x="6770690" y="1152475"/>
            <a:ext cx="2073300" cy="3675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6717"/>
        <p:cNvGrpSpPr/>
        <p:nvPr/>
      </p:nvGrpSpPr>
      <p:grpSpPr>
        <a:xfrm>
          <a:off x="0" y="0"/>
          <a:ext cx="0" cy="0"/>
          <a:chOff x="0" y="0"/>
          <a:chExt cx="0" cy="0"/>
        </a:xfrm>
      </p:grpSpPr>
      <p:sp>
        <p:nvSpPr>
          <p:cNvPr id="6718" name="Google Shape;6718;p16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719" name="Google Shape;6719;p164"/>
          <p:cNvSpPr txBox="1">
            <a:spLocks noGrp="1"/>
          </p:cNvSpPr>
          <p:nvPr>
            <p:ph type="body" idx="1"/>
          </p:nvPr>
        </p:nvSpPr>
        <p:spPr>
          <a:xfrm>
            <a:off x="420625" y="994550"/>
            <a:ext cx="1993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6720" name="Google Shape;6720;p164"/>
          <p:cNvSpPr txBox="1">
            <a:spLocks noGrp="1"/>
          </p:cNvSpPr>
          <p:nvPr>
            <p:ph type="body" idx="2"/>
          </p:nvPr>
        </p:nvSpPr>
        <p:spPr>
          <a:xfrm>
            <a:off x="2498577" y="994550"/>
            <a:ext cx="2032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6721" name="Google Shape;6721;p164"/>
          <p:cNvCxnSpPr/>
          <p:nvPr/>
        </p:nvCxnSpPr>
        <p:spPr>
          <a:xfrm>
            <a:off x="2478218" y="1245696"/>
            <a:ext cx="0" cy="3300900"/>
          </a:xfrm>
          <a:prstGeom prst="straightConnector1">
            <a:avLst/>
          </a:prstGeom>
          <a:noFill/>
          <a:ln w="38100" cap="flat" cmpd="sng">
            <a:solidFill>
              <a:schemeClr val="accent1"/>
            </a:solidFill>
            <a:prstDash val="solid"/>
            <a:round/>
            <a:headEnd type="none" w="med" len="med"/>
            <a:tailEnd type="none" w="med" len="med"/>
          </a:ln>
        </p:spPr>
      </p:cxnSp>
      <p:cxnSp>
        <p:nvCxnSpPr>
          <p:cNvPr id="6722" name="Google Shape;6722;p164"/>
          <p:cNvCxnSpPr/>
          <p:nvPr/>
        </p:nvCxnSpPr>
        <p:spPr>
          <a:xfrm>
            <a:off x="4621048"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6723" name="Google Shape;6723;p164"/>
          <p:cNvSpPr txBox="1">
            <a:spLocks noGrp="1"/>
          </p:cNvSpPr>
          <p:nvPr>
            <p:ph type="body" idx="3"/>
          </p:nvPr>
        </p:nvSpPr>
        <p:spPr>
          <a:xfrm>
            <a:off x="4692755" y="994550"/>
            <a:ext cx="1993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6724" name="Google Shape;6724;p164"/>
          <p:cNvSpPr txBox="1">
            <a:spLocks noGrp="1"/>
          </p:cNvSpPr>
          <p:nvPr>
            <p:ph type="body" idx="4"/>
          </p:nvPr>
        </p:nvSpPr>
        <p:spPr>
          <a:xfrm>
            <a:off x="6770698" y="994550"/>
            <a:ext cx="20733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6725" name="Google Shape;6725;p164"/>
          <p:cNvCxnSpPr/>
          <p:nvPr/>
        </p:nvCxnSpPr>
        <p:spPr>
          <a:xfrm>
            <a:off x="6750348"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6726"/>
        <p:cNvGrpSpPr/>
        <p:nvPr/>
      </p:nvGrpSpPr>
      <p:grpSpPr>
        <a:xfrm>
          <a:off x="0" y="0"/>
          <a:ext cx="0" cy="0"/>
          <a:chOff x="0" y="0"/>
          <a:chExt cx="0" cy="0"/>
        </a:xfrm>
      </p:grpSpPr>
      <p:sp>
        <p:nvSpPr>
          <p:cNvPr id="6727" name="Google Shape;6727;p16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728" name="Google Shape;6728;p165"/>
          <p:cNvSpPr txBox="1">
            <a:spLocks noGrp="1"/>
          </p:cNvSpPr>
          <p:nvPr>
            <p:ph type="body" idx="1"/>
          </p:nvPr>
        </p:nvSpPr>
        <p:spPr>
          <a:xfrm>
            <a:off x="420625" y="994550"/>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6729" name="Google Shape;6729;p165"/>
          <p:cNvSpPr txBox="1">
            <a:spLocks noGrp="1"/>
          </p:cNvSpPr>
          <p:nvPr>
            <p:ph type="body" idx="2"/>
          </p:nvPr>
        </p:nvSpPr>
        <p:spPr>
          <a:xfrm>
            <a:off x="4617725" y="994550"/>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6730" name="Google Shape;6730;p165"/>
          <p:cNvCxnSpPr/>
          <p:nvPr/>
        </p:nvCxnSpPr>
        <p:spPr>
          <a:xfrm>
            <a:off x="4576623" y="1112895"/>
            <a:ext cx="0" cy="1555800"/>
          </a:xfrm>
          <a:prstGeom prst="straightConnector1">
            <a:avLst/>
          </a:prstGeom>
          <a:noFill/>
          <a:ln w="38100" cap="flat" cmpd="sng">
            <a:solidFill>
              <a:schemeClr val="accent1"/>
            </a:solidFill>
            <a:prstDash val="solid"/>
            <a:round/>
            <a:headEnd type="none" w="med" len="med"/>
            <a:tailEnd type="none" w="med" len="med"/>
          </a:ln>
        </p:spPr>
      </p:cxnSp>
      <p:sp>
        <p:nvSpPr>
          <p:cNvPr id="6731" name="Google Shape;6731;p165"/>
          <p:cNvSpPr txBox="1">
            <a:spLocks noGrp="1"/>
          </p:cNvSpPr>
          <p:nvPr>
            <p:ph type="body" idx="3"/>
          </p:nvPr>
        </p:nvSpPr>
        <p:spPr>
          <a:xfrm>
            <a:off x="420625" y="3021326"/>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6732" name="Google Shape;6732;p165"/>
          <p:cNvSpPr txBox="1">
            <a:spLocks noGrp="1"/>
          </p:cNvSpPr>
          <p:nvPr>
            <p:ph type="body" idx="4"/>
          </p:nvPr>
        </p:nvSpPr>
        <p:spPr>
          <a:xfrm>
            <a:off x="4617725" y="3021326"/>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6733" name="Google Shape;6733;p165"/>
          <p:cNvCxnSpPr/>
          <p:nvPr/>
        </p:nvCxnSpPr>
        <p:spPr>
          <a:xfrm>
            <a:off x="4576623" y="3139672"/>
            <a:ext cx="0" cy="15558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6734"/>
        <p:cNvGrpSpPr/>
        <p:nvPr/>
      </p:nvGrpSpPr>
      <p:grpSpPr>
        <a:xfrm>
          <a:off x="0" y="0"/>
          <a:ext cx="0" cy="0"/>
          <a:chOff x="0" y="0"/>
          <a:chExt cx="0" cy="0"/>
        </a:xfrm>
      </p:grpSpPr>
      <p:sp>
        <p:nvSpPr>
          <p:cNvPr id="6735" name="Google Shape;6735;p166"/>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text and image layout options</a:t>
            </a:r>
            <a:endParaRPr sz="7200" b="1">
              <a:solidFill>
                <a:srgbClr val="FFFFFF"/>
              </a:solidFill>
              <a:highlight>
                <a:schemeClr val="dk1"/>
              </a:highlight>
            </a:endParaRPr>
          </a:p>
        </p:txBody>
      </p:sp>
      <p:sp>
        <p:nvSpPr>
          <p:cNvPr id="6736" name="Google Shape;6736;p166"/>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6737"/>
        <p:cNvGrpSpPr/>
        <p:nvPr/>
      </p:nvGrpSpPr>
      <p:grpSpPr>
        <a:xfrm>
          <a:off x="0" y="0"/>
          <a:ext cx="0" cy="0"/>
          <a:chOff x="0" y="0"/>
          <a:chExt cx="0" cy="0"/>
        </a:xfrm>
      </p:grpSpPr>
      <p:sp>
        <p:nvSpPr>
          <p:cNvPr id="6738" name="Google Shape;6738;p167"/>
          <p:cNvSpPr>
            <a:spLocks noGrp="1"/>
          </p:cNvSpPr>
          <p:nvPr>
            <p:ph type="pic" idx="2"/>
          </p:nvPr>
        </p:nvSpPr>
        <p:spPr>
          <a:xfrm>
            <a:off x="9225" y="-9225"/>
            <a:ext cx="9144000" cy="2429400"/>
          </a:xfrm>
          <a:prstGeom prst="rect">
            <a:avLst/>
          </a:prstGeom>
          <a:noFill/>
          <a:ln>
            <a:noFill/>
          </a:ln>
        </p:spPr>
      </p:sp>
      <p:pic>
        <p:nvPicPr>
          <p:cNvPr id="6739" name="Google Shape;6739;p167"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6740" name="Google Shape;6740;p167"/>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741" name="Google Shape;6741;p167"/>
          <p:cNvSpPr txBox="1">
            <a:spLocks noGrp="1"/>
          </p:cNvSpPr>
          <p:nvPr>
            <p:ph type="body" idx="1"/>
          </p:nvPr>
        </p:nvSpPr>
        <p:spPr>
          <a:xfrm>
            <a:off x="1572775" y="2482075"/>
            <a:ext cx="5971200" cy="2346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6742"/>
        <p:cNvGrpSpPr/>
        <p:nvPr/>
      </p:nvGrpSpPr>
      <p:grpSpPr>
        <a:xfrm>
          <a:off x="0" y="0"/>
          <a:ext cx="0" cy="0"/>
          <a:chOff x="0" y="0"/>
          <a:chExt cx="0" cy="0"/>
        </a:xfrm>
      </p:grpSpPr>
      <p:sp>
        <p:nvSpPr>
          <p:cNvPr id="6743" name="Google Shape;6743;p168"/>
          <p:cNvSpPr txBox="1">
            <a:spLocks noGrp="1"/>
          </p:cNvSpPr>
          <p:nvPr>
            <p:ph type="title"/>
          </p:nvPr>
        </p:nvSpPr>
        <p:spPr>
          <a:xfrm>
            <a:off x="420625" y="320050"/>
            <a:ext cx="42063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744" name="Google Shape;6744;p168"/>
          <p:cNvSpPr txBox="1">
            <a:spLocks noGrp="1"/>
          </p:cNvSpPr>
          <p:nvPr>
            <p:ph type="body" idx="1"/>
          </p:nvPr>
        </p:nvSpPr>
        <p:spPr>
          <a:xfrm>
            <a:off x="420900" y="1356375"/>
            <a:ext cx="37761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6745" name="Google Shape;6745;p168"/>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6746"/>
        <p:cNvGrpSpPr/>
        <p:nvPr/>
      </p:nvGrpSpPr>
      <p:grpSpPr>
        <a:xfrm>
          <a:off x="0" y="0"/>
          <a:ext cx="0" cy="0"/>
          <a:chOff x="0" y="0"/>
          <a:chExt cx="0" cy="0"/>
        </a:xfrm>
      </p:grpSpPr>
      <p:sp>
        <p:nvSpPr>
          <p:cNvPr id="6747" name="Google Shape;6747;p169"/>
          <p:cNvSpPr txBox="1">
            <a:spLocks noGrp="1"/>
          </p:cNvSpPr>
          <p:nvPr>
            <p:ph type="title"/>
          </p:nvPr>
        </p:nvSpPr>
        <p:spPr>
          <a:xfrm>
            <a:off x="5038350" y="320050"/>
            <a:ext cx="37674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748" name="Google Shape;6748;p169"/>
          <p:cNvSpPr>
            <a:spLocks noGrp="1"/>
          </p:cNvSpPr>
          <p:nvPr>
            <p:ph type="pic" idx="2"/>
          </p:nvPr>
        </p:nvSpPr>
        <p:spPr>
          <a:xfrm>
            <a:off x="0" y="0"/>
            <a:ext cx="4572000" cy="5143500"/>
          </a:xfrm>
          <a:prstGeom prst="rect">
            <a:avLst/>
          </a:prstGeom>
          <a:noFill/>
          <a:ln>
            <a:noFill/>
          </a:ln>
        </p:spPr>
      </p:sp>
      <p:sp>
        <p:nvSpPr>
          <p:cNvPr id="6749" name="Google Shape;6749;p169"/>
          <p:cNvSpPr txBox="1">
            <a:spLocks noGrp="1"/>
          </p:cNvSpPr>
          <p:nvPr>
            <p:ph type="body" idx="1"/>
          </p:nvPr>
        </p:nvSpPr>
        <p:spPr>
          <a:xfrm>
            <a:off x="5038275" y="1420950"/>
            <a:ext cx="37674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6750"/>
        <p:cNvGrpSpPr/>
        <p:nvPr/>
      </p:nvGrpSpPr>
      <p:grpSpPr>
        <a:xfrm>
          <a:off x="0" y="0"/>
          <a:ext cx="0" cy="0"/>
          <a:chOff x="0" y="0"/>
          <a:chExt cx="0" cy="0"/>
        </a:xfrm>
      </p:grpSpPr>
      <p:sp>
        <p:nvSpPr>
          <p:cNvPr id="6751" name="Google Shape;6751;p170"/>
          <p:cNvSpPr txBox="1">
            <a:spLocks noGrp="1"/>
          </p:cNvSpPr>
          <p:nvPr>
            <p:ph type="title"/>
          </p:nvPr>
        </p:nvSpPr>
        <p:spPr>
          <a:xfrm>
            <a:off x="420625" y="320050"/>
            <a:ext cx="3776400" cy="944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752" name="Google Shape;6752;p170"/>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70"/>
          <p:cNvSpPr txBox="1">
            <a:spLocks noGrp="1"/>
          </p:cNvSpPr>
          <p:nvPr>
            <p:ph type="body" idx="1"/>
          </p:nvPr>
        </p:nvSpPr>
        <p:spPr>
          <a:xfrm>
            <a:off x="420900" y="1356375"/>
            <a:ext cx="37764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6754" name="Google Shape;6754;p170"/>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6755"/>
        <p:cNvGrpSpPr/>
        <p:nvPr/>
      </p:nvGrpSpPr>
      <p:grpSpPr>
        <a:xfrm>
          <a:off x="0" y="0"/>
          <a:ext cx="0" cy="0"/>
          <a:chOff x="0" y="0"/>
          <a:chExt cx="0" cy="0"/>
        </a:xfrm>
      </p:grpSpPr>
      <p:sp>
        <p:nvSpPr>
          <p:cNvPr id="6756" name="Google Shape;6756;p171"/>
          <p:cNvSpPr txBox="1">
            <a:spLocks noGrp="1"/>
          </p:cNvSpPr>
          <p:nvPr>
            <p:ph type="title"/>
          </p:nvPr>
        </p:nvSpPr>
        <p:spPr>
          <a:xfrm>
            <a:off x="5038350" y="886975"/>
            <a:ext cx="37764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757" name="Google Shape;6757;p171"/>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71"/>
          <p:cNvSpPr txBox="1">
            <a:spLocks noGrp="1"/>
          </p:cNvSpPr>
          <p:nvPr>
            <p:ph type="body" idx="1"/>
          </p:nvPr>
        </p:nvSpPr>
        <p:spPr>
          <a:xfrm>
            <a:off x="5029250" y="1679325"/>
            <a:ext cx="3776400" cy="31488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6759" name="Google Shape;6759;p171"/>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63"/>
        <p:cNvGrpSpPr/>
        <p:nvPr/>
      </p:nvGrpSpPr>
      <p:grpSpPr>
        <a:xfrm>
          <a:off x="0" y="0"/>
          <a:ext cx="0" cy="0"/>
          <a:chOff x="0" y="0"/>
          <a:chExt cx="0" cy="0"/>
        </a:xfrm>
      </p:grpSpPr>
      <p:sp>
        <p:nvSpPr>
          <p:cNvPr id="64" name="Google Shape;64;p18"/>
          <p:cNvSpPr txBox="1">
            <a:spLocks noGrp="1"/>
          </p:cNvSpPr>
          <p:nvPr>
            <p:ph type="title"/>
          </p:nvPr>
        </p:nvSpPr>
        <p:spPr>
          <a:xfrm>
            <a:off x="420625" y="1144075"/>
            <a:ext cx="8385000" cy="3684000"/>
          </a:xfrm>
          <a:prstGeom prst="rect">
            <a:avLst/>
          </a:prstGeom>
        </p:spPr>
        <p:txBody>
          <a:bodyPr spcFirstLastPara="1" wrap="square" lIns="0" tIns="0" rIns="0" bIns="0" anchor="t" anchorCtr="0">
            <a:normAutofit/>
          </a:bodyPr>
          <a:lstStyle>
            <a:lvl1pPr lvl="0" rtl="0">
              <a:lnSpc>
                <a:spcPct val="90000"/>
              </a:lnSpc>
              <a:spcBef>
                <a:spcPts val="0"/>
              </a:spcBef>
              <a:spcAft>
                <a:spcPts val="0"/>
              </a:spcAft>
              <a:buClr>
                <a:schemeClr val="lt1"/>
              </a:buClr>
              <a:buSzPts val="6000"/>
              <a:buNone/>
              <a:defRPr sz="6000">
                <a:solidFill>
                  <a:schemeClr val="lt1"/>
                </a:solidFill>
              </a:defRPr>
            </a:lvl1pPr>
            <a:lvl2pPr lvl="1" rtl="0">
              <a:spcBef>
                <a:spcPts val="0"/>
              </a:spcBef>
              <a:spcAft>
                <a:spcPts val="0"/>
              </a:spcAft>
              <a:buSzPts val="3600"/>
              <a:buNone/>
              <a:defRPr sz="3600"/>
            </a:lvl2pPr>
            <a:lvl3pPr lvl="2" rtl="0">
              <a:spcBef>
                <a:spcPts val="800"/>
              </a:spcBef>
              <a:spcAft>
                <a:spcPts val="0"/>
              </a:spcAft>
              <a:buSzPts val="3600"/>
              <a:buNone/>
              <a:defRPr sz="3600"/>
            </a:lvl3pPr>
            <a:lvl4pPr lvl="3" rtl="0">
              <a:spcBef>
                <a:spcPts val="800"/>
              </a:spcBef>
              <a:spcAft>
                <a:spcPts val="0"/>
              </a:spcAft>
              <a:buSzPts val="3600"/>
              <a:buNone/>
              <a:defRPr sz="3600"/>
            </a:lvl4pPr>
            <a:lvl5pPr lvl="4" rtl="0">
              <a:spcBef>
                <a:spcPts val="800"/>
              </a:spcBef>
              <a:spcAft>
                <a:spcPts val="0"/>
              </a:spcAft>
              <a:buSzPts val="3600"/>
              <a:buNone/>
              <a:defRPr sz="3600"/>
            </a:lvl5pPr>
            <a:lvl6pPr lvl="5" rtl="0">
              <a:spcBef>
                <a:spcPts val="800"/>
              </a:spcBef>
              <a:spcAft>
                <a:spcPts val="0"/>
              </a:spcAft>
              <a:buSzPts val="3600"/>
              <a:buNone/>
              <a:defRPr sz="3600"/>
            </a:lvl6pPr>
            <a:lvl7pPr lvl="6" rtl="0">
              <a:spcBef>
                <a:spcPts val="800"/>
              </a:spcBef>
              <a:spcAft>
                <a:spcPts val="0"/>
              </a:spcAft>
              <a:buSzPts val="3600"/>
              <a:buNone/>
              <a:defRPr sz="3600"/>
            </a:lvl7pPr>
            <a:lvl8pPr lvl="7" rtl="0">
              <a:spcBef>
                <a:spcPts val="800"/>
              </a:spcBef>
              <a:spcAft>
                <a:spcPts val="0"/>
              </a:spcAft>
              <a:buSzPts val="3600"/>
              <a:buNone/>
              <a:defRPr sz="3600"/>
            </a:lvl8pPr>
            <a:lvl9pPr lvl="8" rtl="0">
              <a:spcBef>
                <a:spcPts val="800"/>
              </a:spcBef>
              <a:spcAft>
                <a:spcPts val="800"/>
              </a:spcAft>
              <a:buSzPts val="3600"/>
              <a:buNone/>
              <a:defRPr sz="3600"/>
            </a:lvl9pPr>
          </a:lstStyle>
          <a:p>
            <a:endParaRPr/>
          </a:p>
        </p:txBody>
      </p:sp>
      <p:sp>
        <p:nvSpPr>
          <p:cNvPr id="65" name="Google Shape;65;p18"/>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l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6760"/>
        <p:cNvGrpSpPr/>
        <p:nvPr/>
      </p:nvGrpSpPr>
      <p:grpSpPr>
        <a:xfrm>
          <a:off x="0" y="0"/>
          <a:ext cx="0" cy="0"/>
          <a:chOff x="0" y="0"/>
          <a:chExt cx="0" cy="0"/>
        </a:xfrm>
      </p:grpSpPr>
      <p:sp>
        <p:nvSpPr>
          <p:cNvPr id="6761" name="Google Shape;6761;p172"/>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72"/>
          <p:cNvSpPr txBox="1">
            <a:spLocks noGrp="1"/>
          </p:cNvSpPr>
          <p:nvPr>
            <p:ph type="title"/>
          </p:nvPr>
        </p:nvSpPr>
        <p:spPr>
          <a:xfrm>
            <a:off x="4617725" y="619075"/>
            <a:ext cx="40782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763" name="Google Shape;6763;p172"/>
          <p:cNvSpPr txBox="1">
            <a:spLocks noGrp="1"/>
          </p:cNvSpPr>
          <p:nvPr>
            <p:ph type="body" idx="1"/>
          </p:nvPr>
        </p:nvSpPr>
        <p:spPr>
          <a:xfrm>
            <a:off x="4608650" y="1420975"/>
            <a:ext cx="40782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6764" name="Google Shape;6764;p172"/>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6765"/>
        <p:cNvGrpSpPr/>
        <p:nvPr/>
      </p:nvGrpSpPr>
      <p:grpSpPr>
        <a:xfrm>
          <a:off x="0" y="0"/>
          <a:ext cx="0" cy="0"/>
          <a:chOff x="0" y="0"/>
          <a:chExt cx="0" cy="0"/>
        </a:xfrm>
      </p:grpSpPr>
      <p:sp>
        <p:nvSpPr>
          <p:cNvPr id="6766" name="Google Shape;6766;p173"/>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73"/>
          <p:cNvSpPr txBox="1">
            <a:spLocks noGrp="1"/>
          </p:cNvSpPr>
          <p:nvPr>
            <p:ph type="title"/>
          </p:nvPr>
        </p:nvSpPr>
        <p:spPr>
          <a:xfrm>
            <a:off x="4617725" y="619075"/>
            <a:ext cx="4078200" cy="654000"/>
          </a:xfrm>
          <a:prstGeom prst="rect">
            <a:avLst/>
          </a:prstGeom>
        </p:spPr>
        <p:txBody>
          <a:bodyPr spcFirstLastPara="1" wrap="square" lIns="0" tIns="0" rIns="0" bIns="0" anchor="t"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768" name="Google Shape;6768;p173"/>
          <p:cNvSpPr txBox="1">
            <a:spLocks noGrp="1"/>
          </p:cNvSpPr>
          <p:nvPr>
            <p:ph type="body" idx="1"/>
          </p:nvPr>
        </p:nvSpPr>
        <p:spPr>
          <a:xfrm>
            <a:off x="4608650" y="1420975"/>
            <a:ext cx="4078200" cy="6090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6769" name="Google Shape;6769;p173"/>
          <p:cNvSpPr>
            <a:spLocks noGrp="1"/>
          </p:cNvSpPr>
          <p:nvPr>
            <p:ph type="pic" idx="2"/>
          </p:nvPr>
        </p:nvSpPr>
        <p:spPr>
          <a:xfrm>
            <a:off x="420625" y="724025"/>
            <a:ext cx="2935200" cy="3921600"/>
          </a:xfrm>
          <a:prstGeom prst="rect">
            <a:avLst/>
          </a:prstGeom>
          <a:noFill/>
          <a:ln>
            <a:noFill/>
          </a:ln>
        </p:spPr>
      </p:sp>
      <p:sp>
        <p:nvSpPr>
          <p:cNvPr id="6770" name="Google Shape;6770;p173"/>
          <p:cNvSpPr txBox="1">
            <a:spLocks noGrp="1"/>
          </p:cNvSpPr>
          <p:nvPr>
            <p:ph type="body" idx="3"/>
          </p:nvPr>
        </p:nvSpPr>
        <p:spPr>
          <a:xfrm>
            <a:off x="4617725" y="21243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6771" name="Google Shape;6771;p173"/>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6772" name="Google Shape;6772;p173"/>
          <p:cNvSpPr txBox="1">
            <a:spLocks noGrp="1"/>
          </p:cNvSpPr>
          <p:nvPr>
            <p:ph type="subTitle" idx="4"/>
          </p:nvPr>
        </p:nvSpPr>
        <p:spPr>
          <a:xfrm>
            <a:off x="5084025" y="2147551"/>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6773" name="Google Shape;6773;p173"/>
          <p:cNvSpPr txBox="1">
            <a:spLocks noGrp="1"/>
          </p:cNvSpPr>
          <p:nvPr>
            <p:ph type="body" idx="5"/>
          </p:nvPr>
        </p:nvSpPr>
        <p:spPr>
          <a:xfrm>
            <a:off x="5093325" y="2368977"/>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6774" name="Google Shape;6774;p173"/>
          <p:cNvSpPr txBox="1">
            <a:spLocks noGrp="1"/>
          </p:cNvSpPr>
          <p:nvPr>
            <p:ph type="body" idx="6"/>
          </p:nvPr>
        </p:nvSpPr>
        <p:spPr>
          <a:xfrm>
            <a:off x="4613025" y="2710375"/>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6775" name="Google Shape;6775;p173"/>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6776" name="Google Shape;6776;p173"/>
          <p:cNvSpPr txBox="1">
            <a:spLocks noGrp="1"/>
          </p:cNvSpPr>
          <p:nvPr>
            <p:ph type="subTitle" idx="7"/>
          </p:nvPr>
        </p:nvSpPr>
        <p:spPr>
          <a:xfrm>
            <a:off x="5079325" y="2733626"/>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6777" name="Google Shape;6777;p173"/>
          <p:cNvSpPr txBox="1">
            <a:spLocks noGrp="1"/>
          </p:cNvSpPr>
          <p:nvPr>
            <p:ph type="body" idx="8"/>
          </p:nvPr>
        </p:nvSpPr>
        <p:spPr>
          <a:xfrm>
            <a:off x="5088625" y="2955052"/>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6778" name="Google Shape;6778;p173"/>
          <p:cNvSpPr txBox="1">
            <a:spLocks noGrp="1"/>
          </p:cNvSpPr>
          <p:nvPr>
            <p:ph type="body" idx="9"/>
          </p:nvPr>
        </p:nvSpPr>
        <p:spPr>
          <a:xfrm>
            <a:off x="4613025" y="328279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6779" name="Google Shape;6779;p173"/>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6780" name="Google Shape;6780;p173"/>
          <p:cNvSpPr txBox="1">
            <a:spLocks noGrp="1"/>
          </p:cNvSpPr>
          <p:nvPr>
            <p:ph type="subTitle" idx="13"/>
          </p:nvPr>
        </p:nvSpPr>
        <p:spPr>
          <a:xfrm>
            <a:off x="5079325" y="330604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6781" name="Google Shape;6781;p173"/>
          <p:cNvSpPr txBox="1">
            <a:spLocks noGrp="1"/>
          </p:cNvSpPr>
          <p:nvPr>
            <p:ph type="body" idx="14"/>
          </p:nvPr>
        </p:nvSpPr>
        <p:spPr>
          <a:xfrm>
            <a:off x="5088625" y="35551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6782" name="Google Shape;6782;p173"/>
          <p:cNvSpPr txBox="1">
            <a:spLocks noGrp="1"/>
          </p:cNvSpPr>
          <p:nvPr>
            <p:ph type="body" idx="15"/>
          </p:nvPr>
        </p:nvSpPr>
        <p:spPr>
          <a:xfrm>
            <a:off x="4613025" y="385485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6783" name="Google Shape;6783;p173"/>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6784" name="Google Shape;6784;p173"/>
          <p:cNvSpPr txBox="1">
            <a:spLocks noGrp="1"/>
          </p:cNvSpPr>
          <p:nvPr>
            <p:ph type="subTitle" idx="16"/>
          </p:nvPr>
        </p:nvSpPr>
        <p:spPr>
          <a:xfrm>
            <a:off x="5079325" y="387810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6785" name="Google Shape;6785;p173"/>
          <p:cNvSpPr txBox="1">
            <a:spLocks noGrp="1"/>
          </p:cNvSpPr>
          <p:nvPr>
            <p:ph type="body" idx="17"/>
          </p:nvPr>
        </p:nvSpPr>
        <p:spPr>
          <a:xfrm>
            <a:off x="5088625" y="4099529"/>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6786" name="Google Shape;6786;p173"/>
          <p:cNvSpPr txBox="1">
            <a:spLocks noGrp="1"/>
          </p:cNvSpPr>
          <p:nvPr>
            <p:ph type="body" idx="18"/>
          </p:nvPr>
        </p:nvSpPr>
        <p:spPr>
          <a:xfrm>
            <a:off x="4613025" y="44710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6787" name="Google Shape;6787;p173"/>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6788" name="Google Shape;6788;p173"/>
          <p:cNvSpPr txBox="1">
            <a:spLocks noGrp="1"/>
          </p:cNvSpPr>
          <p:nvPr>
            <p:ph type="subTitle" idx="19"/>
          </p:nvPr>
        </p:nvSpPr>
        <p:spPr>
          <a:xfrm>
            <a:off x="5079325" y="4485024"/>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6789" name="Google Shape;6789;p173"/>
          <p:cNvSpPr txBox="1">
            <a:spLocks noGrp="1"/>
          </p:cNvSpPr>
          <p:nvPr>
            <p:ph type="body" idx="20"/>
          </p:nvPr>
        </p:nvSpPr>
        <p:spPr>
          <a:xfrm>
            <a:off x="5088625" y="47064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6790"/>
        <p:cNvGrpSpPr/>
        <p:nvPr/>
      </p:nvGrpSpPr>
      <p:grpSpPr>
        <a:xfrm>
          <a:off x="0" y="0"/>
          <a:ext cx="0" cy="0"/>
          <a:chOff x="0" y="0"/>
          <a:chExt cx="0" cy="0"/>
        </a:xfrm>
      </p:grpSpPr>
      <p:sp>
        <p:nvSpPr>
          <p:cNvPr id="6791" name="Google Shape;6791;p174"/>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6792" name="Google Shape;6792;p174"/>
          <p:cNvSpPr txBox="1">
            <a:spLocks noGrp="1"/>
          </p:cNvSpPr>
          <p:nvPr>
            <p:ph type="title"/>
          </p:nvPr>
        </p:nvSpPr>
        <p:spPr>
          <a:xfrm>
            <a:off x="5063700" y="994550"/>
            <a:ext cx="3741900" cy="6453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793" name="Google Shape;6793;p174"/>
          <p:cNvSpPr txBox="1">
            <a:spLocks noGrp="1"/>
          </p:cNvSpPr>
          <p:nvPr>
            <p:ph type="body" idx="1"/>
          </p:nvPr>
        </p:nvSpPr>
        <p:spPr>
          <a:xfrm>
            <a:off x="5063700" y="1753150"/>
            <a:ext cx="3741900" cy="3075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6794" name="Google Shape;6794;p174"/>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6795"/>
        <p:cNvGrpSpPr/>
        <p:nvPr/>
      </p:nvGrpSpPr>
      <p:grpSpPr>
        <a:xfrm>
          <a:off x="0" y="0"/>
          <a:ext cx="0" cy="0"/>
          <a:chOff x="0" y="0"/>
          <a:chExt cx="0" cy="0"/>
        </a:xfrm>
      </p:grpSpPr>
      <p:pic>
        <p:nvPicPr>
          <p:cNvPr id="6796" name="Google Shape;6796;p175"/>
          <p:cNvPicPr preferRelativeResize="0"/>
          <p:nvPr/>
        </p:nvPicPr>
        <p:blipFill rotWithShape="1">
          <a:blip r:embed="rId2">
            <a:alphaModFix/>
          </a:blip>
          <a:srcRect l="10012" t="49910" r="71059" b="3132"/>
          <a:stretch/>
        </p:blipFill>
        <p:spPr>
          <a:xfrm>
            <a:off x="1161299" y="0"/>
            <a:ext cx="4297677" cy="5143501"/>
          </a:xfrm>
          <a:prstGeom prst="rect">
            <a:avLst/>
          </a:prstGeom>
          <a:noFill/>
          <a:ln>
            <a:noFill/>
          </a:ln>
        </p:spPr>
      </p:pic>
      <p:sp>
        <p:nvSpPr>
          <p:cNvPr id="6797" name="Google Shape;6797;p175"/>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175"/>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6799" name="Google Shape;6799;p175"/>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pic>
        <p:nvPicPr>
          <p:cNvPr id="6800" name="Google Shape;6800;p175" descr="ASU_Horiz_RGB_Digital_MaroonGold.png"/>
          <p:cNvPicPr preferRelativeResize="0"/>
          <p:nvPr/>
        </p:nvPicPr>
        <p:blipFill rotWithShape="1">
          <a:blip r:embed="rId3">
            <a:alphaModFix/>
          </a:blip>
          <a:srcRect r="58857"/>
          <a:stretch/>
        </p:blipFill>
        <p:spPr>
          <a:xfrm>
            <a:off x="7836286" y="4291775"/>
            <a:ext cx="1115825" cy="752700"/>
          </a:xfrm>
          <a:prstGeom prst="rect">
            <a:avLst/>
          </a:prstGeom>
          <a:noFill/>
          <a:ln>
            <a:noFill/>
          </a:ln>
        </p:spPr>
      </p:pic>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6801"/>
        <p:cNvGrpSpPr/>
        <p:nvPr/>
      </p:nvGrpSpPr>
      <p:grpSpPr>
        <a:xfrm>
          <a:off x="0" y="0"/>
          <a:ext cx="0" cy="0"/>
          <a:chOff x="0" y="0"/>
          <a:chExt cx="0" cy="0"/>
        </a:xfrm>
      </p:grpSpPr>
      <p:sp>
        <p:nvSpPr>
          <p:cNvPr id="6802" name="Google Shape;6802;p176"/>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803" name="Google Shape;6803;p176"/>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76"/>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6805" name="Google Shape;6805;p176"/>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176"/>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6807"/>
        <p:cNvGrpSpPr/>
        <p:nvPr/>
      </p:nvGrpSpPr>
      <p:grpSpPr>
        <a:xfrm>
          <a:off x="0" y="0"/>
          <a:ext cx="0" cy="0"/>
          <a:chOff x="0" y="0"/>
          <a:chExt cx="0" cy="0"/>
        </a:xfrm>
      </p:grpSpPr>
      <p:sp>
        <p:nvSpPr>
          <p:cNvPr id="6808" name="Google Shape;6808;p177"/>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77"/>
          <p:cNvSpPr txBox="1">
            <a:spLocks noGrp="1"/>
          </p:cNvSpPr>
          <p:nvPr>
            <p:ph type="title"/>
          </p:nvPr>
        </p:nvSpPr>
        <p:spPr>
          <a:xfrm>
            <a:off x="426725" y="911400"/>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810" name="Google Shape;6810;p177"/>
          <p:cNvSpPr txBox="1">
            <a:spLocks noGrp="1"/>
          </p:cNvSpPr>
          <p:nvPr>
            <p:ph type="body" idx="1"/>
          </p:nvPr>
        </p:nvSpPr>
        <p:spPr>
          <a:xfrm>
            <a:off x="417650" y="1672775"/>
            <a:ext cx="3669600" cy="296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6811" name="Google Shape;6811;p177"/>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6812"/>
        <p:cNvGrpSpPr/>
        <p:nvPr/>
      </p:nvGrpSpPr>
      <p:grpSpPr>
        <a:xfrm>
          <a:off x="0" y="0"/>
          <a:ext cx="0" cy="0"/>
          <a:chOff x="0" y="0"/>
          <a:chExt cx="0" cy="0"/>
        </a:xfrm>
      </p:grpSpPr>
      <p:pic>
        <p:nvPicPr>
          <p:cNvPr id="6813" name="Google Shape;6813;p178"/>
          <p:cNvPicPr preferRelativeResize="0"/>
          <p:nvPr/>
        </p:nvPicPr>
        <p:blipFill rotWithShape="1">
          <a:blip r:embed="rId2">
            <a:alphaModFix/>
          </a:blip>
          <a:srcRect l="56549" t="4415" r="-832"/>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6814" name="Google Shape;6814;p178"/>
          <p:cNvSpPr txBox="1">
            <a:spLocks noGrp="1"/>
          </p:cNvSpPr>
          <p:nvPr>
            <p:ph type="body" idx="1"/>
          </p:nvPr>
        </p:nvSpPr>
        <p:spPr>
          <a:xfrm>
            <a:off x="853600" y="1697775"/>
            <a:ext cx="3672600" cy="29295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6815" name="Google Shape;6815;p178"/>
          <p:cNvSpPr txBox="1">
            <a:spLocks noGrp="1"/>
          </p:cNvSpPr>
          <p:nvPr>
            <p:ph type="title"/>
          </p:nvPr>
        </p:nvSpPr>
        <p:spPr>
          <a:xfrm>
            <a:off x="853600" y="892525"/>
            <a:ext cx="3672600" cy="665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816" name="Google Shape;6816;p178"/>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6817"/>
        <p:cNvGrpSpPr/>
        <p:nvPr/>
      </p:nvGrpSpPr>
      <p:grpSpPr>
        <a:xfrm>
          <a:off x="0" y="0"/>
          <a:ext cx="0" cy="0"/>
          <a:chOff x="0" y="0"/>
          <a:chExt cx="0" cy="0"/>
        </a:xfrm>
      </p:grpSpPr>
      <p:sp>
        <p:nvSpPr>
          <p:cNvPr id="6818" name="Google Shape;6818;p179"/>
          <p:cNvSpPr>
            <a:spLocks noGrp="1"/>
          </p:cNvSpPr>
          <p:nvPr>
            <p:ph type="pic" idx="2"/>
          </p:nvPr>
        </p:nvSpPr>
        <p:spPr>
          <a:xfrm>
            <a:off x="1006875" y="990307"/>
            <a:ext cx="1984200" cy="2006100"/>
          </a:xfrm>
          <a:prstGeom prst="rect">
            <a:avLst/>
          </a:prstGeom>
          <a:noFill/>
          <a:ln>
            <a:noFill/>
          </a:ln>
        </p:spPr>
      </p:sp>
      <p:sp>
        <p:nvSpPr>
          <p:cNvPr id="6819" name="Google Shape;6819;p179"/>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4400"/>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6820" name="Google Shape;6820;p179"/>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6821" name="Google Shape;6821;p179"/>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dk1"/>
              </a:buClr>
              <a:buSzPts val="2000"/>
              <a:buNone/>
              <a:defRPr b="1">
                <a:solidFill>
                  <a:schemeClr val="dk1"/>
                </a:solidFill>
              </a:defRPr>
            </a:lvl1pPr>
            <a:lvl2pPr marL="914400" lvl="1" indent="-228600" algn="l" rtl="0">
              <a:lnSpc>
                <a:spcPct val="115000"/>
              </a:lnSpc>
              <a:spcBef>
                <a:spcPts val="400"/>
              </a:spcBef>
              <a:spcAft>
                <a:spcPts val="0"/>
              </a:spcAft>
              <a:buClr>
                <a:schemeClr val="dk1"/>
              </a:buClr>
              <a:buSzPts val="2000"/>
              <a:buNone/>
              <a:defRPr b="1">
                <a:solidFill>
                  <a:schemeClr val="dk1"/>
                </a:solidFill>
              </a:defRPr>
            </a:lvl2pPr>
            <a:lvl3pPr marL="1371600" lvl="2" indent="-228600" algn="l" rtl="0">
              <a:lnSpc>
                <a:spcPct val="115000"/>
              </a:lnSpc>
              <a:spcBef>
                <a:spcPts val="400"/>
              </a:spcBef>
              <a:spcAft>
                <a:spcPts val="0"/>
              </a:spcAft>
              <a:buClr>
                <a:schemeClr val="dk1"/>
              </a:buClr>
              <a:buSzPts val="2000"/>
              <a:buNone/>
              <a:defRPr b="1">
                <a:solidFill>
                  <a:schemeClr val="dk1"/>
                </a:solidFill>
              </a:defRPr>
            </a:lvl3pPr>
            <a:lvl4pPr marL="1828800" lvl="3" indent="-228600" algn="l" rtl="0">
              <a:lnSpc>
                <a:spcPct val="115000"/>
              </a:lnSpc>
              <a:spcBef>
                <a:spcPts val="400"/>
              </a:spcBef>
              <a:spcAft>
                <a:spcPts val="0"/>
              </a:spcAft>
              <a:buClr>
                <a:schemeClr val="dk1"/>
              </a:buClr>
              <a:buSzPts val="2000"/>
              <a:buNone/>
              <a:defRPr b="1">
                <a:solidFill>
                  <a:schemeClr val="dk1"/>
                </a:solidFill>
              </a:defRPr>
            </a:lvl4pPr>
            <a:lvl5pPr marL="2286000" lvl="4" indent="-228600" algn="l" rtl="0">
              <a:lnSpc>
                <a:spcPct val="115000"/>
              </a:lnSpc>
              <a:spcBef>
                <a:spcPts val="400"/>
              </a:spcBef>
              <a:spcAft>
                <a:spcPts val="0"/>
              </a:spcAft>
              <a:buClr>
                <a:schemeClr val="dk1"/>
              </a:buClr>
              <a:buSzPts val="2000"/>
              <a:buNone/>
              <a:defRPr b="1">
                <a:solidFill>
                  <a:schemeClr val="dk1"/>
                </a:solidFill>
              </a:defRPr>
            </a:lvl5pPr>
            <a:lvl6pPr marL="2743200" lvl="5" indent="-228600" algn="l" rtl="0">
              <a:lnSpc>
                <a:spcPct val="115000"/>
              </a:lnSpc>
              <a:spcBef>
                <a:spcPts val="400"/>
              </a:spcBef>
              <a:spcAft>
                <a:spcPts val="0"/>
              </a:spcAft>
              <a:buClr>
                <a:schemeClr val="dk1"/>
              </a:buClr>
              <a:buSzPts val="2000"/>
              <a:buNone/>
              <a:defRPr b="1">
                <a:solidFill>
                  <a:schemeClr val="dk1"/>
                </a:solidFill>
              </a:defRPr>
            </a:lvl6pPr>
            <a:lvl7pPr marL="3200400" lvl="6" indent="-228600" algn="l" rtl="0">
              <a:lnSpc>
                <a:spcPct val="115000"/>
              </a:lnSpc>
              <a:spcBef>
                <a:spcPts val="400"/>
              </a:spcBef>
              <a:spcAft>
                <a:spcPts val="0"/>
              </a:spcAft>
              <a:buClr>
                <a:schemeClr val="dk1"/>
              </a:buClr>
              <a:buSzPts val="2000"/>
              <a:buNone/>
              <a:defRPr b="1">
                <a:solidFill>
                  <a:schemeClr val="dk1"/>
                </a:solidFill>
              </a:defRPr>
            </a:lvl7pPr>
            <a:lvl8pPr marL="3657600" lvl="7" indent="-228600" algn="l" rtl="0">
              <a:lnSpc>
                <a:spcPct val="115000"/>
              </a:lnSpc>
              <a:spcBef>
                <a:spcPts val="400"/>
              </a:spcBef>
              <a:spcAft>
                <a:spcPts val="0"/>
              </a:spcAft>
              <a:buClr>
                <a:schemeClr val="dk1"/>
              </a:buClr>
              <a:buSzPts val="2000"/>
              <a:buNone/>
              <a:defRPr b="1">
                <a:solidFill>
                  <a:schemeClr val="dk1"/>
                </a:solidFill>
              </a:defRPr>
            </a:lvl8pPr>
            <a:lvl9pPr marL="4114800" lvl="8" indent="-228600" algn="l" rtl="0">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6822"/>
        <p:cNvGrpSpPr/>
        <p:nvPr/>
      </p:nvGrpSpPr>
      <p:grpSpPr>
        <a:xfrm>
          <a:off x="0" y="0"/>
          <a:ext cx="0" cy="0"/>
          <a:chOff x="0" y="0"/>
          <a:chExt cx="0" cy="0"/>
        </a:xfrm>
      </p:grpSpPr>
      <p:sp>
        <p:nvSpPr>
          <p:cNvPr id="6823" name="Google Shape;6823;p180"/>
          <p:cNvSpPr>
            <a:spLocks noGrp="1"/>
          </p:cNvSpPr>
          <p:nvPr>
            <p:ph type="pic" idx="2"/>
          </p:nvPr>
        </p:nvSpPr>
        <p:spPr>
          <a:xfrm>
            <a:off x="1006875" y="990307"/>
            <a:ext cx="1984200" cy="2006100"/>
          </a:xfrm>
          <a:prstGeom prst="rect">
            <a:avLst/>
          </a:prstGeom>
          <a:noFill/>
          <a:ln>
            <a:noFill/>
          </a:ln>
        </p:spPr>
      </p:sp>
      <p:sp>
        <p:nvSpPr>
          <p:cNvPr id="6824" name="Google Shape;6824;p180"/>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4400">
                <a:solidFill>
                  <a:schemeClr val="lt1"/>
                </a:solidFill>
              </a:defRPr>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6825" name="Google Shape;6825;p180"/>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6826" name="Google Shape;6826;p180"/>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lt1"/>
              </a:buClr>
              <a:buSzPts val="2000"/>
              <a:buNone/>
              <a:defRPr b="1">
                <a:solidFill>
                  <a:schemeClr val="lt1"/>
                </a:solidFill>
              </a:defRPr>
            </a:lvl1pPr>
            <a:lvl2pPr marL="914400" lvl="1" indent="-228600" algn="l" rtl="0">
              <a:lnSpc>
                <a:spcPct val="115000"/>
              </a:lnSpc>
              <a:spcBef>
                <a:spcPts val="400"/>
              </a:spcBef>
              <a:spcAft>
                <a:spcPts val="0"/>
              </a:spcAft>
              <a:buClr>
                <a:schemeClr val="lt1"/>
              </a:buClr>
              <a:buSzPts val="2000"/>
              <a:buNone/>
              <a:defRPr b="1">
                <a:solidFill>
                  <a:schemeClr val="lt1"/>
                </a:solidFill>
              </a:defRPr>
            </a:lvl2pPr>
            <a:lvl3pPr marL="1371600" lvl="2" indent="-228600" algn="l" rtl="0">
              <a:lnSpc>
                <a:spcPct val="115000"/>
              </a:lnSpc>
              <a:spcBef>
                <a:spcPts val="400"/>
              </a:spcBef>
              <a:spcAft>
                <a:spcPts val="0"/>
              </a:spcAft>
              <a:buClr>
                <a:schemeClr val="lt1"/>
              </a:buClr>
              <a:buSzPts val="2000"/>
              <a:buNone/>
              <a:defRPr b="1">
                <a:solidFill>
                  <a:schemeClr val="lt1"/>
                </a:solidFill>
              </a:defRPr>
            </a:lvl3pPr>
            <a:lvl4pPr marL="1828800" lvl="3" indent="-228600" algn="l" rtl="0">
              <a:lnSpc>
                <a:spcPct val="115000"/>
              </a:lnSpc>
              <a:spcBef>
                <a:spcPts val="400"/>
              </a:spcBef>
              <a:spcAft>
                <a:spcPts val="0"/>
              </a:spcAft>
              <a:buClr>
                <a:schemeClr val="lt1"/>
              </a:buClr>
              <a:buSzPts val="2000"/>
              <a:buNone/>
              <a:defRPr b="1">
                <a:solidFill>
                  <a:schemeClr val="lt1"/>
                </a:solidFill>
              </a:defRPr>
            </a:lvl4pPr>
            <a:lvl5pPr marL="2286000" lvl="4" indent="-228600" algn="l" rtl="0">
              <a:lnSpc>
                <a:spcPct val="115000"/>
              </a:lnSpc>
              <a:spcBef>
                <a:spcPts val="400"/>
              </a:spcBef>
              <a:spcAft>
                <a:spcPts val="0"/>
              </a:spcAft>
              <a:buClr>
                <a:schemeClr val="lt1"/>
              </a:buClr>
              <a:buSzPts val="2000"/>
              <a:buNone/>
              <a:defRPr b="1">
                <a:solidFill>
                  <a:schemeClr val="lt1"/>
                </a:solidFill>
              </a:defRPr>
            </a:lvl5pPr>
            <a:lvl6pPr marL="2743200" lvl="5" indent="-228600" algn="l" rtl="0">
              <a:lnSpc>
                <a:spcPct val="115000"/>
              </a:lnSpc>
              <a:spcBef>
                <a:spcPts val="400"/>
              </a:spcBef>
              <a:spcAft>
                <a:spcPts val="0"/>
              </a:spcAft>
              <a:buClr>
                <a:schemeClr val="lt1"/>
              </a:buClr>
              <a:buSzPts val="2000"/>
              <a:buNone/>
              <a:defRPr b="1">
                <a:solidFill>
                  <a:schemeClr val="lt1"/>
                </a:solidFill>
              </a:defRPr>
            </a:lvl6pPr>
            <a:lvl7pPr marL="3200400" lvl="6" indent="-228600" algn="l" rtl="0">
              <a:lnSpc>
                <a:spcPct val="115000"/>
              </a:lnSpc>
              <a:spcBef>
                <a:spcPts val="400"/>
              </a:spcBef>
              <a:spcAft>
                <a:spcPts val="0"/>
              </a:spcAft>
              <a:buClr>
                <a:schemeClr val="lt1"/>
              </a:buClr>
              <a:buSzPts val="2000"/>
              <a:buNone/>
              <a:defRPr b="1">
                <a:solidFill>
                  <a:schemeClr val="lt1"/>
                </a:solidFill>
              </a:defRPr>
            </a:lvl7pPr>
            <a:lvl8pPr marL="3657600" lvl="7" indent="-228600" algn="l" rtl="0">
              <a:lnSpc>
                <a:spcPct val="115000"/>
              </a:lnSpc>
              <a:spcBef>
                <a:spcPts val="400"/>
              </a:spcBef>
              <a:spcAft>
                <a:spcPts val="0"/>
              </a:spcAft>
              <a:buClr>
                <a:schemeClr val="lt1"/>
              </a:buClr>
              <a:buSzPts val="2000"/>
              <a:buNone/>
              <a:defRPr b="1">
                <a:solidFill>
                  <a:schemeClr val="lt1"/>
                </a:solidFill>
              </a:defRPr>
            </a:lvl8pPr>
            <a:lvl9pPr marL="4114800" lvl="8" indent="-228600" algn="l" rtl="0">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6827"/>
        <p:cNvGrpSpPr/>
        <p:nvPr/>
      </p:nvGrpSpPr>
      <p:grpSpPr>
        <a:xfrm>
          <a:off x="0" y="0"/>
          <a:ext cx="0" cy="0"/>
          <a:chOff x="0" y="0"/>
          <a:chExt cx="0" cy="0"/>
        </a:xfrm>
      </p:grpSpPr>
      <p:sp>
        <p:nvSpPr>
          <p:cNvPr id="6828" name="Google Shape;6828;p18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829" name="Google Shape;6829;p181"/>
          <p:cNvSpPr>
            <a:spLocks noGrp="1"/>
          </p:cNvSpPr>
          <p:nvPr>
            <p:ph type="pic" idx="2"/>
          </p:nvPr>
        </p:nvSpPr>
        <p:spPr>
          <a:xfrm>
            <a:off x="18450" y="-9225"/>
            <a:ext cx="9144000" cy="5143500"/>
          </a:xfrm>
          <a:prstGeom prst="rect">
            <a:avLst/>
          </a:prstGeom>
          <a:noFill/>
          <a:ln>
            <a:noFill/>
          </a:ln>
        </p:spPr>
      </p:sp>
      <p:sp>
        <p:nvSpPr>
          <p:cNvPr id="6830" name="Google Shape;6830;p181"/>
          <p:cNvSpPr txBox="1">
            <a:spLocks noGrp="1"/>
          </p:cNvSpPr>
          <p:nvPr>
            <p:ph type="title" idx="3"/>
          </p:nvPr>
        </p:nvSpPr>
        <p:spPr>
          <a:xfrm>
            <a:off x="5356075" y="326850"/>
            <a:ext cx="33474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831" name="Google Shape;6831;p181"/>
          <p:cNvSpPr txBox="1">
            <a:spLocks noGrp="1"/>
          </p:cNvSpPr>
          <p:nvPr>
            <p:ph type="body" idx="1"/>
          </p:nvPr>
        </p:nvSpPr>
        <p:spPr>
          <a:xfrm>
            <a:off x="5458975" y="1273325"/>
            <a:ext cx="3054600" cy="35547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66"/>
        <p:cNvGrpSpPr/>
        <p:nvPr/>
      </p:nvGrpSpPr>
      <p:grpSpPr>
        <a:xfrm>
          <a:off x="0" y="0"/>
          <a:ext cx="0" cy="0"/>
          <a:chOff x="0" y="0"/>
          <a:chExt cx="0" cy="0"/>
        </a:xfrm>
      </p:grpSpPr>
      <p:pic>
        <p:nvPicPr>
          <p:cNvPr id="67" name="Google Shape;67;p19"/>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68" name="Google Shape;68;p19"/>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6832"/>
        <p:cNvGrpSpPr/>
        <p:nvPr/>
      </p:nvGrpSpPr>
      <p:grpSpPr>
        <a:xfrm>
          <a:off x="0" y="0"/>
          <a:ext cx="0" cy="0"/>
          <a:chOff x="0" y="0"/>
          <a:chExt cx="0" cy="0"/>
        </a:xfrm>
      </p:grpSpPr>
      <p:sp>
        <p:nvSpPr>
          <p:cNvPr id="6833" name="Google Shape;6833;p182"/>
          <p:cNvSpPr>
            <a:spLocks noGrp="1"/>
          </p:cNvSpPr>
          <p:nvPr>
            <p:ph type="pic" idx="2"/>
          </p:nvPr>
        </p:nvSpPr>
        <p:spPr>
          <a:xfrm>
            <a:off x="18450" y="-9225"/>
            <a:ext cx="9144000" cy="5143500"/>
          </a:xfrm>
          <a:prstGeom prst="rect">
            <a:avLst/>
          </a:prstGeom>
          <a:noFill/>
          <a:ln>
            <a:noFill/>
          </a:ln>
        </p:spPr>
      </p:sp>
      <p:sp>
        <p:nvSpPr>
          <p:cNvPr id="6834" name="Google Shape;6834;p182"/>
          <p:cNvSpPr txBox="1">
            <a:spLocks noGrp="1"/>
          </p:cNvSpPr>
          <p:nvPr>
            <p:ph type="title"/>
          </p:nvPr>
        </p:nvSpPr>
        <p:spPr>
          <a:xfrm>
            <a:off x="320050" y="315900"/>
            <a:ext cx="33339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835" name="Google Shape;6835;p182"/>
          <p:cNvSpPr txBox="1">
            <a:spLocks noGrp="1"/>
          </p:cNvSpPr>
          <p:nvPr>
            <p:ph type="body" idx="1"/>
          </p:nvPr>
        </p:nvSpPr>
        <p:spPr>
          <a:xfrm>
            <a:off x="420625" y="1254875"/>
            <a:ext cx="3043500" cy="35733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6836"/>
        <p:cNvGrpSpPr/>
        <p:nvPr/>
      </p:nvGrpSpPr>
      <p:grpSpPr>
        <a:xfrm>
          <a:off x="0" y="0"/>
          <a:ext cx="0" cy="0"/>
          <a:chOff x="0" y="0"/>
          <a:chExt cx="0" cy="0"/>
        </a:xfrm>
      </p:grpSpPr>
      <p:sp>
        <p:nvSpPr>
          <p:cNvPr id="6837" name="Google Shape;6837;p183"/>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83"/>
          <p:cNvSpPr txBox="1">
            <a:spLocks noGrp="1"/>
          </p:cNvSpPr>
          <p:nvPr>
            <p:ph type="title"/>
          </p:nvPr>
        </p:nvSpPr>
        <p:spPr>
          <a:xfrm>
            <a:off x="426725" y="881335"/>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839" name="Google Shape;6839;p183"/>
          <p:cNvSpPr txBox="1">
            <a:spLocks noGrp="1"/>
          </p:cNvSpPr>
          <p:nvPr>
            <p:ph type="body" idx="1"/>
          </p:nvPr>
        </p:nvSpPr>
        <p:spPr>
          <a:xfrm>
            <a:off x="417650" y="1642701"/>
            <a:ext cx="3669600" cy="299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6840" name="Google Shape;6840;p183"/>
          <p:cNvSpPr>
            <a:spLocks noGrp="1"/>
          </p:cNvSpPr>
          <p:nvPr>
            <p:ph type="pic" idx="2"/>
          </p:nvPr>
        </p:nvSpPr>
        <p:spPr>
          <a:xfrm>
            <a:off x="7452350" y="530400"/>
            <a:ext cx="1353000" cy="4108500"/>
          </a:xfrm>
          <a:prstGeom prst="rect">
            <a:avLst/>
          </a:prstGeom>
          <a:noFill/>
          <a:ln>
            <a:noFill/>
          </a:ln>
        </p:spPr>
      </p:sp>
      <p:sp>
        <p:nvSpPr>
          <p:cNvPr id="6841" name="Google Shape;6841;p183"/>
          <p:cNvSpPr>
            <a:spLocks noGrp="1"/>
          </p:cNvSpPr>
          <p:nvPr>
            <p:ph type="pic" idx="3"/>
          </p:nvPr>
        </p:nvSpPr>
        <p:spPr>
          <a:xfrm>
            <a:off x="4617725" y="530400"/>
            <a:ext cx="2782500" cy="1997700"/>
          </a:xfrm>
          <a:prstGeom prst="rect">
            <a:avLst/>
          </a:prstGeom>
          <a:noFill/>
          <a:ln>
            <a:noFill/>
          </a:ln>
        </p:spPr>
      </p:sp>
      <p:sp>
        <p:nvSpPr>
          <p:cNvPr id="6842" name="Google Shape;6842;p183"/>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6843"/>
        <p:cNvGrpSpPr/>
        <p:nvPr/>
      </p:nvGrpSpPr>
      <p:grpSpPr>
        <a:xfrm>
          <a:off x="0" y="0"/>
          <a:ext cx="0" cy="0"/>
          <a:chOff x="0" y="0"/>
          <a:chExt cx="0" cy="0"/>
        </a:xfrm>
      </p:grpSpPr>
      <p:pic>
        <p:nvPicPr>
          <p:cNvPr id="6844" name="Google Shape;6844;p184"/>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6845" name="Google Shape;6845;p184"/>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84"/>
          <p:cNvSpPr txBox="1">
            <a:spLocks noGrp="1"/>
          </p:cNvSpPr>
          <p:nvPr>
            <p:ph type="title"/>
          </p:nvPr>
        </p:nvSpPr>
        <p:spPr>
          <a:xfrm>
            <a:off x="426725" y="1144150"/>
            <a:ext cx="2508600" cy="5409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847" name="Google Shape;6847;p184"/>
          <p:cNvSpPr txBox="1">
            <a:spLocks noGrp="1"/>
          </p:cNvSpPr>
          <p:nvPr>
            <p:ph type="body" idx="1"/>
          </p:nvPr>
        </p:nvSpPr>
        <p:spPr>
          <a:xfrm>
            <a:off x="417650" y="1873100"/>
            <a:ext cx="2517600" cy="19422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6848" name="Google Shape;6848;p184"/>
          <p:cNvSpPr>
            <a:spLocks noGrp="1"/>
          </p:cNvSpPr>
          <p:nvPr>
            <p:ph type="pic" idx="2"/>
          </p:nvPr>
        </p:nvSpPr>
        <p:spPr>
          <a:xfrm>
            <a:off x="7675230" y="1144150"/>
            <a:ext cx="1472100" cy="2518800"/>
          </a:xfrm>
          <a:prstGeom prst="rect">
            <a:avLst/>
          </a:prstGeom>
          <a:noFill/>
          <a:ln>
            <a:noFill/>
          </a:ln>
        </p:spPr>
      </p:sp>
      <p:sp>
        <p:nvSpPr>
          <p:cNvPr id="6849" name="Google Shape;6849;p184"/>
          <p:cNvSpPr>
            <a:spLocks noGrp="1"/>
          </p:cNvSpPr>
          <p:nvPr>
            <p:ph type="pic" idx="3"/>
          </p:nvPr>
        </p:nvSpPr>
        <p:spPr>
          <a:xfrm>
            <a:off x="6201934" y="1144150"/>
            <a:ext cx="1472100" cy="2518800"/>
          </a:xfrm>
          <a:prstGeom prst="rect">
            <a:avLst/>
          </a:prstGeom>
          <a:noFill/>
          <a:ln>
            <a:noFill/>
          </a:ln>
        </p:spPr>
      </p:sp>
      <p:sp>
        <p:nvSpPr>
          <p:cNvPr id="6850" name="Google Shape;6850;p184"/>
          <p:cNvSpPr>
            <a:spLocks noGrp="1"/>
          </p:cNvSpPr>
          <p:nvPr>
            <p:ph type="pic" idx="4"/>
          </p:nvPr>
        </p:nvSpPr>
        <p:spPr>
          <a:xfrm>
            <a:off x="4728604" y="1144150"/>
            <a:ext cx="1472100" cy="2518800"/>
          </a:xfrm>
          <a:prstGeom prst="rect">
            <a:avLst/>
          </a:prstGeom>
          <a:noFill/>
          <a:ln>
            <a:noFill/>
          </a:ln>
        </p:spPr>
      </p:sp>
      <p:sp>
        <p:nvSpPr>
          <p:cNvPr id="6851" name="Google Shape;6851;p184"/>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6852"/>
        <p:cNvGrpSpPr/>
        <p:nvPr/>
      </p:nvGrpSpPr>
      <p:grpSpPr>
        <a:xfrm>
          <a:off x="0" y="0"/>
          <a:ext cx="0" cy="0"/>
          <a:chOff x="0" y="0"/>
          <a:chExt cx="0" cy="0"/>
        </a:xfrm>
      </p:grpSpPr>
      <p:sp>
        <p:nvSpPr>
          <p:cNvPr id="6853" name="Google Shape;6853;p185"/>
          <p:cNvSpPr txBox="1">
            <a:spLocks noGrp="1"/>
          </p:cNvSpPr>
          <p:nvPr>
            <p:ph type="body" idx="1"/>
          </p:nvPr>
        </p:nvSpPr>
        <p:spPr>
          <a:xfrm>
            <a:off x="420625" y="1301025"/>
            <a:ext cx="3355800" cy="1260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6854" name="Google Shape;6854;p185"/>
          <p:cNvSpPr txBox="1">
            <a:spLocks noGrp="1"/>
          </p:cNvSpPr>
          <p:nvPr>
            <p:ph type="title"/>
          </p:nvPr>
        </p:nvSpPr>
        <p:spPr>
          <a:xfrm>
            <a:off x="424925" y="511525"/>
            <a:ext cx="3355800" cy="3726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855" name="Google Shape;6855;p185"/>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6856" name="Google Shape;6856;p185"/>
          <p:cNvSpPr>
            <a:spLocks noGrp="1"/>
          </p:cNvSpPr>
          <p:nvPr>
            <p:ph type="pic" idx="2"/>
          </p:nvPr>
        </p:nvSpPr>
        <p:spPr>
          <a:xfrm>
            <a:off x="4197100" y="-18450"/>
            <a:ext cx="4947000" cy="2587800"/>
          </a:xfrm>
          <a:prstGeom prst="rect">
            <a:avLst/>
          </a:prstGeom>
          <a:noFill/>
          <a:ln>
            <a:noFill/>
          </a:ln>
        </p:spPr>
      </p:sp>
      <p:sp>
        <p:nvSpPr>
          <p:cNvPr id="6857" name="Google Shape;6857;p185"/>
          <p:cNvSpPr txBox="1">
            <a:spLocks noGrp="1"/>
          </p:cNvSpPr>
          <p:nvPr>
            <p:ph type="subTitle" idx="3"/>
          </p:nvPr>
        </p:nvSpPr>
        <p:spPr>
          <a:xfrm>
            <a:off x="738175"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6858" name="Google Shape;6858;p185"/>
          <p:cNvSpPr txBox="1">
            <a:spLocks noGrp="1"/>
          </p:cNvSpPr>
          <p:nvPr>
            <p:ph type="body" idx="4"/>
          </p:nvPr>
        </p:nvSpPr>
        <p:spPr>
          <a:xfrm>
            <a:off x="738175"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6859" name="Google Shape;6859;p185"/>
          <p:cNvSpPr txBox="1">
            <a:spLocks noGrp="1"/>
          </p:cNvSpPr>
          <p:nvPr>
            <p:ph type="body" idx="5"/>
          </p:nvPr>
        </p:nvSpPr>
        <p:spPr>
          <a:xfrm>
            <a:off x="738175"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6860" name="Google Shape;6860;p185"/>
          <p:cNvSpPr txBox="1">
            <a:spLocks noGrp="1"/>
          </p:cNvSpPr>
          <p:nvPr>
            <p:ph type="subTitle" idx="6"/>
          </p:nvPr>
        </p:nvSpPr>
        <p:spPr>
          <a:xfrm>
            <a:off x="6611100"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6861" name="Google Shape;6861;p185"/>
          <p:cNvSpPr txBox="1">
            <a:spLocks noGrp="1"/>
          </p:cNvSpPr>
          <p:nvPr>
            <p:ph type="body" idx="7"/>
          </p:nvPr>
        </p:nvSpPr>
        <p:spPr>
          <a:xfrm>
            <a:off x="6611100"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6862" name="Google Shape;6862;p185"/>
          <p:cNvSpPr txBox="1">
            <a:spLocks noGrp="1"/>
          </p:cNvSpPr>
          <p:nvPr>
            <p:ph type="body" idx="8"/>
          </p:nvPr>
        </p:nvSpPr>
        <p:spPr>
          <a:xfrm>
            <a:off x="6611100"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6863" name="Google Shape;6863;p185"/>
          <p:cNvSpPr txBox="1">
            <a:spLocks noGrp="1"/>
          </p:cNvSpPr>
          <p:nvPr>
            <p:ph type="subTitle" idx="9"/>
          </p:nvPr>
        </p:nvSpPr>
        <p:spPr>
          <a:xfrm>
            <a:off x="3674613"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6864" name="Google Shape;6864;p185"/>
          <p:cNvSpPr txBox="1">
            <a:spLocks noGrp="1"/>
          </p:cNvSpPr>
          <p:nvPr>
            <p:ph type="body" idx="13"/>
          </p:nvPr>
        </p:nvSpPr>
        <p:spPr>
          <a:xfrm>
            <a:off x="3674613" y="3519658"/>
            <a:ext cx="1355700" cy="2490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355600" rtl="0">
              <a:lnSpc>
                <a:spcPct val="100000"/>
              </a:lnSpc>
              <a:spcBef>
                <a:spcPts val="800"/>
              </a:spcBef>
              <a:spcAft>
                <a:spcPts val="0"/>
              </a:spcAft>
              <a:buSzPts val="2000"/>
              <a:buChar char="○"/>
              <a:defRPr/>
            </a:lvl2pPr>
            <a:lvl3pPr marL="1371600" lvl="2" indent="-355600" rtl="0">
              <a:lnSpc>
                <a:spcPct val="100000"/>
              </a:lnSpc>
              <a:spcBef>
                <a:spcPts val="800"/>
              </a:spcBef>
              <a:spcAft>
                <a:spcPts val="0"/>
              </a:spcAft>
              <a:buSzPts val="2000"/>
              <a:buChar char="■"/>
              <a:defRPr/>
            </a:lvl3pPr>
            <a:lvl4pPr marL="1828800" lvl="3" indent="-355600" rtl="0">
              <a:lnSpc>
                <a:spcPct val="100000"/>
              </a:lnSpc>
              <a:spcBef>
                <a:spcPts val="800"/>
              </a:spcBef>
              <a:spcAft>
                <a:spcPts val="0"/>
              </a:spcAft>
              <a:buSzPts val="2000"/>
              <a:buChar char="●"/>
              <a:defRPr/>
            </a:lvl4pPr>
            <a:lvl5pPr marL="2286000" lvl="4" indent="-355600" rtl="0">
              <a:lnSpc>
                <a:spcPct val="100000"/>
              </a:lnSpc>
              <a:spcBef>
                <a:spcPts val="800"/>
              </a:spcBef>
              <a:spcAft>
                <a:spcPts val="0"/>
              </a:spcAft>
              <a:buSzPts val="2000"/>
              <a:buChar char="○"/>
              <a:defRPr/>
            </a:lvl5pPr>
            <a:lvl6pPr marL="2743200" lvl="5" indent="-355600" rtl="0">
              <a:lnSpc>
                <a:spcPct val="100000"/>
              </a:lnSpc>
              <a:spcBef>
                <a:spcPts val="800"/>
              </a:spcBef>
              <a:spcAft>
                <a:spcPts val="0"/>
              </a:spcAft>
              <a:buSzPts val="2000"/>
              <a:buChar char="■"/>
              <a:defRPr/>
            </a:lvl6pPr>
            <a:lvl7pPr marL="3200400" lvl="6" indent="-355600" rtl="0">
              <a:lnSpc>
                <a:spcPct val="100000"/>
              </a:lnSpc>
              <a:spcBef>
                <a:spcPts val="800"/>
              </a:spcBef>
              <a:spcAft>
                <a:spcPts val="0"/>
              </a:spcAft>
              <a:buSzPts val="2000"/>
              <a:buChar char="●"/>
              <a:defRPr/>
            </a:lvl7pPr>
            <a:lvl8pPr marL="3657600" lvl="7" indent="-355600" rtl="0">
              <a:lnSpc>
                <a:spcPct val="100000"/>
              </a:lnSpc>
              <a:spcBef>
                <a:spcPts val="800"/>
              </a:spcBef>
              <a:spcAft>
                <a:spcPts val="0"/>
              </a:spcAft>
              <a:buSzPts val="2000"/>
              <a:buChar char="○"/>
              <a:defRPr/>
            </a:lvl8pPr>
            <a:lvl9pPr marL="4114800" lvl="8" indent="-355600" rtl="0">
              <a:lnSpc>
                <a:spcPct val="100000"/>
              </a:lnSpc>
              <a:spcBef>
                <a:spcPts val="800"/>
              </a:spcBef>
              <a:spcAft>
                <a:spcPts val="800"/>
              </a:spcAft>
              <a:buSzPts val="2000"/>
              <a:buChar char="■"/>
              <a:defRPr/>
            </a:lvl9pPr>
          </a:lstStyle>
          <a:p>
            <a:endParaRPr/>
          </a:p>
        </p:txBody>
      </p:sp>
      <p:sp>
        <p:nvSpPr>
          <p:cNvPr id="6865" name="Google Shape;6865;p185"/>
          <p:cNvSpPr txBox="1">
            <a:spLocks noGrp="1"/>
          </p:cNvSpPr>
          <p:nvPr>
            <p:ph type="body" idx="14"/>
          </p:nvPr>
        </p:nvSpPr>
        <p:spPr>
          <a:xfrm>
            <a:off x="3674613" y="3884575"/>
            <a:ext cx="1355700" cy="9435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279400" rtl="0">
              <a:spcBef>
                <a:spcPts val="400"/>
              </a:spcBef>
              <a:spcAft>
                <a:spcPts val="0"/>
              </a:spcAft>
              <a:buSzPts val="800"/>
              <a:buChar char="○"/>
              <a:defRPr sz="800"/>
            </a:lvl2pPr>
            <a:lvl3pPr marL="1371600" lvl="2" indent="-279400" rtl="0">
              <a:spcBef>
                <a:spcPts val="400"/>
              </a:spcBef>
              <a:spcAft>
                <a:spcPts val="0"/>
              </a:spcAft>
              <a:buSzPts val="800"/>
              <a:buChar char="■"/>
              <a:defRPr sz="800"/>
            </a:lvl3pPr>
            <a:lvl4pPr marL="1828800" lvl="3" indent="-279400" rtl="0">
              <a:spcBef>
                <a:spcPts val="400"/>
              </a:spcBef>
              <a:spcAft>
                <a:spcPts val="0"/>
              </a:spcAft>
              <a:buSzPts val="800"/>
              <a:buChar char="●"/>
              <a:defRPr sz="800"/>
            </a:lvl4pPr>
            <a:lvl5pPr marL="2286000" lvl="4" indent="-279400" rtl="0">
              <a:spcBef>
                <a:spcPts val="400"/>
              </a:spcBef>
              <a:spcAft>
                <a:spcPts val="0"/>
              </a:spcAft>
              <a:buSzPts val="800"/>
              <a:buChar char="○"/>
              <a:defRPr sz="800"/>
            </a:lvl5pPr>
            <a:lvl6pPr marL="2743200" lvl="5" indent="-279400" rtl="0">
              <a:spcBef>
                <a:spcPts val="400"/>
              </a:spcBef>
              <a:spcAft>
                <a:spcPts val="0"/>
              </a:spcAft>
              <a:buSzPts val="800"/>
              <a:buChar char="■"/>
              <a:defRPr sz="800"/>
            </a:lvl6pPr>
            <a:lvl7pPr marL="3200400" lvl="6" indent="-279400" rtl="0">
              <a:spcBef>
                <a:spcPts val="400"/>
              </a:spcBef>
              <a:spcAft>
                <a:spcPts val="0"/>
              </a:spcAft>
              <a:buSzPts val="800"/>
              <a:buChar char="●"/>
              <a:defRPr sz="800"/>
            </a:lvl7pPr>
            <a:lvl8pPr marL="3657600" lvl="7" indent="-279400" rtl="0">
              <a:spcBef>
                <a:spcPts val="400"/>
              </a:spcBef>
              <a:spcAft>
                <a:spcPts val="0"/>
              </a:spcAft>
              <a:buSzPts val="800"/>
              <a:buChar char="○"/>
              <a:defRPr sz="800"/>
            </a:lvl8pPr>
            <a:lvl9pPr marL="4114800" lvl="8" indent="-279400" rtl="0">
              <a:spcBef>
                <a:spcPts val="400"/>
              </a:spcBef>
              <a:spcAft>
                <a:spcPts val="400"/>
              </a:spcAft>
              <a:buSzPts val="800"/>
              <a:buChar char="■"/>
              <a:defRPr sz="800"/>
            </a:lvl9pPr>
          </a:lstStyle>
          <a:p>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6866"/>
        <p:cNvGrpSpPr/>
        <p:nvPr/>
      </p:nvGrpSpPr>
      <p:grpSpPr>
        <a:xfrm>
          <a:off x="0" y="0"/>
          <a:ext cx="0" cy="0"/>
          <a:chOff x="0" y="0"/>
          <a:chExt cx="0" cy="0"/>
        </a:xfrm>
      </p:grpSpPr>
      <p:sp>
        <p:nvSpPr>
          <p:cNvPr id="6867" name="Google Shape;6867;p186"/>
          <p:cNvSpPr>
            <a:spLocks noGrp="1"/>
          </p:cNvSpPr>
          <p:nvPr>
            <p:ph type="pic" idx="2"/>
          </p:nvPr>
        </p:nvSpPr>
        <p:spPr>
          <a:xfrm>
            <a:off x="18450" y="-9225"/>
            <a:ext cx="9144000" cy="5143500"/>
          </a:xfrm>
          <a:prstGeom prst="rect">
            <a:avLst/>
          </a:prstGeom>
          <a:noFill/>
          <a:ln>
            <a:noFill/>
          </a:ln>
        </p:spPr>
      </p:sp>
      <p:sp>
        <p:nvSpPr>
          <p:cNvPr id="6868" name="Google Shape;6868;p186"/>
          <p:cNvSpPr txBox="1">
            <a:spLocks noGrp="1"/>
          </p:cNvSpPr>
          <p:nvPr>
            <p:ph type="title"/>
          </p:nvPr>
        </p:nvSpPr>
        <p:spPr>
          <a:xfrm>
            <a:off x="0" y="-9225"/>
            <a:ext cx="9022200" cy="5152800"/>
          </a:xfrm>
          <a:prstGeom prst="rect">
            <a:avLst/>
          </a:prstGeom>
          <a:solidFill>
            <a:srgbClr val="191919">
              <a:alpha val="74300"/>
            </a:srgbClr>
          </a:solidFill>
        </p:spPr>
        <p:txBody>
          <a:bodyPr spcFirstLastPara="1" wrap="square" lIns="411475" tIns="320025" rIns="91425" bIns="182875"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869" name="Google Shape;6869;p186"/>
          <p:cNvSpPr txBox="1">
            <a:spLocks noGrp="1"/>
          </p:cNvSpPr>
          <p:nvPr>
            <p:ph type="body" idx="1"/>
          </p:nvPr>
        </p:nvSpPr>
        <p:spPr>
          <a:xfrm>
            <a:off x="420625" y="14855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6870" name="Google Shape;6870;p186"/>
          <p:cNvSpPr txBox="1">
            <a:spLocks noGrp="1"/>
          </p:cNvSpPr>
          <p:nvPr>
            <p:ph type="body" idx="3"/>
          </p:nvPr>
        </p:nvSpPr>
        <p:spPr>
          <a:xfrm>
            <a:off x="420625" y="22350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
        <p:nvSpPr>
          <p:cNvPr id="6871" name="Google Shape;6871;p186"/>
          <p:cNvSpPr txBox="1">
            <a:spLocks noGrp="1"/>
          </p:cNvSpPr>
          <p:nvPr>
            <p:ph type="body" idx="4"/>
          </p:nvPr>
        </p:nvSpPr>
        <p:spPr>
          <a:xfrm>
            <a:off x="420625" y="30931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6872" name="Google Shape;6872;p186"/>
          <p:cNvSpPr txBox="1">
            <a:spLocks noGrp="1"/>
          </p:cNvSpPr>
          <p:nvPr>
            <p:ph type="body" idx="5"/>
          </p:nvPr>
        </p:nvSpPr>
        <p:spPr>
          <a:xfrm>
            <a:off x="420625" y="38426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6873"/>
        <p:cNvGrpSpPr/>
        <p:nvPr/>
      </p:nvGrpSpPr>
      <p:grpSpPr>
        <a:xfrm>
          <a:off x="0" y="0"/>
          <a:ext cx="0" cy="0"/>
          <a:chOff x="0" y="0"/>
          <a:chExt cx="0" cy="0"/>
        </a:xfrm>
      </p:grpSpPr>
      <p:sp>
        <p:nvSpPr>
          <p:cNvPr id="6874" name="Google Shape;6874;p187"/>
          <p:cNvSpPr>
            <a:spLocks noGrp="1"/>
          </p:cNvSpPr>
          <p:nvPr>
            <p:ph type="pic" idx="2"/>
          </p:nvPr>
        </p:nvSpPr>
        <p:spPr>
          <a:xfrm>
            <a:off x="424902" y="1331576"/>
            <a:ext cx="1586700" cy="1586700"/>
          </a:xfrm>
          <a:prstGeom prst="ellipse">
            <a:avLst/>
          </a:prstGeom>
          <a:noFill/>
          <a:ln>
            <a:noFill/>
          </a:ln>
        </p:spPr>
      </p:sp>
      <p:sp>
        <p:nvSpPr>
          <p:cNvPr id="6875" name="Google Shape;6875;p187"/>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6876" name="Google Shape;6876;p187"/>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6877" name="Google Shape;6877;p187"/>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6878" name="Google Shape;6878;p187"/>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6879" name="Google Shape;6879;p187"/>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6880" name="Google Shape;6880;p187"/>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6881" name="Google Shape;6881;p187"/>
          <p:cNvSpPr>
            <a:spLocks noGrp="1"/>
          </p:cNvSpPr>
          <p:nvPr>
            <p:ph type="pic" idx="7"/>
          </p:nvPr>
        </p:nvSpPr>
        <p:spPr>
          <a:xfrm>
            <a:off x="2514602" y="1331576"/>
            <a:ext cx="1586700" cy="1586700"/>
          </a:xfrm>
          <a:prstGeom prst="ellipse">
            <a:avLst/>
          </a:prstGeom>
          <a:noFill/>
          <a:ln>
            <a:noFill/>
          </a:ln>
        </p:spPr>
      </p:sp>
      <p:sp>
        <p:nvSpPr>
          <p:cNvPr id="6882" name="Google Shape;6882;p187"/>
          <p:cNvSpPr>
            <a:spLocks noGrp="1"/>
          </p:cNvSpPr>
          <p:nvPr>
            <p:ph type="pic" idx="8"/>
          </p:nvPr>
        </p:nvSpPr>
        <p:spPr>
          <a:xfrm>
            <a:off x="4796427" y="1331576"/>
            <a:ext cx="1586700" cy="1586700"/>
          </a:xfrm>
          <a:prstGeom prst="ellipse">
            <a:avLst/>
          </a:prstGeom>
          <a:noFill/>
          <a:ln>
            <a:noFill/>
          </a:ln>
        </p:spPr>
      </p:sp>
      <p:sp>
        <p:nvSpPr>
          <p:cNvPr id="6883" name="Google Shape;6883;p187"/>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6884"/>
        <p:cNvGrpSpPr/>
        <p:nvPr/>
      </p:nvGrpSpPr>
      <p:grpSpPr>
        <a:xfrm>
          <a:off x="0" y="0"/>
          <a:ext cx="0" cy="0"/>
          <a:chOff x="0" y="0"/>
          <a:chExt cx="0" cy="0"/>
        </a:xfrm>
      </p:grpSpPr>
      <p:sp>
        <p:nvSpPr>
          <p:cNvPr id="6885" name="Google Shape;6885;p188"/>
          <p:cNvSpPr txBox="1">
            <a:spLocks noGrp="1"/>
          </p:cNvSpPr>
          <p:nvPr>
            <p:ph type="body" idx="1"/>
          </p:nvPr>
        </p:nvSpPr>
        <p:spPr>
          <a:xfrm>
            <a:off x="837877" y="999463"/>
            <a:ext cx="4454100" cy="544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886" name="Google Shape;6886;p188"/>
          <p:cNvSpPr>
            <a:spLocks noGrp="1"/>
          </p:cNvSpPr>
          <p:nvPr>
            <p:ph type="pic" idx="2"/>
          </p:nvPr>
        </p:nvSpPr>
        <p:spPr>
          <a:xfrm>
            <a:off x="846834" y="1795838"/>
            <a:ext cx="1268400" cy="1268400"/>
          </a:xfrm>
          <a:prstGeom prst="ellipse">
            <a:avLst/>
          </a:prstGeom>
          <a:solidFill>
            <a:srgbClr val="BFBFBF"/>
          </a:solidFill>
          <a:ln>
            <a:noFill/>
          </a:ln>
        </p:spPr>
      </p:sp>
      <p:sp>
        <p:nvSpPr>
          <p:cNvPr id="6887" name="Google Shape;6887;p188"/>
          <p:cNvSpPr>
            <a:spLocks noGrp="1"/>
          </p:cNvSpPr>
          <p:nvPr>
            <p:ph type="pic" idx="3"/>
          </p:nvPr>
        </p:nvSpPr>
        <p:spPr>
          <a:xfrm>
            <a:off x="2991172" y="1795838"/>
            <a:ext cx="1268400" cy="1268400"/>
          </a:xfrm>
          <a:prstGeom prst="ellipse">
            <a:avLst/>
          </a:prstGeom>
          <a:solidFill>
            <a:srgbClr val="BFBFBF"/>
          </a:solidFill>
          <a:ln>
            <a:noFill/>
          </a:ln>
        </p:spPr>
      </p:sp>
      <p:sp>
        <p:nvSpPr>
          <p:cNvPr id="6888" name="Google Shape;6888;p188"/>
          <p:cNvSpPr>
            <a:spLocks noGrp="1"/>
          </p:cNvSpPr>
          <p:nvPr>
            <p:ph type="pic" idx="4"/>
          </p:nvPr>
        </p:nvSpPr>
        <p:spPr>
          <a:xfrm>
            <a:off x="5135511" y="1795838"/>
            <a:ext cx="1268400" cy="1268400"/>
          </a:xfrm>
          <a:prstGeom prst="ellipse">
            <a:avLst/>
          </a:prstGeom>
          <a:solidFill>
            <a:srgbClr val="BFBFBF"/>
          </a:solidFill>
          <a:ln>
            <a:noFill/>
          </a:ln>
        </p:spPr>
      </p:sp>
      <p:sp>
        <p:nvSpPr>
          <p:cNvPr id="6889" name="Google Shape;6889;p188"/>
          <p:cNvSpPr>
            <a:spLocks noGrp="1"/>
          </p:cNvSpPr>
          <p:nvPr>
            <p:ph type="pic" idx="5"/>
          </p:nvPr>
        </p:nvSpPr>
        <p:spPr>
          <a:xfrm>
            <a:off x="7279850" y="1795838"/>
            <a:ext cx="1268400" cy="1268400"/>
          </a:xfrm>
          <a:prstGeom prst="ellipse">
            <a:avLst/>
          </a:prstGeom>
          <a:solidFill>
            <a:srgbClr val="BFBFBF"/>
          </a:solidFill>
          <a:ln>
            <a:noFill/>
          </a:ln>
        </p:spPr>
      </p:sp>
      <p:sp>
        <p:nvSpPr>
          <p:cNvPr id="6890" name="Google Shape;6890;p188"/>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6891" name="Google Shape;6891;p188"/>
          <p:cNvSpPr txBox="1">
            <a:spLocks noGrp="1"/>
          </p:cNvSpPr>
          <p:nvPr>
            <p:ph type="body" idx="6"/>
          </p:nvPr>
        </p:nvSpPr>
        <p:spPr>
          <a:xfrm>
            <a:off x="84684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892" name="Google Shape;6892;p188"/>
          <p:cNvSpPr txBox="1">
            <a:spLocks noGrp="1"/>
          </p:cNvSpPr>
          <p:nvPr>
            <p:ph type="title"/>
          </p:nvPr>
        </p:nvSpPr>
        <p:spPr>
          <a:xfrm>
            <a:off x="841250" y="615400"/>
            <a:ext cx="7964400" cy="372600"/>
          </a:xfrm>
          <a:prstGeom prst="rect">
            <a:avLst/>
          </a:prstGeom>
        </p:spPr>
        <p:txBody>
          <a:bodyPr spcFirstLastPara="1" wrap="square" lIns="0" tIns="0" rIns="0" bIns="0" anchor="t" anchorCtr="0">
            <a:sp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6893" name="Google Shape;6893;p188"/>
          <p:cNvSpPr txBox="1">
            <a:spLocks noGrp="1"/>
          </p:cNvSpPr>
          <p:nvPr>
            <p:ph type="body" idx="7"/>
          </p:nvPr>
        </p:nvSpPr>
        <p:spPr>
          <a:xfrm>
            <a:off x="299117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894" name="Google Shape;6894;p188"/>
          <p:cNvSpPr txBox="1">
            <a:spLocks noGrp="1"/>
          </p:cNvSpPr>
          <p:nvPr>
            <p:ph type="body" idx="8"/>
          </p:nvPr>
        </p:nvSpPr>
        <p:spPr>
          <a:xfrm>
            <a:off x="5135511"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895" name="Google Shape;6895;p188"/>
          <p:cNvSpPr txBox="1">
            <a:spLocks noGrp="1"/>
          </p:cNvSpPr>
          <p:nvPr>
            <p:ph type="body" idx="9"/>
          </p:nvPr>
        </p:nvSpPr>
        <p:spPr>
          <a:xfrm>
            <a:off x="7279826"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6896"/>
        <p:cNvGrpSpPr/>
        <p:nvPr/>
      </p:nvGrpSpPr>
      <p:grpSpPr>
        <a:xfrm>
          <a:off x="0" y="0"/>
          <a:ext cx="0" cy="0"/>
          <a:chOff x="0" y="0"/>
          <a:chExt cx="0" cy="0"/>
        </a:xfrm>
      </p:grpSpPr>
      <p:sp>
        <p:nvSpPr>
          <p:cNvPr id="6897" name="Google Shape;6897;p189"/>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6898" name="Google Shape;6898;p189"/>
          <p:cNvSpPr>
            <a:spLocks noGrp="1"/>
          </p:cNvSpPr>
          <p:nvPr>
            <p:ph type="pic" idx="2"/>
          </p:nvPr>
        </p:nvSpPr>
        <p:spPr>
          <a:xfrm>
            <a:off x="2514600" y="1863319"/>
            <a:ext cx="1371600" cy="1371600"/>
          </a:xfrm>
          <a:prstGeom prst="ellipse">
            <a:avLst/>
          </a:prstGeom>
          <a:noFill/>
          <a:ln>
            <a:noFill/>
          </a:ln>
        </p:spPr>
      </p:sp>
      <p:sp>
        <p:nvSpPr>
          <p:cNvPr id="6899" name="Google Shape;6899;p189"/>
          <p:cNvSpPr>
            <a:spLocks noGrp="1"/>
          </p:cNvSpPr>
          <p:nvPr>
            <p:ph type="pic" idx="3"/>
          </p:nvPr>
        </p:nvSpPr>
        <p:spPr>
          <a:xfrm>
            <a:off x="4620525" y="1863319"/>
            <a:ext cx="1371600" cy="1371600"/>
          </a:xfrm>
          <a:prstGeom prst="ellipse">
            <a:avLst/>
          </a:prstGeom>
          <a:noFill/>
          <a:ln>
            <a:noFill/>
          </a:ln>
        </p:spPr>
      </p:sp>
      <p:sp>
        <p:nvSpPr>
          <p:cNvPr id="6900" name="Google Shape;6900;p189"/>
          <p:cNvSpPr>
            <a:spLocks noGrp="1"/>
          </p:cNvSpPr>
          <p:nvPr>
            <p:ph type="pic" idx="4"/>
          </p:nvPr>
        </p:nvSpPr>
        <p:spPr>
          <a:xfrm>
            <a:off x="6726450" y="1863319"/>
            <a:ext cx="1371600" cy="1371600"/>
          </a:xfrm>
          <a:prstGeom prst="ellipse">
            <a:avLst/>
          </a:prstGeom>
          <a:noFill/>
          <a:ln>
            <a:noFill/>
          </a:ln>
        </p:spPr>
      </p:sp>
      <p:sp>
        <p:nvSpPr>
          <p:cNvPr id="6901" name="Google Shape;6901;p189"/>
          <p:cNvSpPr txBox="1">
            <a:spLocks noGrp="1"/>
          </p:cNvSpPr>
          <p:nvPr>
            <p:ph type="body" idx="1"/>
          </p:nvPr>
        </p:nvSpPr>
        <p:spPr>
          <a:xfrm>
            <a:off x="251460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6902" name="Google Shape;6902;p189"/>
          <p:cNvSpPr txBox="1">
            <a:spLocks noGrp="1"/>
          </p:cNvSpPr>
          <p:nvPr>
            <p:ph type="body" idx="5"/>
          </p:nvPr>
        </p:nvSpPr>
        <p:spPr>
          <a:xfrm>
            <a:off x="4620525"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6903" name="Google Shape;6903;p189"/>
          <p:cNvSpPr txBox="1">
            <a:spLocks noGrp="1"/>
          </p:cNvSpPr>
          <p:nvPr>
            <p:ph type="body" idx="6"/>
          </p:nvPr>
        </p:nvSpPr>
        <p:spPr>
          <a:xfrm>
            <a:off x="672645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6904"/>
        <p:cNvGrpSpPr/>
        <p:nvPr/>
      </p:nvGrpSpPr>
      <p:grpSpPr>
        <a:xfrm>
          <a:off x="0" y="0"/>
          <a:ext cx="0" cy="0"/>
          <a:chOff x="0" y="0"/>
          <a:chExt cx="0" cy="0"/>
        </a:xfrm>
      </p:grpSpPr>
      <p:sp>
        <p:nvSpPr>
          <p:cNvPr id="6905" name="Google Shape;6905;p190"/>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6906" name="Google Shape;6906;p190"/>
          <p:cNvSpPr>
            <a:spLocks noGrp="1"/>
          </p:cNvSpPr>
          <p:nvPr>
            <p:ph type="pic" idx="2"/>
          </p:nvPr>
        </p:nvSpPr>
        <p:spPr>
          <a:xfrm>
            <a:off x="419750" y="1884157"/>
            <a:ext cx="1371600" cy="1371600"/>
          </a:xfrm>
          <a:prstGeom prst="ellipse">
            <a:avLst/>
          </a:prstGeom>
          <a:noFill/>
          <a:ln>
            <a:noFill/>
          </a:ln>
        </p:spPr>
      </p:sp>
      <p:sp>
        <p:nvSpPr>
          <p:cNvPr id="6907" name="Google Shape;6907;p190"/>
          <p:cNvSpPr>
            <a:spLocks noGrp="1"/>
          </p:cNvSpPr>
          <p:nvPr>
            <p:ph type="pic" idx="3"/>
          </p:nvPr>
        </p:nvSpPr>
        <p:spPr>
          <a:xfrm>
            <a:off x="2514600" y="1884157"/>
            <a:ext cx="1371600" cy="1371600"/>
          </a:xfrm>
          <a:prstGeom prst="ellipse">
            <a:avLst/>
          </a:prstGeom>
          <a:noFill/>
          <a:ln>
            <a:noFill/>
          </a:ln>
        </p:spPr>
      </p:sp>
      <p:sp>
        <p:nvSpPr>
          <p:cNvPr id="6908" name="Google Shape;6908;p190"/>
          <p:cNvSpPr>
            <a:spLocks noGrp="1"/>
          </p:cNvSpPr>
          <p:nvPr>
            <p:ph type="pic" idx="4"/>
          </p:nvPr>
        </p:nvSpPr>
        <p:spPr>
          <a:xfrm>
            <a:off x="4620525" y="1884157"/>
            <a:ext cx="1371600" cy="1371600"/>
          </a:xfrm>
          <a:prstGeom prst="ellipse">
            <a:avLst/>
          </a:prstGeom>
          <a:noFill/>
          <a:ln>
            <a:noFill/>
          </a:ln>
        </p:spPr>
      </p:sp>
      <p:sp>
        <p:nvSpPr>
          <p:cNvPr id="6909" name="Google Shape;6909;p190"/>
          <p:cNvSpPr>
            <a:spLocks noGrp="1"/>
          </p:cNvSpPr>
          <p:nvPr>
            <p:ph type="pic" idx="5"/>
          </p:nvPr>
        </p:nvSpPr>
        <p:spPr>
          <a:xfrm>
            <a:off x="6726450" y="1884157"/>
            <a:ext cx="1371600" cy="1371600"/>
          </a:xfrm>
          <a:prstGeom prst="ellipse">
            <a:avLst/>
          </a:prstGeom>
          <a:noFill/>
          <a:ln>
            <a:noFill/>
          </a:ln>
        </p:spPr>
      </p:sp>
      <p:sp>
        <p:nvSpPr>
          <p:cNvPr id="6910" name="Google Shape;6910;p190"/>
          <p:cNvSpPr txBox="1">
            <a:spLocks noGrp="1"/>
          </p:cNvSpPr>
          <p:nvPr>
            <p:ph type="body" idx="1"/>
          </p:nvPr>
        </p:nvSpPr>
        <p:spPr>
          <a:xfrm>
            <a:off x="4206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6911" name="Google Shape;6911;p190"/>
          <p:cNvSpPr txBox="1">
            <a:spLocks noGrp="1"/>
          </p:cNvSpPr>
          <p:nvPr>
            <p:ph type="body" idx="6"/>
          </p:nvPr>
        </p:nvSpPr>
        <p:spPr>
          <a:xfrm>
            <a:off x="25265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6912" name="Google Shape;6912;p190"/>
          <p:cNvSpPr txBox="1">
            <a:spLocks noGrp="1"/>
          </p:cNvSpPr>
          <p:nvPr>
            <p:ph type="body" idx="7"/>
          </p:nvPr>
        </p:nvSpPr>
        <p:spPr>
          <a:xfrm>
            <a:off x="46177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6913" name="Google Shape;6913;p190"/>
          <p:cNvSpPr txBox="1">
            <a:spLocks noGrp="1"/>
          </p:cNvSpPr>
          <p:nvPr>
            <p:ph type="body" idx="8"/>
          </p:nvPr>
        </p:nvSpPr>
        <p:spPr>
          <a:xfrm>
            <a:off x="67236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6914"/>
        <p:cNvGrpSpPr/>
        <p:nvPr/>
      </p:nvGrpSpPr>
      <p:grpSpPr>
        <a:xfrm>
          <a:off x="0" y="0"/>
          <a:ext cx="0" cy="0"/>
          <a:chOff x="0" y="0"/>
          <a:chExt cx="0" cy="0"/>
        </a:xfrm>
      </p:grpSpPr>
      <p:sp>
        <p:nvSpPr>
          <p:cNvPr id="6915" name="Google Shape;6915;p19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6916" name="Google Shape;6916;p191"/>
          <p:cNvSpPr>
            <a:spLocks noGrp="1"/>
          </p:cNvSpPr>
          <p:nvPr>
            <p:ph type="pic" idx="2"/>
          </p:nvPr>
        </p:nvSpPr>
        <p:spPr>
          <a:xfrm>
            <a:off x="3355850" y="888077"/>
            <a:ext cx="2627100" cy="3003300"/>
          </a:xfrm>
          <a:prstGeom prst="rect">
            <a:avLst/>
          </a:prstGeom>
          <a:noFill/>
          <a:ln>
            <a:noFill/>
          </a:ln>
        </p:spPr>
      </p:sp>
      <p:sp>
        <p:nvSpPr>
          <p:cNvPr id="6917" name="Google Shape;6917;p191"/>
          <p:cNvSpPr>
            <a:spLocks noGrp="1"/>
          </p:cNvSpPr>
          <p:nvPr>
            <p:ph type="pic" idx="3"/>
          </p:nvPr>
        </p:nvSpPr>
        <p:spPr>
          <a:xfrm>
            <a:off x="6178675" y="888024"/>
            <a:ext cx="2627100" cy="3003300"/>
          </a:xfrm>
          <a:prstGeom prst="rect">
            <a:avLst/>
          </a:prstGeom>
          <a:noFill/>
          <a:ln>
            <a:noFill/>
          </a:ln>
        </p:spPr>
      </p:sp>
      <p:sp>
        <p:nvSpPr>
          <p:cNvPr id="6918" name="Google Shape;6918;p191"/>
          <p:cNvSpPr txBox="1">
            <a:spLocks noGrp="1"/>
          </p:cNvSpPr>
          <p:nvPr>
            <p:ph type="body" idx="1"/>
          </p:nvPr>
        </p:nvSpPr>
        <p:spPr>
          <a:xfrm>
            <a:off x="3355800" y="4050675"/>
            <a:ext cx="26271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6919" name="Google Shape;6919;p191"/>
          <p:cNvSpPr txBox="1">
            <a:spLocks noGrp="1"/>
          </p:cNvSpPr>
          <p:nvPr>
            <p:ph type="body" idx="4"/>
          </p:nvPr>
        </p:nvSpPr>
        <p:spPr>
          <a:xfrm>
            <a:off x="6208408" y="4050675"/>
            <a:ext cx="25974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69"/>
        <p:cNvGrpSpPr/>
        <p:nvPr/>
      </p:nvGrpSpPr>
      <p:grpSpPr>
        <a:xfrm>
          <a:off x="0" y="0"/>
          <a:ext cx="0" cy="0"/>
          <a:chOff x="0" y="0"/>
          <a:chExt cx="0" cy="0"/>
        </a:xfrm>
      </p:grpSpPr>
      <p:pic>
        <p:nvPicPr>
          <p:cNvPr id="70" name="Google Shape;70;p20"/>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71" name="Google Shape;71;p20"/>
          <p:cNvSpPr txBox="1">
            <a:spLocks noGrp="1"/>
          </p:cNvSpPr>
          <p:nvPr>
            <p:ph type="title"/>
          </p:nvPr>
        </p:nvSpPr>
        <p:spPr>
          <a:xfrm>
            <a:off x="420625" y="320050"/>
            <a:ext cx="8385000" cy="4508100"/>
          </a:xfrm>
          <a:prstGeom prst="rect">
            <a:avLst/>
          </a:prstGeom>
        </p:spPr>
        <p:txBody>
          <a:bodyPr spcFirstLastPara="1" wrap="square" lIns="0" tIns="0" rIns="0" bIns="0" anchor="ctr" anchorCtr="0">
            <a:normAutofit/>
          </a:bodyPr>
          <a:lstStyle>
            <a:lvl1pPr lvl="0" rtl="0">
              <a:lnSpc>
                <a:spcPct val="90000"/>
              </a:lnSpc>
              <a:spcBef>
                <a:spcPts val="0"/>
              </a:spcBef>
              <a:spcAft>
                <a:spcPts val="0"/>
              </a:spcAft>
              <a:buSzPts val="4400"/>
              <a:buNone/>
              <a:defRPr sz="4400">
                <a:highlight>
                  <a:schemeClr val="accent1"/>
                </a:highlight>
              </a:defRPr>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6920"/>
        <p:cNvGrpSpPr/>
        <p:nvPr/>
      </p:nvGrpSpPr>
      <p:grpSpPr>
        <a:xfrm>
          <a:off x="0" y="0"/>
          <a:ext cx="0" cy="0"/>
          <a:chOff x="0" y="0"/>
          <a:chExt cx="0" cy="0"/>
        </a:xfrm>
      </p:grpSpPr>
      <p:sp>
        <p:nvSpPr>
          <p:cNvPr id="6921" name="Google Shape;6921;p19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6922" name="Google Shape;6922;p192"/>
          <p:cNvSpPr>
            <a:spLocks noGrp="1"/>
          </p:cNvSpPr>
          <p:nvPr>
            <p:ph type="pic" idx="2"/>
          </p:nvPr>
        </p:nvSpPr>
        <p:spPr>
          <a:xfrm>
            <a:off x="3355850" y="890401"/>
            <a:ext cx="1730700" cy="2355900"/>
          </a:xfrm>
          <a:prstGeom prst="rect">
            <a:avLst/>
          </a:prstGeom>
          <a:noFill/>
          <a:ln>
            <a:noFill/>
          </a:ln>
        </p:spPr>
      </p:sp>
      <p:sp>
        <p:nvSpPr>
          <p:cNvPr id="6923" name="Google Shape;6923;p192"/>
          <p:cNvSpPr>
            <a:spLocks noGrp="1"/>
          </p:cNvSpPr>
          <p:nvPr>
            <p:ph type="pic" idx="3"/>
          </p:nvPr>
        </p:nvSpPr>
        <p:spPr>
          <a:xfrm>
            <a:off x="5215455" y="890360"/>
            <a:ext cx="1730700" cy="2355900"/>
          </a:xfrm>
          <a:prstGeom prst="rect">
            <a:avLst/>
          </a:prstGeom>
          <a:noFill/>
          <a:ln>
            <a:noFill/>
          </a:ln>
        </p:spPr>
      </p:sp>
      <p:sp>
        <p:nvSpPr>
          <p:cNvPr id="6924" name="Google Shape;6924;p192"/>
          <p:cNvSpPr>
            <a:spLocks noGrp="1"/>
          </p:cNvSpPr>
          <p:nvPr>
            <p:ph type="pic" idx="4"/>
          </p:nvPr>
        </p:nvSpPr>
        <p:spPr>
          <a:xfrm>
            <a:off x="7075073" y="890387"/>
            <a:ext cx="1730700" cy="2355900"/>
          </a:xfrm>
          <a:prstGeom prst="rect">
            <a:avLst/>
          </a:prstGeom>
          <a:noFill/>
          <a:ln>
            <a:noFill/>
          </a:ln>
        </p:spPr>
      </p:sp>
      <p:sp>
        <p:nvSpPr>
          <p:cNvPr id="6925" name="Google Shape;6925;p192"/>
          <p:cNvSpPr txBox="1">
            <a:spLocks noGrp="1"/>
          </p:cNvSpPr>
          <p:nvPr>
            <p:ph type="body" idx="1"/>
          </p:nvPr>
        </p:nvSpPr>
        <p:spPr>
          <a:xfrm>
            <a:off x="3355800"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6926" name="Google Shape;6926;p192"/>
          <p:cNvSpPr txBox="1">
            <a:spLocks noGrp="1"/>
          </p:cNvSpPr>
          <p:nvPr>
            <p:ph type="body" idx="5"/>
          </p:nvPr>
        </p:nvSpPr>
        <p:spPr>
          <a:xfrm>
            <a:off x="52565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6927" name="Google Shape;6927;p192"/>
          <p:cNvSpPr txBox="1">
            <a:spLocks noGrp="1"/>
          </p:cNvSpPr>
          <p:nvPr>
            <p:ph type="body" idx="6"/>
          </p:nvPr>
        </p:nvSpPr>
        <p:spPr>
          <a:xfrm>
            <a:off x="70990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6928" name="Google Shape;6928;p192"/>
          <p:cNvSpPr txBox="1">
            <a:spLocks noGrp="1"/>
          </p:cNvSpPr>
          <p:nvPr>
            <p:ph type="subTitle" idx="7"/>
          </p:nvPr>
        </p:nvSpPr>
        <p:spPr>
          <a:xfrm>
            <a:off x="420625" y="890400"/>
            <a:ext cx="2418900" cy="1679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6929"/>
        <p:cNvGrpSpPr/>
        <p:nvPr/>
      </p:nvGrpSpPr>
      <p:grpSpPr>
        <a:xfrm>
          <a:off x="0" y="0"/>
          <a:ext cx="0" cy="0"/>
          <a:chOff x="0" y="0"/>
          <a:chExt cx="0" cy="0"/>
        </a:xfrm>
      </p:grpSpPr>
      <p:sp>
        <p:nvSpPr>
          <p:cNvPr id="6930" name="Google Shape;6930;p193"/>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6931" name="Google Shape;6931;p193"/>
          <p:cNvSpPr>
            <a:spLocks noGrp="1"/>
          </p:cNvSpPr>
          <p:nvPr>
            <p:ph type="pic" idx="2"/>
          </p:nvPr>
        </p:nvSpPr>
        <p:spPr>
          <a:xfrm>
            <a:off x="3355850" y="895435"/>
            <a:ext cx="1290300" cy="1666500"/>
          </a:xfrm>
          <a:prstGeom prst="rect">
            <a:avLst/>
          </a:prstGeom>
          <a:noFill/>
          <a:ln>
            <a:noFill/>
          </a:ln>
        </p:spPr>
      </p:sp>
      <p:sp>
        <p:nvSpPr>
          <p:cNvPr id="6932" name="Google Shape;6932;p193"/>
          <p:cNvSpPr>
            <a:spLocks noGrp="1"/>
          </p:cNvSpPr>
          <p:nvPr>
            <p:ph type="pic" idx="3"/>
          </p:nvPr>
        </p:nvSpPr>
        <p:spPr>
          <a:xfrm>
            <a:off x="4747126" y="895435"/>
            <a:ext cx="1290300" cy="1666500"/>
          </a:xfrm>
          <a:prstGeom prst="rect">
            <a:avLst/>
          </a:prstGeom>
          <a:noFill/>
          <a:ln>
            <a:noFill/>
          </a:ln>
        </p:spPr>
      </p:sp>
      <p:sp>
        <p:nvSpPr>
          <p:cNvPr id="6933" name="Google Shape;6933;p193"/>
          <p:cNvSpPr>
            <a:spLocks noGrp="1"/>
          </p:cNvSpPr>
          <p:nvPr>
            <p:ph type="pic" idx="4"/>
          </p:nvPr>
        </p:nvSpPr>
        <p:spPr>
          <a:xfrm>
            <a:off x="6131302" y="895435"/>
            <a:ext cx="1290300" cy="1666500"/>
          </a:xfrm>
          <a:prstGeom prst="rect">
            <a:avLst/>
          </a:prstGeom>
          <a:noFill/>
          <a:ln>
            <a:noFill/>
          </a:ln>
        </p:spPr>
      </p:sp>
      <p:sp>
        <p:nvSpPr>
          <p:cNvPr id="6934" name="Google Shape;6934;p193"/>
          <p:cNvSpPr>
            <a:spLocks noGrp="1"/>
          </p:cNvSpPr>
          <p:nvPr>
            <p:ph type="pic" idx="5"/>
          </p:nvPr>
        </p:nvSpPr>
        <p:spPr>
          <a:xfrm>
            <a:off x="7515479" y="895435"/>
            <a:ext cx="1290300" cy="1666500"/>
          </a:xfrm>
          <a:prstGeom prst="rect">
            <a:avLst/>
          </a:prstGeom>
          <a:noFill/>
          <a:ln>
            <a:noFill/>
          </a:ln>
        </p:spPr>
      </p:sp>
      <p:sp>
        <p:nvSpPr>
          <p:cNvPr id="6935" name="Google Shape;6935;p193"/>
          <p:cNvSpPr txBox="1">
            <a:spLocks noGrp="1"/>
          </p:cNvSpPr>
          <p:nvPr>
            <p:ph type="subTitle" idx="1"/>
          </p:nvPr>
        </p:nvSpPr>
        <p:spPr>
          <a:xfrm>
            <a:off x="420625" y="903050"/>
            <a:ext cx="2418900" cy="166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6936" name="Google Shape;6936;p193"/>
          <p:cNvSpPr txBox="1">
            <a:spLocks noGrp="1"/>
          </p:cNvSpPr>
          <p:nvPr>
            <p:ph type="body" idx="6"/>
          </p:nvPr>
        </p:nvSpPr>
        <p:spPr>
          <a:xfrm>
            <a:off x="3355850"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6937" name="Google Shape;6937;p193"/>
          <p:cNvSpPr txBox="1">
            <a:spLocks noGrp="1"/>
          </p:cNvSpPr>
          <p:nvPr>
            <p:ph type="body" idx="7"/>
          </p:nvPr>
        </p:nvSpPr>
        <p:spPr>
          <a:xfrm>
            <a:off x="4759429"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6938" name="Google Shape;6938;p193"/>
          <p:cNvSpPr txBox="1">
            <a:spLocks noGrp="1"/>
          </p:cNvSpPr>
          <p:nvPr>
            <p:ph type="body" idx="8"/>
          </p:nvPr>
        </p:nvSpPr>
        <p:spPr>
          <a:xfrm>
            <a:off x="6131296"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6939" name="Google Shape;6939;p193"/>
          <p:cNvSpPr txBox="1">
            <a:spLocks noGrp="1"/>
          </p:cNvSpPr>
          <p:nvPr>
            <p:ph type="body" idx="9"/>
          </p:nvPr>
        </p:nvSpPr>
        <p:spPr>
          <a:xfrm>
            <a:off x="7534875"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6940"/>
        <p:cNvGrpSpPr/>
        <p:nvPr/>
      </p:nvGrpSpPr>
      <p:grpSpPr>
        <a:xfrm>
          <a:off x="0" y="0"/>
          <a:ext cx="0" cy="0"/>
          <a:chOff x="0" y="0"/>
          <a:chExt cx="0" cy="0"/>
        </a:xfrm>
      </p:grpSpPr>
      <p:sp>
        <p:nvSpPr>
          <p:cNvPr id="6941" name="Google Shape;6941;p194"/>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19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6943" name="Google Shape;6943;p194"/>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6944" name="Google Shape;6944;p19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6945" name="Google Shape;6945;p19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6946" name="Google Shape;6946;p19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6947" name="Google Shape;6947;p19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6948"/>
        <p:cNvGrpSpPr/>
        <p:nvPr/>
      </p:nvGrpSpPr>
      <p:grpSpPr>
        <a:xfrm>
          <a:off x="0" y="0"/>
          <a:ext cx="0" cy="0"/>
          <a:chOff x="0" y="0"/>
          <a:chExt cx="0" cy="0"/>
        </a:xfrm>
      </p:grpSpPr>
      <p:sp>
        <p:nvSpPr>
          <p:cNvPr id="6949" name="Google Shape;6949;p195"/>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195"/>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6951" name="Google Shape;6951;p195"/>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6952" name="Google Shape;6952;p19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6953" name="Google Shape;6953;p195"/>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6954" name="Google Shape;6954;p195"/>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6955" name="Google Shape;6955;p19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6956"/>
        <p:cNvGrpSpPr/>
        <p:nvPr/>
      </p:nvGrpSpPr>
      <p:grpSpPr>
        <a:xfrm>
          <a:off x="0" y="0"/>
          <a:ext cx="0" cy="0"/>
          <a:chOff x="0" y="0"/>
          <a:chExt cx="0" cy="0"/>
        </a:xfrm>
      </p:grpSpPr>
      <p:sp>
        <p:nvSpPr>
          <p:cNvPr id="6957" name="Google Shape;6957;p196"/>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19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6959" name="Google Shape;6959;p196"/>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6960" name="Google Shape;6960;p196"/>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6961" name="Google Shape;6961;p196"/>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6962" name="Google Shape;6962;p196"/>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6963" name="Google Shape;6963;p196"/>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6964"/>
        <p:cNvGrpSpPr/>
        <p:nvPr/>
      </p:nvGrpSpPr>
      <p:grpSpPr>
        <a:xfrm>
          <a:off x="0" y="0"/>
          <a:ext cx="0" cy="0"/>
          <a:chOff x="0" y="0"/>
          <a:chExt cx="0" cy="0"/>
        </a:xfrm>
      </p:grpSpPr>
      <p:sp>
        <p:nvSpPr>
          <p:cNvPr id="6965" name="Google Shape;6965;p197"/>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6966" name="Google Shape;6966;p197"/>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6967" name="Google Shape;6967;p197"/>
          <p:cNvSpPr txBox="1">
            <a:spLocks noGrp="1"/>
          </p:cNvSpPr>
          <p:nvPr>
            <p:ph type="title" idx="2"/>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6968" name="Google Shape;6968;p197"/>
          <p:cNvSpPr txBox="1">
            <a:spLocks noGrp="1"/>
          </p:cNvSpPr>
          <p:nvPr>
            <p:ph type="body" idx="3"/>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6969" name="Google Shape;6969;p197"/>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6970" name="Google Shape;6970;p197"/>
          <p:cNvSpPr txBox="1">
            <a:spLocks noGrp="1"/>
          </p:cNvSpPr>
          <p:nvPr>
            <p:ph type="body" idx="5"/>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6971" name="Google Shape;6971;p197"/>
          <p:cNvSpPr txBox="1">
            <a:spLocks noGrp="1"/>
          </p:cNvSpPr>
          <p:nvPr>
            <p:ph type="title" idx="6"/>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6972" name="Google Shape;6972;p197"/>
          <p:cNvSpPr txBox="1">
            <a:spLocks noGrp="1"/>
          </p:cNvSpPr>
          <p:nvPr>
            <p:ph type="body" idx="7"/>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6973" name="Google Shape;6973;p197"/>
          <p:cNvSpPr txBox="1">
            <a:spLocks noGrp="1"/>
          </p:cNvSpPr>
          <p:nvPr>
            <p:ph type="title" idx="8"/>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6974"/>
        <p:cNvGrpSpPr/>
        <p:nvPr/>
      </p:nvGrpSpPr>
      <p:grpSpPr>
        <a:xfrm>
          <a:off x="0" y="0"/>
          <a:ext cx="0" cy="0"/>
          <a:chOff x="0" y="0"/>
          <a:chExt cx="0" cy="0"/>
        </a:xfrm>
      </p:grpSpPr>
      <p:sp>
        <p:nvSpPr>
          <p:cNvPr id="6975" name="Google Shape;6975;p198"/>
          <p:cNvSpPr>
            <a:spLocks noGrp="1"/>
          </p:cNvSpPr>
          <p:nvPr>
            <p:ph type="pic" idx="2"/>
          </p:nvPr>
        </p:nvSpPr>
        <p:spPr>
          <a:xfrm>
            <a:off x="0" y="-9225"/>
            <a:ext cx="9144000" cy="5143500"/>
          </a:xfrm>
          <a:prstGeom prst="rect">
            <a:avLst/>
          </a:prstGeom>
          <a:noFill/>
          <a:ln>
            <a:noFill/>
          </a:ln>
        </p:spPr>
      </p:sp>
      <p:sp>
        <p:nvSpPr>
          <p:cNvPr id="6976" name="Google Shape;6976;p198"/>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6977" name="Google Shape;6977;p198"/>
          <p:cNvSpPr txBox="1">
            <a:spLocks noGrp="1"/>
          </p:cNvSpPr>
          <p:nvPr>
            <p:ph type="title" idx="3"/>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6978" name="Google Shape;6978;p198"/>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6979" name="Google Shape;6979;p198"/>
          <p:cNvSpPr txBox="1">
            <a:spLocks noGrp="1"/>
          </p:cNvSpPr>
          <p:nvPr>
            <p:ph type="title" idx="5"/>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6980" name="Google Shape;6980;p198"/>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6981" name="Google Shape;6981;p198"/>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982" name="Google Shape;6982;p198"/>
          <p:cNvSpPr txBox="1">
            <a:spLocks noGrp="1"/>
          </p:cNvSpPr>
          <p:nvPr>
            <p:ph type="body" idx="7"/>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983" name="Google Shape;6983;p198"/>
          <p:cNvSpPr txBox="1">
            <a:spLocks noGrp="1"/>
          </p:cNvSpPr>
          <p:nvPr>
            <p:ph type="body" idx="8"/>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984" name="Google Shape;6984;p198"/>
          <p:cNvSpPr txBox="1">
            <a:spLocks noGrp="1"/>
          </p:cNvSpPr>
          <p:nvPr>
            <p:ph type="body" idx="9"/>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6985"/>
        <p:cNvGrpSpPr/>
        <p:nvPr/>
      </p:nvGrpSpPr>
      <p:grpSpPr>
        <a:xfrm>
          <a:off x="0" y="0"/>
          <a:ext cx="0" cy="0"/>
          <a:chOff x="0" y="0"/>
          <a:chExt cx="0" cy="0"/>
        </a:xfrm>
      </p:grpSpPr>
      <p:sp>
        <p:nvSpPr>
          <p:cNvPr id="6986" name="Google Shape;6986;p199"/>
          <p:cNvSpPr txBox="1">
            <a:spLocks noGrp="1"/>
          </p:cNvSpPr>
          <p:nvPr>
            <p:ph type="title"/>
          </p:nvPr>
        </p:nvSpPr>
        <p:spPr>
          <a:xfrm>
            <a:off x="420625"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6987" name="Google Shape;6987;p199"/>
          <p:cNvSpPr txBox="1">
            <a:spLocks noGrp="1"/>
          </p:cNvSpPr>
          <p:nvPr>
            <p:ph type="body" idx="1"/>
          </p:nvPr>
        </p:nvSpPr>
        <p:spPr>
          <a:xfrm>
            <a:off x="4206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988" name="Google Shape;6988;p199"/>
          <p:cNvSpPr txBox="1">
            <a:spLocks noGrp="1"/>
          </p:cNvSpPr>
          <p:nvPr>
            <p:ph type="title" idx="2"/>
          </p:nvPr>
        </p:nvSpPr>
        <p:spPr>
          <a:xfrm>
            <a:off x="6295200"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6989" name="Google Shape;6989;p199"/>
          <p:cNvSpPr txBox="1">
            <a:spLocks noGrp="1"/>
          </p:cNvSpPr>
          <p:nvPr>
            <p:ph type="body" idx="3"/>
          </p:nvPr>
        </p:nvSpPr>
        <p:spPr>
          <a:xfrm>
            <a:off x="63074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990" name="Google Shape;6990;p199"/>
          <p:cNvSpPr txBox="1">
            <a:spLocks noGrp="1"/>
          </p:cNvSpPr>
          <p:nvPr>
            <p:ph type="title" idx="4"/>
          </p:nvPr>
        </p:nvSpPr>
        <p:spPr>
          <a:xfrm>
            <a:off x="3357926"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6991" name="Google Shape;6991;p199"/>
          <p:cNvSpPr txBox="1">
            <a:spLocks noGrp="1"/>
          </p:cNvSpPr>
          <p:nvPr>
            <p:ph type="body" idx="5"/>
          </p:nvPr>
        </p:nvSpPr>
        <p:spPr>
          <a:xfrm>
            <a:off x="3364950" y="2265274"/>
            <a:ext cx="2086800" cy="25629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992" name="Google Shape;6992;p199"/>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6993" name="Google Shape;6993;p199"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6994"/>
        <p:cNvGrpSpPr/>
        <p:nvPr/>
      </p:nvGrpSpPr>
      <p:grpSpPr>
        <a:xfrm>
          <a:off x="0" y="0"/>
          <a:ext cx="0" cy="0"/>
          <a:chOff x="0" y="0"/>
          <a:chExt cx="0" cy="0"/>
        </a:xfrm>
      </p:grpSpPr>
      <p:sp>
        <p:nvSpPr>
          <p:cNvPr id="6995" name="Google Shape;6995;p200"/>
          <p:cNvSpPr txBox="1">
            <a:spLocks noGrp="1"/>
          </p:cNvSpPr>
          <p:nvPr>
            <p:ph type="title"/>
          </p:nvPr>
        </p:nvSpPr>
        <p:spPr>
          <a:xfrm>
            <a:off x="420625"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6996" name="Google Shape;6996;p200"/>
          <p:cNvSpPr txBox="1">
            <a:spLocks noGrp="1"/>
          </p:cNvSpPr>
          <p:nvPr>
            <p:ph type="body" idx="1"/>
          </p:nvPr>
        </p:nvSpPr>
        <p:spPr>
          <a:xfrm>
            <a:off x="420625" y="2214475"/>
            <a:ext cx="24210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997" name="Google Shape;6997;p200"/>
          <p:cNvSpPr txBox="1">
            <a:spLocks noGrp="1"/>
          </p:cNvSpPr>
          <p:nvPr>
            <p:ph type="title" idx="2"/>
          </p:nvPr>
        </p:nvSpPr>
        <p:spPr>
          <a:xfrm>
            <a:off x="6295200"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6998" name="Google Shape;6998;p200"/>
          <p:cNvSpPr txBox="1">
            <a:spLocks noGrp="1"/>
          </p:cNvSpPr>
          <p:nvPr>
            <p:ph type="body" idx="3"/>
          </p:nvPr>
        </p:nvSpPr>
        <p:spPr>
          <a:xfrm>
            <a:off x="6307425" y="2214475"/>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6999" name="Google Shape;6999;p200"/>
          <p:cNvSpPr txBox="1">
            <a:spLocks noGrp="1"/>
          </p:cNvSpPr>
          <p:nvPr>
            <p:ph type="title" idx="4"/>
          </p:nvPr>
        </p:nvSpPr>
        <p:spPr>
          <a:xfrm>
            <a:off x="3357925" y="1721225"/>
            <a:ext cx="24210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7000" name="Google Shape;7000;p200"/>
          <p:cNvSpPr txBox="1">
            <a:spLocks noGrp="1"/>
          </p:cNvSpPr>
          <p:nvPr>
            <p:ph type="body" idx="5"/>
          </p:nvPr>
        </p:nvSpPr>
        <p:spPr>
          <a:xfrm>
            <a:off x="3364950" y="2232177"/>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7001" name="Google Shape;7001;p200"/>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highlight>
                  <a:schemeClr val="dk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7002"/>
        <p:cNvGrpSpPr/>
        <p:nvPr/>
      </p:nvGrpSpPr>
      <p:grpSpPr>
        <a:xfrm>
          <a:off x="0" y="0"/>
          <a:ext cx="0" cy="0"/>
          <a:chOff x="0" y="0"/>
          <a:chExt cx="0" cy="0"/>
        </a:xfrm>
      </p:grpSpPr>
      <p:sp>
        <p:nvSpPr>
          <p:cNvPr id="7003" name="Google Shape;7003;p20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7004" name="Google Shape;7004;p201"/>
          <p:cNvSpPr txBox="1">
            <a:spLocks noGrp="1"/>
          </p:cNvSpPr>
          <p:nvPr>
            <p:ph type="subTitle" idx="1"/>
          </p:nvPr>
        </p:nvSpPr>
        <p:spPr>
          <a:xfrm>
            <a:off x="428425" y="9945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7005" name="Google Shape;7005;p201"/>
          <p:cNvSpPr txBox="1">
            <a:spLocks noGrp="1"/>
          </p:cNvSpPr>
          <p:nvPr>
            <p:ph type="body" idx="2"/>
          </p:nvPr>
        </p:nvSpPr>
        <p:spPr>
          <a:xfrm>
            <a:off x="419675" y="2915850"/>
            <a:ext cx="24009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7006" name="Google Shape;7006;p201"/>
          <p:cNvSpPr>
            <a:spLocks noGrp="1"/>
          </p:cNvSpPr>
          <p:nvPr>
            <p:ph type="pic" idx="3"/>
          </p:nvPr>
        </p:nvSpPr>
        <p:spPr>
          <a:xfrm>
            <a:off x="433675" y="998600"/>
            <a:ext cx="2395800" cy="1333200"/>
          </a:xfrm>
          <a:prstGeom prst="rect">
            <a:avLst/>
          </a:prstGeom>
          <a:noFill/>
          <a:ln>
            <a:noFill/>
          </a:ln>
        </p:spPr>
      </p:sp>
      <p:sp>
        <p:nvSpPr>
          <p:cNvPr id="7007" name="Google Shape;7007;p201"/>
          <p:cNvSpPr txBox="1">
            <a:spLocks noGrp="1"/>
          </p:cNvSpPr>
          <p:nvPr>
            <p:ph type="subTitle" idx="4"/>
          </p:nvPr>
        </p:nvSpPr>
        <p:spPr>
          <a:xfrm>
            <a:off x="3365398" y="99450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7008" name="Google Shape;7008;p201"/>
          <p:cNvSpPr txBox="1">
            <a:spLocks noGrp="1"/>
          </p:cNvSpPr>
          <p:nvPr>
            <p:ph type="body" idx="5"/>
          </p:nvPr>
        </p:nvSpPr>
        <p:spPr>
          <a:xfrm>
            <a:off x="3356648" y="2915805"/>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7009" name="Google Shape;7009;p201"/>
          <p:cNvSpPr>
            <a:spLocks noGrp="1"/>
          </p:cNvSpPr>
          <p:nvPr>
            <p:ph type="pic" idx="6"/>
          </p:nvPr>
        </p:nvSpPr>
        <p:spPr>
          <a:xfrm>
            <a:off x="3370648" y="998550"/>
            <a:ext cx="2395800" cy="1333200"/>
          </a:xfrm>
          <a:prstGeom prst="rect">
            <a:avLst/>
          </a:prstGeom>
          <a:noFill/>
          <a:ln>
            <a:noFill/>
          </a:ln>
        </p:spPr>
      </p:sp>
      <p:sp>
        <p:nvSpPr>
          <p:cNvPr id="7010" name="Google Shape;7010;p201"/>
          <p:cNvSpPr txBox="1">
            <a:spLocks noGrp="1"/>
          </p:cNvSpPr>
          <p:nvPr>
            <p:ph type="subTitle" idx="7"/>
          </p:nvPr>
        </p:nvSpPr>
        <p:spPr>
          <a:xfrm>
            <a:off x="6292250" y="9944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7011" name="Google Shape;7011;p201"/>
          <p:cNvSpPr txBox="1">
            <a:spLocks noGrp="1"/>
          </p:cNvSpPr>
          <p:nvPr>
            <p:ph type="body" idx="8"/>
          </p:nvPr>
        </p:nvSpPr>
        <p:spPr>
          <a:xfrm>
            <a:off x="6283500" y="2915750"/>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7012" name="Google Shape;7012;p201"/>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12"/>
        <p:cNvGrpSpPr/>
        <p:nvPr/>
      </p:nvGrpSpPr>
      <p:grpSpPr>
        <a:xfrm>
          <a:off x="0" y="0"/>
          <a:ext cx="0" cy="0"/>
          <a:chOff x="0" y="0"/>
          <a:chExt cx="0" cy="0"/>
        </a:xfrm>
      </p:grpSpPr>
      <p:sp>
        <p:nvSpPr>
          <p:cNvPr id="13" name="Google Shape;13;p3"/>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3"/>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lvl="0" indent="0" algn="l" rtl="0">
              <a:lnSpc>
                <a:spcPct val="80000"/>
              </a:lnSpc>
              <a:spcBef>
                <a:spcPts val="0"/>
              </a:spcBef>
              <a:spcAft>
                <a:spcPts val="0"/>
              </a:spcAft>
              <a:buNone/>
            </a:pPr>
            <a:r>
              <a:rPr lang="en" sz="5200" b="1"/>
              <a:t>Find more branded templates created for your use:</a:t>
            </a:r>
            <a:endParaRPr sz="5200" b="1"/>
          </a:p>
          <a:p>
            <a:pPr marL="0" lvl="0" indent="0" algn="l" rtl="0">
              <a:lnSpc>
                <a:spcPct val="80000"/>
              </a:lnSpc>
              <a:spcBef>
                <a:spcPts val="1500"/>
              </a:spcBef>
              <a:spcAft>
                <a:spcPts val="1500"/>
              </a:spcAft>
              <a:buNone/>
            </a:pPr>
            <a:r>
              <a:rPr lang="en" sz="5200" b="1">
                <a:solidFill>
                  <a:schemeClr val="dk1"/>
                </a:solidFill>
                <a:highlight>
                  <a:schemeClr val="accent1"/>
                </a:highlight>
              </a:rPr>
              <a:t>https://brandguide.</a:t>
            </a:r>
            <a:br>
              <a:rPr lang="en" sz="5200" b="1">
                <a:solidFill>
                  <a:schemeClr val="dk1"/>
                </a:solidFill>
                <a:highlight>
                  <a:schemeClr val="accent1"/>
                </a:highlight>
              </a:rPr>
            </a:br>
            <a:r>
              <a:rPr lang="en" sz="5200" b="1">
                <a:solidFill>
                  <a:schemeClr val="dk1"/>
                </a:solidFill>
                <a:highlight>
                  <a:schemeClr val="accent1"/>
                </a:highlight>
              </a:rPr>
              <a:t>asu.edu/tools/</a:t>
            </a:r>
            <a:br>
              <a:rPr lang="en" sz="5200" b="1">
                <a:solidFill>
                  <a:schemeClr val="dk1"/>
                </a:solidFill>
                <a:highlight>
                  <a:schemeClr val="accent1"/>
                </a:highlight>
              </a:rPr>
            </a:br>
            <a:r>
              <a:rPr lang="en" sz="5200" b="1">
                <a:solidFill>
                  <a:schemeClr val="dk1"/>
                </a:solidFill>
                <a:highlight>
                  <a:schemeClr val="accent1"/>
                </a:highlight>
              </a:rPr>
              <a:t>templates-libraries </a:t>
            </a:r>
            <a:endParaRPr sz="5200" b="1">
              <a:solidFill>
                <a:schemeClr val="dk1"/>
              </a:solidFill>
              <a:highlight>
                <a:schemeClr val="accent1"/>
              </a:highlight>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72"/>
        <p:cNvGrpSpPr/>
        <p:nvPr/>
      </p:nvGrpSpPr>
      <p:grpSpPr>
        <a:xfrm>
          <a:off x="0" y="0"/>
          <a:ext cx="0" cy="0"/>
          <a:chOff x="0" y="0"/>
          <a:chExt cx="0" cy="0"/>
        </a:xfrm>
      </p:grpSpPr>
      <p:sp>
        <p:nvSpPr>
          <p:cNvPr id="73" name="Google Shape;73;p21"/>
          <p:cNvSpPr>
            <a:spLocks noGrp="1"/>
          </p:cNvSpPr>
          <p:nvPr>
            <p:ph type="pic" idx="2"/>
          </p:nvPr>
        </p:nvSpPr>
        <p:spPr>
          <a:xfrm>
            <a:off x="100" y="-9225"/>
            <a:ext cx="9144000" cy="5143500"/>
          </a:xfrm>
          <a:prstGeom prst="rect">
            <a:avLst/>
          </a:prstGeom>
          <a:noFill/>
          <a:ln>
            <a:noFill/>
          </a:ln>
        </p:spPr>
      </p:sp>
      <p:sp>
        <p:nvSpPr>
          <p:cNvPr id="74" name="Google Shape;74;p21"/>
          <p:cNvSpPr txBox="1">
            <a:spLocks noGrp="1"/>
          </p:cNvSpPr>
          <p:nvPr>
            <p:ph type="title"/>
          </p:nvPr>
        </p:nvSpPr>
        <p:spPr>
          <a:xfrm>
            <a:off x="420625" y="3091050"/>
            <a:ext cx="8385000" cy="793500"/>
          </a:xfrm>
          <a:prstGeom prst="rect">
            <a:avLst/>
          </a:prstGeom>
          <a:solidFill>
            <a:schemeClr val="lt1"/>
          </a:solidFill>
        </p:spPr>
        <p:txBody>
          <a:bodyPr spcFirstLastPara="1" wrap="square" lIns="0" tIns="0" rIns="0" bIns="0" anchor="ctr" anchorCtr="0">
            <a:spAutoFit/>
          </a:bodyPr>
          <a:lstStyle>
            <a:lvl1pPr lvl="0" rtl="0">
              <a:lnSpc>
                <a:spcPct val="90000"/>
              </a:lnSpc>
              <a:spcBef>
                <a:spcPts val="0"/>
              </a:spcBef>
              <a:spcAft>
                <a:spcPts val="0"/>
              </a:spcAft>
              <a:buSzPts val="4400"/>
              <a:buNone/>
              <a:defRPr sz="4400"/>
            </a:lvl1pPr>
            <a:lvl2pPr lvl="1" rtl="0">
              <a:lnSpc>
                <a:spcPct val="90000"/>
              </a:lnSpc>
              <a:spcBef>
                <a:spcPts val="0"/>
              </a:spcBef>
              <a:spcAft>
                <a:spcPts val="0"/>
              </a:spcAft>
              <a:buSzPts val="3600"/>
              <a:buNone/>
              <a:defRPr sz="3600"/>
            </a:lvl2pPr>
            <a:lvl3pPr lvl="2" rtl="0">
              <a:lnSpc>
                <a:spcPct val="90000"/>
              </a:lnSpc>
              <a:spcBef>
                <a:spcPts val="800"/>
              </a:spcBef>
              <a:spcAft>
                <a:spcPts val="0"/>
              </a:spcAft>
              <a:buSzPts val="3600"/>
              <a:buNone/>
              <a:defRPr sz="3600"/>
            </a:lvl3pPr>
            <a:lvl4pPr lvl="3" rtl="0">
              <a:lnSpc>
                <a:spcPct val="90000"/>
              </a:lnSpc>
              <a:spcBef>
                <a:spcPts val="800"/>
              </a:spcBef>
              <a:spcAft>
                <a:spcPts val="0"/>
              </a:spcAft>
              <a:buSzPts val="3600"/>
              <a:buNone/>
              <a:defRPr sz="3600"/>
            </a:lvl4pPr>
            <a:lvl5pPr lvl="4" rtl="0">
              <a:lnSpc>
                <a:spcPct val="90000"/>
              </a:lnSpc>
              <a:spcBef>
                <a:spcPts val="800"/>
              </a:spcBef>
              <a:spcAft>
                <a:spcPts val="0"/>
              </a:spcAft>
              <a:buSzPts val="3600"/>
              <a:buNone/>
              <a:defRPr sz="3600"/>
            </a:lvl5pPr>
            <a:lvl6pPr lvl="5" rtl="0">
              <a:lnSpc>
                <a:spcPct val="90000"/>
              </a:lnSpc>
              <a:spcBef>
                <a:spcPts val="800"/>
              </a:spcBef>
              <a:spcAft>
                <a:spcPts val="0"/>
              </a:spcAft>
              <a:buSzPts val="3600"/>
              <a:buNone/>
              <a:defRPr sz="3600"/>
            </a:lvl6pPr>
            <a:lvl7pPr lvl="6" rtl="0">
              <a:lnSpc>
                <a:spcPct val="90000"/>
              </a:lnSpc>
              <a:spcBef>
                <a:spcPts val="800"/>
              </a:spcBef>
              <a:spcAft>
                <a:spcPts val="0"/>
              </a:spcAft>
              <a:buSzPts val="3600"/>
              <a:buNone/>
              <a:defRPr sz="3600"/>
            </a:lvl7pPr>
            <a:lvl8pPr lvl="7" rtl="0">
              <a:lnSpc>
                <a:spcPct val="90000"/>
              </a:lnSpc>
              <a:spcBef>
                <a:spcPts val="800"/>
              </a:spcBef>
              <a:spcAft>
                <a:spcPts val="0"/>
              </a:spcAft>
              <a:buSzPts val="3600"/>
              <a:buNone/>
              <a:defRPr sz="3600"/>
            </a:lvl8pPr>
            <a:lvl9pPr lvl="8" rtl="0">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7013"/>
        <p:cNvGrpSpPr/>
        <p:nvPr/>
      </p:nvGrpSpPr>
      <p:grpSpPr>
        <a:xfrm>
          <a:off x="0" y="0"/>
          <a:ext cx="0" cy="0"/>
          <a:chOff x="0" y="0"/>
          <a:chExt cx="0" cy="0"/>
        </a:xfrm>
      </p:grpSpPr>
      <p:sp>
        <p:nvSpPr>
          <p:cNvPr id="7014" name="Google Shape;7014;p202"/>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02"/>
          <p:cNvSpPr>
            <a:spLocks noGrp="1"/>
          </p:cNvSpPr>
          <p:nvPr>
            <p:ph type="pic" idx="2"/>
          </p:nvPr>
        </p:nvSpPr>
        <p:spPr>
          <a:xfrm>
            <a:off x="420625" y="886975"/>
            <a:ext cx="2743200" cy="1837500"/>
          </a:xfrm>
          <a:prstGeom prst="rect">
            <a:avLst/>
          </a:prstGeom>
          <a:noFill/>
          <a:ln>
            <a:noFill/>
          </a:ln>
        </p:spPr>
      </p:sp>
      <p:sp>
        <p:nvSpPr>
          <p:cNvPr id="7016" name="Google Shape;7016;p20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7017" name="Google Shape;7017;p202"/>
          <p:cNvSpPr txBox="1">
            <a:spLocks noGrp="1"/>
          </p:cNvSpPr>
          <p:nvPr>
            <p:ph type="title" idx="3"/>
          </p:nvPr>
        </p:nvSpPr>
        <p:spPr>
          <a:xfrm>
            <a:off x="539375"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7018" name="Google Shape;7018;p202"/>
          <p:cNvSpPr txBox="1">
            <a:spLocks noGrp="1"/>
          </p:cNvSpPr>
          <p:nvPr>
            <p:ph type="body" idx="1"/>
          </p:nvPr>
        </p:nvSpPr>
        <p:spPr>
          <a:xfrm>
            <a:off x="539375"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7019" name="Google Shape;7019;p202"/>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02"/>
          <p:cNvSpPr>
            <a:spLocks noGrp="1"/>
          </p:cNvSpPr>
          <p:nvPr>
            <p:ph type="pic" idx="4"/>
          </p:nvPr>
        </p:nvSpPr>
        <p:spPr>
          <a:xfrm>
            <a:off x="3279654" y="886975"/>
            <a:ext cx="2743200" cy="1837500"/>
          </a:xfrm>
          <a:prstGeom prst="rect">
            <a:avLst/>
          </a:prstGeom>
          <a:noFill/>
          <a:ln>
            <a:noFill/>
          </a:ln>
        </p:spPr>
      </p:sp>
      <p:sp>
        <p:nvSpPr>
          <p:cNvPr id="7021" name="Google Shape;7021;p202"/>
          <p:cNvSpPr txBox="1">
            <a:spLocks noGrp="1"/>
          </p:cNvSpPr>
          <p:nvPr>
            <p:ph type="title" idx="5"/>
          </p:nvPr>
        </p:nvSpPr>
        <p:spPr>
          <a:xfrm>
            <a:off x="339840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7022" name="Google Shape;7022;p202"/>
          <p:cNvSpPr txBox="1">
            <a:spLocks noGrp="1"/>
          </p:cNvSpPr>
          <p:nvPr>
            <p:ph type="body" idx="6"/>
          </p:nvPr>
        </p:nvSpPr>
        <p:spPr>
          <a:xfrm>
            <a:off x="3398403"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7023" name="Google Shape;7023;p202"/>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02"/>
          <p:cNvSpPr>
            <a:spLocks noGrp="1"/>
          </p:cNvSpPr>
          <p:nvPr>
            <p:ph type="pic" idx="7"/>
          </p:nvPr>
        </p:nvSpPr>
        <p:spPr>
          <a:xfrm>
            <a:off x="6140024" y="886975"/>
            <a:ext cx="2743200" cy="1837500"/>
          </a:xfrm>
          <a:prstGeom prst="rect">
            <a:avLst/>
          </a:prstGeom>
          <a:noFill/>
          <a:ln>
            <a:noFill/>
          </a:ln>
        </p:spPr>
      </p:sp>
      <p:sp>
        <p:nvSpPr>
          <p:cNvPr id="7025" name="Google Shape;7025;p202"/>
          <p:cNvSpPr txBox="1">
            <a:spLocks noGrp="1"/>
          </p:cNvSpPr>
          <p:nvPr>
            <p:ph type="title" idx="8"/>
          </p:nvPr>
        </p:nvSpPr>
        <p:spPr>
          <a:xfrm>
            <a:off x="625877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7026" name="Google Shape;7026;p202"/>
          <p:cNvSpPr txBox="1">
            <a:spLocks noGrp="1"/>
          </p:cNvSpPr>
          <p:nvPr>
            <p:ph type="body" idx="9"/>
          </p:nvPr>
        </p:nvSpPr>
        <p:spPr>
          <a:xfrm>
            <a:off x="6258772"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7027"/>
        <p:cNvGrpSpPr/>
        <p:nvPr/>
      </p:nvGrpSpPr>
      <p:grpSpPr>
        <a:xfrm>
          <a:off x="0" y="0"/>
          <a:ext cx="0" cy="0"/>
          <a:chOff x="0" y="0"/>
          <a:chExt cx="0" cy="0"/>
        </a:xfrm>
      </p:grpSpPr>
      <p:sp>
        <p:nvSpPr>
          <p:cNvPr id="7028" name="Google Shape;7028;p203"/>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only slide options</a:t>
            </a:r>
            <a:endParaRPr sz="7200" b="1">
              <a:solidFill>
                <a:srgbClr val="FFFFFF"/>
              </a:solidFill>
              <a:highlight>
                <a:schemeClr val="dk1"/>
              </a:highlight>
            </a:endParaRPr>
          </a:p>
        </p:txBody>
      </p:sp>
      <p:sp>
        <p:nvSpPr>
          <p:cNvPr id="7029" name="Google Shape;7029;p203"/>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7030"/>
        <p:cNvGrpSpPr/>
        <p:nvPr/>
      </p:nvGrpSpPr>
      <p:grpSpPr>
        <a:xfrm>
          <a:off x="0" y="0"/>
          <a:ext cx="0" cy="0"/>
          <a:chOff x="0" y="0"/>
          <a:chExt cx="0" cy="0"/>
        </a:xfrm>
      </p:grpSpPr>
      <p:sp>
        <p:nvSpPr>
          <p:cNvPr id="7031" name="Google Shape;7031;p20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7032"/>
        <p:cNvGrpSpPr/>
        <p:nvPr/>
      </p:nvGrpSpPr>
      <p:grpSpPr>
        <a:xfrm>
          <a:off x="0" y="0"/>
          <a:ext cx="0" cy="0"/>
          <a:chOff x="0" y="0"/>
          <a:chExt cx="0" cy="0"/>
        </a:xfrm>
      </p:grpSpPr>
      <p:sp>
        <p:nvSpPr>
          <p:cNvPr id="7033" name="Google Shape;7033;p205"/>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7034"/>
        <p:cNvGrpSpPr/>
        <p:nvPr/>
      </p:nvGrpSpPr>
      <p:grpSpPr>
        <a:xfrm>
          <a:off x="0" y="0"/>
          <a:ext cx="0" cy="0"/>
          <a:chOff x="0" y="0"/>
          <a:chExt cx="0" cy="0"/>
        </a:xfrm>
      </p:grpSpPr>
      <p:sp>
        <p:nvSpPr>
          <p:cNvPr id="7035" name="Google Shape;7035;p206"/>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7036" name="Google Shape;7036;p20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7037"/>
        <p:cNvGrpSpPr/>
        <p:nvPr/>
      </p:nvGrpSpPr>
      <p:grpSpPr>
        <a:xfrm>
          <a:off x="0" y="0"/>
          <a:ext cx="0" cy="0"/>
          <a:chOff x="0" y="0"/>
          <a:chExt cx="0" cy="0"/>
        </a:xfrm>
      </p:grpSpPr>
      <p:sp>
        <p:nvSpPr>
          <p:cNvPr id="7038" name="Google Shape;7038;p207"/>
          <p:cNvSpPr txBox="1">
            <a:spLocks noGrp="1"/>
          </p:cNvSpPr>
          <p:nvPr>
            <p:ph type="title"/>
          </p:nvPr>
        </p:nvSpPr>
        <p:spPr>
          <a:xfrm>
            <a:off x="420625" y="320050"/>
            <a:ext cx="1993500" cy="567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7039" name="Google Shape;7039;p207"/>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7040"/>
        <p:cNvGrpSpPr/>
        <p:nvPr/>
      </p:nvGrpSpPr>
      <p:grpSpPr>
        <a:xfrm>
          <a:off x="0" y="0"/>
          <a:ext cx="0" cy="0"/>
          <a:chOff x="0" y="0"/>
          <a:chExt cx="0" cy="0"/>
        </a:xfrm>
      </p:grpSpPr>
      <p:sp>
        <p:nvSpPr>
          <p:cNvPr id="7041" name="Google Shape;7041;p208"/>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7042" name="Google Shape;7042;p208"/>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7043"/>
        <p:cNvGrpSpPr/>
        <p:nvPr/>
      </p:nvGrpSpPr>
      <p:grpSpPr>
        <a:xfrm>
          <a:off x="0" y="0"/>
          <a:ext cx="0" cy="0"/>
          <a:chOff x="0" y="0"/>
          <a:chExt cx="0" cy="0"/>
        </a:xfrm>
      </p:grpSpPr>
      <p:sp>
        <p:nvSpPr>
          <p:cNvPr id="7044" name="Google Shape;7044;p209"/>
          <p:cNvSpPr txBox="1">
            <a:spLocks noGrp="1"/>
          </p:cNvSpPr>
          <p:nvPr>
            <p:ph type="title"/>
          </p:nvPr>
        </p:nvSpPr>
        <p:spPr>
          <a:xfrm>
            <a:off x="420625" y="320050"/>
            <a:ext cx="1993500" cy="4508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7045" name="Google Shape;7045;p209"/>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7046"/>
        <p:cNvGrpSpPr/>
        <p:nvPr/>
      </p:nvGrpSpPr>
      <p:grpSpPr>
        <a:xfrm>
          <a:off x="0" y="0"/>
          <a:ext cx="0" cy="0"/>
          <a:chOff x="0" y="0"/>
          <a:chExt cx="0" cy="0"/>
        </a:xfrm>
      </p:grpSpPr>
      <p:sp>
        <p:nvSpPr>
          <p:cNvPr id="7047" name="Google Shape;7047;p210"/>
          <p:cNvSpPr>
            <a:spLocks noGrp="1"/>
          </p:cNvSpPr>
          <p:nvPr>
            <p:ph type="pic" idx="2"/>
          </p:nvPr>
        </p:nvSpPr>
        <p:spPr>
          <a:xfrm>
            <a:off x="9225" y="-9225"/>
            <a:ext cx="9144000" cy="5143500"/>
          </a:xfrm>
          <a:prstGeom prst="rect">
            <a:avLst/>
          </a:prstGeom>
          <a:noFill/>
          <a:ln>
            <a:noFill/>
          </a:ln>
        </p:spPr>
      </p:sp>
      <p:sp>
        <p:nvSpPr>
          <p:cNvPr id="7048" name="Google Shape;7048;p210"/>
          <p:cNvSpPr txBox="1">
            <a:spLocks noGrp="1"/>
          </p:cNvSpPr>
          <p:nvPr>
            <p:ph type="title"/>
          </p:nvPr>
        </p:nvSpPr>
        <p:spPr>
          <a:xfrm>
            <a:off x="320175" y="320050"/>
            <a:ext cx="2514600" cy="8694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SzPts val="3200"/>
              <a:buNone/>
              <a:defRPr>
                <a:highlight>
                  <a:schemeClr val="accent1"/>
                </a:highlight>
              </a:defRPr>
            </a:lvl1pPr>
            <a:lvl2pPr lvl="1" rtl="0">
              <a:lnSpc>
                <a:spcPct val="90000"/>
              </a:lnSpc>
              <a:spcBef>
                <a:spcPts val="0"/>
              </a:spcBef>
              <a:spcAft>
                <a:spcPts val="0"/>
              </a:spcAft>
              <a:buSzPts val="3200"/>
              <a:buNone/>
              <a:defRPr sz="3200">
                <a:highlight>
                  <a:schemeClr val="accent1"/>
                </a:highlight>
              </a:defRPr>
            </a:lvl2pPr>
            <a:lvl3pPr lvl="2" rtl="0">
              <a:lnSpc>
                <a:spcPct val="90000"/>
              </a:lnSpc>
              <a:spcBef>
                <a:spcPts val="800"/>
              </a:spcBef>
              <a:spcAft>
                <a:spcPts val="0"/>
              </a:spcAft>
              <a:buSzPts val="3200"/>
              <a:buNone/>
              <a:defRPr sz="3200">
                <a:highlight>
                  <a:schemeClr val="accent1"/>
                </a:highlight>
              </a:defRPr>
            </a:lvl3pPr>
            <a:lvl4pPr lvl="3" rtl="0">
              <a:lnSpc>
                <a:spcPct val="90000"/>
              </a:lnSpc>
              <a:spcBef>
                <a:spcPts val="800"/>
              </a:spcBef>
              <a:spcAft>
                <a:spcPts val="0"/>
              </a:spcAft>
              <a:buSzPts val="3200"/>
              <a:buNone/>
              <a:defRPr sz="3200">
                <a:highlight>
                  <a:schemeClr val="accent1"/>
                </a:highlight>
              </a:defRPr>
            </a:lvl4pPr>
            <a:lvl5pPr lvl="4" rtl="0">
              <a:lnSpc>
                <a:spcPct val="90000"/>
              </a:lnSpc>
              <a:spcBef>
                <a:spcPts val="800"/>
              </a:spcBef>
              <a:spcAft>
                <a:spcPts val="0"/>
              </a:spcAft>
              <a:buSzPts val="3200"/>
              <a:buNone/>
              <a:defRPr sz="3200">
                <a:highlight>
                  <a:schemeClr val="accent1"/>
                </a:highlight>
              </a:defRPr>
            </a:lvl5pPr>
            <a:lvl6pPr lvl="5" rtl="0">
              <a:lnSpc>
                <a:spcPct val="90000"/>
              </a:lnSpc>
              <a:spcBef>
                <a:spcPts val="800"/>
              </a:spcBef>
              <a:spcAft>
                <a:spcPts val="0"/>
              </a:spcAft>
              <a:buSzPts val="3200"/>
              <a:buNone/>
              <a:defRPr sz="3200">
                <a:highlight>
                  <a:schemeClr val="accent1"/>
                </a:highlight>
              </a:defRPr>
            </a:lvl6pPr>
            <a:lvl7pPr lvl="6" rtl="0">
              <a:lnSpc>
                <a:spcPct val="90000"/>
              </a:lnSpc>
              <a:spcBef>
                <a:spcPts val="800"/>
              </a:spcBef>
              <a:spcAft>
                <a:spcPts val="0"/>
              </a:spcAft>
              <a:buSzPts val="3200"/>
              <a:buNone/>
              <a:defRPr sz="3200">
                <a:highlight>
                  <a:schemeClr val="accent1"/>
                </a:highlight>
              </a:defRPr>
            </a:lvl7pPr>
            <a:lvl8pPr lvl="7" rtl="0">
              <a:lnSpc>
                <a:spcPct val="90000"/>
              </a:lnSpc>
              <a:spcBef>
                <a:spcPts val="800"/>
              </a:spcBef>
              <a:spcAft>
                <a:spcPts val="0"/>
              </a:spcAft>
              <a:buSzPts val="3200"/>
              <a:buNone/>
              <a:defRPr sz="3200">
                <a:highlight>
                  <a:schemeClr val="accent1"/>
                </a:highlight>
              </a:defRPr>
            </a:lvl8pPr>
            <a:lvl9pPr lvl="8" rtl="0">
              <a:lnSpc>
                <a:spcPct val="90000"/>
              </a:lnSpc>
              <a:spcBef>
                <a:spcPts val="800"/>
              </a:spcBef>
              <a:spcAft>
                <a:spcPts val="800"/>
              </a:spcAft>
              <a:buSzPts val="3200"/>
              <a:buNone/>
              <a:defRPr sz="3200">
                <a:highlight>
                  <a:schemeClr val="accent1"/>
                </a:highlight>
              </a:defRPr>
            </a:lvl9pPr>
          </a:lstStyle>
          <a:p>
            <a:endParaRPr/>
          </a:p>
        </p:txBody>
      </p:sp>
      <p:sp>
        <p:nvSpPr>
          <p:cNvPr id="7049" name="Google Shape;7049;p210"/>
          <p:cNvSpPr txBox="1">
            <a:spLocks noGrp="1"/>
          </p:cNvSpPr>
          <p:nvPr>
            <p:ph type="subTitle" idx="1"/>
          </p:nvPr>
        </p:nvSpPr>
        <p:spPr>
          <a:xfrm>
            <a:off x="320050" y="1189450"/>
            <a:ext cx="2514600" cy="12003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Clr>
                <a:schemeClr val="lt1"/>
              </a:buClr>
              <a:buSzPts val="2000"/>
              <a:buNone/>
              <a:defRPr b="1">
                <a:solidFill>
                  <a:schemeClr val="lt1"/>
                </a:solidFill>
                <a:highlight>
                  <a:schemeClr val="dk1"/>
                </a:highlight>
              </a:defRPr>
            </a:lvl1pPr>
            <a:lvl2pPr lvl="1" rtl="0">
              <a:lnSpc>
                <a:spcPct val="90000"/>
              </a:lnSpc>
              <a:spcBef>
                <a:spcPts val="800"/>
              </a:spcBef>
              <a:spcAft>
                <a:spcPts val="0"/>
              </a:spcAft>
              <a:buClr>
                <a:schemeClr val="lt1"/>
              </a:buClr>
              <a:buSzPts val="2000"/>
              <a:buNone/>
              <a:defRPr b="1">
                <a:solidFill>
                  <a:schemeClr val="lt1"/>
                </a:solidFill>
                <a:highlight>
                  <a:schemeClr val="dk1"/>
                </a:highlight>
              </a:defRPr>
            </a:lvl2pPr>
            <a:lvl3pPr lvl="2" rtl="0">
              <a:lnSpc>
                <a:spcPct val="90000"/>
              </a:lnSpc>
              <a:spcBef>
                <a:spcPts val="800"/>
              </a:spcBef>
              <a:spcAft>
                <a:spcPts val="0"/>
              </a:spcAft>
              <a:buClr>
                <a:schemeClr val="lt1"/>
              </a:buClr>
              <a:buSzPts val="2000"/>
              <a:buNone/>
              <a:defRPr b="1">
                <a:solidFill>
                  <a:schemeClr val="lt1"/>
                </a:solidFill>
                <a:highlight>
                  <a:schemeClr val="dk1"/>
                </a:highlight>
              </a:defRPr>
            </a:lvl3pPr>
            <a:lvl4pPr lvl="3" rtl="0">
              <a:lnSpc>
                <a:spcPct val="90000"/>
              </a:lnSpc>
              <a:spcBef>
                <a:spcPts val="800"/>
              </a:spcBef>
              <a:spcAft>
                <a:spcPts val="0"/>
              </a:spcAft>
              <a:buClr>
                <a:schemeClr val="lt1"/>
              </a:buClr>
              <a:buSzPts val="2000"/>
              <a:buNone/>
              <a:defRPr b="1">
                <a:solidFill>
                  <a:schemeClr val="lt1"/>
                </a:solidFill>
                <a:highlight>
                  <a:schemeClr val="dk1"/>
                </a:highlight>
              </a:defRPr>
            </a:lvl4pPr>
            <a:lvl5pPr lvl="4" rtl="0">
              <a:lnSpc>
                <a:spcPct val="90000"/>
              </a:lnSpc>
              <a:spcBef>
                <a:spcPts val="800"/>
              </a:spcBef>
              <a:spcAft>
                <a:spcPts val="0"/>
              </a:spcAft>
              <a:buClr>
                <a:schemeClr val="lt1"/>
              </a:buClr>
              <a:buSzPts val="2000"/>
              <a:buNone/>
              <a:defRPr b="1">
                <a:solidFill>
                  <a:schemeClr val="lt1"/>
                </a:solidFill>
                <a:highlight>
                  <a:schemeClr val="dk1"/>
                </a:highlight>
              </a:defRPr>
            </a:lvl5pPr>
            <a:lvl6pPr lvl="5" rtl="0">
              <a:lnSpc>
                <a:spcPct val="90000"/>
              </a:lnSpc>
              <a:spcBef>
                <a:spcPts val="800"/>
              </a:spcBef>
              <a:spcAft>
                <a:spcPts val="0"/>
              </a:spcAft>
              <a:buClr>
                <a:schemeClr val="lt1"/>
              </a:buClr>
              <a:buSzPts val="2000"/>
              <a:buNone/>
              <a:defRPr b="1">
                <a:solidFill>
                  <a:schemeClr val="lt1"/>
                </a:solidFill>
                <a:highlight>
                  <a:schemeClr val="dk1"/>
                </a:highlight>
              </a:defRPr>
            </a:lvl6pPr>
            <a:lvl7pPr lvl="6" rtl="0">
              <a:lnSpc>
                <a:spcPct val="90000"/>
              </a:lnSpc>
              <a:spcBef>
                <a:spcPts val="800"/>
              </a:spcBef>
              <a:spcAft>
                <a:spcPts val="0"/>
              </a:spcAft>
              <a:buClr>
                <a:schemeClr val="lt1"/>
              </a:buClr>
              <a:buSzPts val="2000"/>
              <a:buNone/>
              <a:defRPr b="1">
                <a:solidFill>
                  <a:schemeClr val="lt1"/>
                </a:solidFill>
                <a:highlight>
                  <a:schemeClr val="dk1"/>
                </a:highlight>
              </a:defRPr>
            </a:lvl7pPr>
            <a:lvl8pPr lvl="7" rtl="0">
              <a:lnSpc>
                <a:spcPct val="90000"/>
              </a:lnSpc>
              <a:spcBef>
                <a:spcPts val="800"/>
              </a:spcBef>
              <a:spcAft>
                <a:spcPts val="0"/>
              </a:spcAft>
              <a:buClr>
                <a:schemeClr val="lt1"/>
              </a:buClr>
              <a:buSzPts val="2000"/>
              <a:buNone/>
              <a:defRPr b="1">
                <a:solidFill>
                  <a:schemeClr val="lt1"/>
                </a:solidFill>
                <a:highlight>
                  <a:schemeClr val="dk1"/>
                </a:highlight>
              </a:defRPr>
            </a:lvl8pPr>
            <a:lvl9pPr lvl="8" rtl="0">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7050"/>
        <p:cNvGrpSpPr/>
        <p:nvPr/>
      </p:nvGrpSpPr>
      <p:grpSpPr>
        <a:xfrm>
          <a:off x="0" y="0"/>
          <a:ext cx="0" cy="0"/>
          <a:chOff x="0" y="0"/>
          <a:chExt cx="0" cy="0"/>
        </a:xfrm>
      </p:grpSpPr>
      <p:sp>
        <p:nvSpPr>
          <p:cNvPr id="7051" name="Google Shape;7051;p211"/>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Quote slide options</a:t>
            </a:r>
            <a:endParaRPr sz="7200" b="1">
              <a:solidFill>
                <a:srgbClr val="FFFFFF"/>
              </a:solidFill>
              <a:highlight>
                <a:schemeClr val="dk1"/>
              </a:highlight>
            </a:endParaRPr>
          </a:p>
        </p:txBody>
      </p:sp>
      <p:sp>
        <p:nvSpPr>
          <p:cNvPr id="7052" name="Google Shape;7052;p211"/>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75"/>
        <p:cNvGrpSpPr/>
        <p:nvPr/>
      </p:nvGrpSpPr>
      <p:grpSpPr>
        <a:xfrm>
          <a:off x="0" y="0"/>
          <a:ext cx="0" cy="0"/>
          <a:chOff x="0" y="0"/>
          <a:chExt cx="0" cy="0"/>
        </a:xfrm>
      </p:grpSpPr>
      <p:sp>
        <p:nvSpPr>
          <p:cNvPr id="76" name="Google Shape;76;p22"/>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2"/>
          <p:cNvSpPr txBox="1">
            <a:spLocks noGrp="1"/>
          </p:cNvSpPr>
          <p:nvPr>
            <p:ph type="title"/>
          </p:nvPr>
        </p:nvSpPr>
        <p:spPr>
          <a:xfrm>
            <a:off x="265500" y="1233175"/>
            <a:ext cx="4045200" cy="1482300"/>
          </a:xfrm>
          <a:prstGeom prst="rect">
            <a:avLst/>
          </a:prstGeom>
        </p:spPr>
        <p:txBody>
          <a:bodyPr spcFirstLastPara="1" wrap="square" lIns="0" tIns="0" rIns="0" bIns="0" anchor="b" anchorCtr="0">
            <a:noAutofit/>
          </a:bodyPr>
          <a:lstStyle>
            <a:lvl1pPr lvl="0" rtl="0">
              <a:spcBef>
                <a:spcPts val="0"/>
              </a:spcBef>
              <a:spcAft>
                <a:spcPts val="0"/>
              </a:spcAft>
              <a:buSzPts val="4200"/>
              <a:buNone/>
              <a:defRPr sz="4200">
                <a:highlight>
                  <a:schemeClr val="accent1"/>
                </a:highlight>
              </a:defRPr>
            </a:lvl1pPr>
            <a:lvl2pPr lvl="1" rtl="0">
              <a:spcBef>
                <a:spcPts val="0"/>
              </a:spcBef>
              <a:spcAft>
                <a:spcPts val="0"/>
              </a:spcAft>
              <a:buSzPts val="4200"/>
              <a:buNone/>
              <a:defRPr sz="4200"/>
            </a:lvl2pPr>
            <a:lvl3pPr lvl="2" rtl="0">
              <a:spcBef>
                <a:spcPts val="800"/>
              </a:spcBef>
              <a:spcAft>
                <a:spcPts val="0"/>
              </a:spcAft>
              <a:buSzPts val="4200"/>
              <a:buNone/>
              <a:defRPr sz="4200"/>
            </a:lvl3pPr>
            <a:lvl4pPr lvl="3" rtl="0">
              <a:spcBef>
                <a:spcPts val="800"/>
              </a:spcBef>
              <a:spcAft>
                <a:spcPts val="0"/>
              </a:spcAft>
              <a:buSzPts val="4200"/>
              <a:buNone/>
              <a:defRPr sz="4200"/>
            </a:lvl4pPr>
            <a:lvl5pPr lvl="4" rtl="0">
              <a:spcBef>
                <a:spcPts val="800"/>
              </a:spcBef>
              <a:spcAft>
                <a:spcPts val="0"/>
              </a:spcAft>
              <a:buSzPts val="4200"/>
              <a:buNone/>
              <a:defRPr sz="4200"/>
            </a:lvl5pPr>
            <a:lvl6pPr lvl="5" rtl="0">
              <a:spcBef>
                <a:spcPts val="800"/>
              </a:spcBef>
              <a:spcAft>
                <a:spcPts val="0"/>
              </a:spcAft>
              <a:buSzPts val="4200"/>
              <a:buNone/>
              <a:defRPr sz="4200"/>
            </a:lvl6pPr>
            <a:lvl7pPr lvl="6" rtl="0">
              <a:spcBef>
                <a:spcPts val="800"/>
              </a:spcBef>
              <a:spcAft>
                <a:spcPts val="0"/>
              </a:spcAft>
              <a:buSzPts val="4200"/>
              <a:buNone/>
              <a:defRPr sz="4200"/>
            </a:lvl7pPr>
            <a:lvl8pPr lvl="7" rtl="0">
              <a:spcBef>
                <a:spcPts val="800"/>
              </a:spcBef>
              <a:spcAft>
                <a:spcPts val="0"/>
              </a:spcAft>
              <a:buSzPts val="4200"/>
              <a:buNone/>
              <a:defRPr sz="4200"/>
            </a:lvl8pPr>
            <a:lvl9pPr lvl="8" rtl="0">
              <a:spcBef>
                <a:spcPts val="800"/>
              </a:spcBef>
              <a:spcAft>
                <a:spcPts val="800"/>
              </a:spcAft>
              <a:buSzPts val="4200"/>
              <a:buNone/>
              <a:defRPr sz="4200"/>
            </a:lvl9pPr>
          </a:lstStyle>
          <a:p>
            <a:endParaRPr/>
          </a:p>
        </p:txBody>
      </p:sp>
      <p:sp>
        <p:nvSpPr>
          <p:cNvPr id="78" name="Google Shape;78;p22"/>
          <p:cNvSpPr txBox="1">
            <a:spLocks noGrp="1"/>
          </p:cNvSpPr>
          <p:nvPr>
            <p:ph type="subTitle" idx="1"/>
          </p:nvPr>
        </p:nvSpPr>
        <p:spPr>
          <a:xfrm>
            <a:off x="265500" y="2715475"/>
            <a:ext cx="4045200" cy="132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79" name="Google Shape;79;p22"/>
          <p:cNvSpPr txBox="1">
            <a:spLocks noGrp="1"/>
          </p:cNvSpPr>
          <p:nvPr>
            <p:ph type="body" idx="2"/>
          </p:nvPr>
        </p:nvSpPr>
        <p:spPr>
          <a:xfrm>
            <a:off x="4939500" y="724075"/>
            <a:ext cx="3837000" cy="3695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7053"/>
        <p:cNvGrpSpPr/>
        <p:nvPr/>
      </p:nvGrpSpPr>
      <p:grpSpPr>
        <a:xfrm>
          <a:off x="0" y="0"/>
          <a:ext cx="0" cy="0"/>
          <a:chOff x="0" y="0"/>
          <a:chExt cx="0" cy="0"/>
        </a:xfrm>
      </p:grpSpPr>
      <p:sp>
        <p:nvSpPr>
          <p:cNvPr id="7054" name="Google Shape;7054;p21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highlight>
                  <a:schemeClr val="accent1"/>
                </a:highlight>
              </a:defRPr>
            </a:lvl2pPr>
            <a:lvl3pPr lvl="2" rtl="0">
              <a:spcBef>
                <a:spcPts val="800"/>
              </a:spcBef>
              <a:spcAft>
                <a:spcPts val="0"/>
              </a:spcAft>
              <a:buSzPts val="2800"/>
              <a:buNone/>
              <a:defRPr>
                <a:highlight>
                  <a:schemeClr val="accent1"/>
                </a:highlight>
              </a:defRPr>
            </a:lvl3pPr>
            <a:lvl4pPr lvl="3" rtl="0">
              <a:spcBef>
                <a:spcPts val="800"/>
              </a:spcBef>
              <a:spcAft>
                <a:spcPts val="0"/>
              </a:spcAft>
              <a:buSzPts val="2800"/>
              <a:buNone/>
              <a:defRPr>
                <a:highlight>
                  <a:schemeClr val="accent1"/>
                </a:highlight>
              </a:defRPr>
            </a:lvl4pPr>
            <a:lvl5pPr lvl="4" rtl="0">
              <a:spcBef>
                <a:spcPts val="800"/>
              </a:spcBef>
              <a:spcAft>
                <a:spcPts val="0"/>
              </a:spcAft>
              <a:buSzPts val="2800"/>
              <a:buNone/>
              <a:defRPr>
                <a:highlight>
                  <a:schemeClr val="accent1"/>
                </a:highlight>
              </a:defRPr>
            </a:lvl5pPr>
            <a:lvl6pPr lvl="5" rtl="0">
              <a:spcBef>
                <a:spcPts val="800"/>
              </a:spcBef>
              <a:spcAft>
                <a:spcPts val="0"/>
              </a:spcAft>
              <a:buSzPts val="2800"/>
              <a:buNone/>
              <a:defRPr>
                <a:highlight>
                  <a:schemeClr val="accent1"/>
                </a:highlight>
              </a:defRPr>
            </a:lvl6pPr>
            <a:lvl7pPr lvl="6" rtl="0">
              <a:spcBef>
                <a:spcPts val="800"/>
              </a:spcBef>
              <a:spcAft>
                <a:spcPts val="0"/>
              </a:spcAft>
              <a:buSzPts val="2800"/>
              <a:buNone/>
              <a:defRPr>
                <a:highlight>
                  <a:schemeClr val="accent1"/>
                </a:highlight>
              </a:defRPr>
            </a:lvl7pPr>
            <a:lvl8pPr lvl="7" rtl="0">
              <a:spcBef>
                <a:spcPts val="800"/>
              </a:spcBef>
              <a:spcAft>
                <a:spcPts val="0"/>
              </a:spcAft>
              <a:buSzPts val="2800"/>
              <a:buNone/>
              <a:defRPr>
                <a:highlight>
                  <a:schemeClr val="accent1"/>
                </a:highlight>
              </a:defRPr>
            </a:lvl8pPr>
            <a:lvl9pPr lvl="8" rtl="0">
              <a:spcBef>
                <a:spcPts val="800"/>
              </a:spcBef>
              <a:spcAft>
                <a:spcPts val="800"/>
              </a:spcAft>
              <a:buSzPts val="2800"/>
              <a:buNone/>
              <a:defRPr>
                <a:highlight>
                  <a:schemeClr val="accent1"/>
                </a:highlight>
              </a:defRPr>
            </a:lvl9pPr>
          </a:lstStyle>
          <a:p>
            <a:endParaRPr/>
          </a:p>
        </p:txBody>
      </p:sp>
      <p:sp>
        <p:nvSpPr>
          <p:cNvPr id="7055" name="Google Shape;7055;p212"/>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7056" name="Google Shape;7056;p212"/>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7057"/>
        <p:cNvGrpSpPr/>
        <p:nvPr/>
      </p:nvGrpSpPr>
      <p:grpSpPr>
        <a:xfrm>
          <a:off x="0" y="0"/>
          <a:ext cx="0" cy="0"/>
          <a:chOff x="0" y="0"/>
          <a:chExt cx="0" cy="0"/>
        </a:xfrm>
      </p:grpSpPr>
      <p:sp>
        <p:nvSpPr>
          <p:cNvPr id="7058" name="Google Shape;7058;p21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7059" name="Google Shape;7059;p21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7060" name="Google Shape;7060;p213"/>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7061"/>
        <p:cNvGrpSpPr/>
        <p:nvPr/>
      </p:nvGrpSpPr>
      <p:grpSpPr>
        <a:xfrm>
          <a:off x="0" y="0"/>
          <a:ext cx="0" cy="0"/>
          <a:chOff x="0" y="0"/>
          <a:chExt cx="0" cy="0"/>
        </a:xfrm>
      </p:grpSpPr>
      <p:sp>
        <p:nvSpPr>
          <p:cNvPr id="7062" name="Google Shape;7062;p21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7063" name="Google Shape;7063;p214"/>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7064" name="Google Shape;7064;p214"/>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7065"/>
        <p:cNvGrpSpPr/>
        <p:nvPr/>
      </p:nvGrpSpPr>
      <p:grpSpPr>
        <a:xfrm>
          <a:off x="0" y="0"/>
          <a:ext cx="0" cy="0"/>
          <a:chOff x="0" y="0"/>
          <a:chExt cx="0" cy="0"/>
        </a:xfrm>
      </p:grpSpPr>
      <p:sp>
        <p:nvSpPr>
          <p:cNvPr id="7066" name="Google Shape;7066;p215"/>
          <p:cNvSpPr>
            <a:spLocks noGrp="1"/>
          </p:cNvSpPr>
          <p:nvPr>
            <p:ph type="pic" idx="2"/>
          </p:nvPr>
        </p:nvSpPr>
        <p:spPr>
          <a:xfrm>
            <a:off x="-41200" y="-37575"/>
            <a:ext cx="9253200" cy="5204700"/>
          </a:xfrm>
          <a:prstGeom prst="rect">
            <a:avLst/>
          </a:prstGeom>
          <a:noFill/>
          <a:ln>
            <a:noFill/>
          </a:ln>
        </p:spPr>
      </p:sp>
      <p:sp>
        <p:nvSpPr>
          <p:cNvPr id="7067" name="Google Shape;7067;p215"/>
          <p:cNvSpPr txBox="1">
            <a:spLocks noGrp="1"/>
          </p:cNvSpPr>
          <p:nvPr>
            <p:ph type="body" idx="1"/>
          </p:nvPr>
        </p:nvSpPr>
        <p:spPr>
          <a:xfrm>
            <a:off x="424893"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7068" name="Google Shape;7068;p215"/>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7069"/>
        <p:cNvGrpSpPr/>
        <p:nvPr/>
      </p:nvGrpSpPr>
      <p:grpSpPr>
        <a:xfrm>
          <a:off x="0" y="0"/>
          <a:ext cx="0" cy="0"/>
          <a:chOff x="0" y="0"/>
          <a:chExt cx="0" cy="0"/>
        </a:xfrm>
      </p:grpSpPr>
      <p:sp>
        <p:nvSpPr>
          <p:cNvPr id="7070" name="Google Shape;7070;p216"/>
          <p:cNvSpPr>
            <a:spLocks noGrp="1"/>
          </p:cNvSpPr>
          <p:nvPr>
            <p:ph type="pic" idx="2"/>
          </p:nvPr>
        </p:nvSpPr>
        <p:spPr>
          <a:xfrm>
            <a:off x="-47625" y="-41200"/>
            <a:ext cx="9277200" cy="5218500"/>
          </a:xfrm>
          <a:prstGeom prst="rect">
            <a:avLst/>
          </a:prstGeom>
          <a:noFill/>
          <a:ln>
            <a:noFill/>
          </a:ln>
        </p:spPr>
      </p:sp>
      <p:sp>
        <p:nvSpPr>
          <p:cNvPr id="7071" name="Google Shape;7071;p216"/>
          <p:cNvSpPr txBox="1">
            <a:spLocks noGrp="1"/>
          </p:cNvSpPr>
          <p:nvPr>
            <p:ph type="body" idx="1"/>
          </p:nvPr>
        </p:nvSpPr>
        <p:spPr>
          <a:xfrm>
            <a:off x="4930769"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7072" name="Google Shape;7072;p216"/>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7073"/>
        <p:cNvGrpSpPr/>
        <p:nvPr/>
      </p:nvGrpSpPr>
      <p:grpSpPr>
        <a:xfrm>
          <a:off x="0" y="0"/>
          <a:ext cx="0" cy="0"/>
          <a:chOff x="0" y="0"/>
          <a:chExt cx="0" cy="0"/>
        </a:xfrm>
      </p:grpSpPr>
      <p:sp>
        <p:nvSpPr>
          <p:cNvPr id="7074" name="Google Shape;7074;p217"/>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Blank slide options</a:t>
            </a:r>
            <a:endParaRPr sz="7200" b="1">
              <a:solidFill>
                <a:srgbClr val="FFFFFF"/>
              </a:solidFill>
              <a:highlight>
                <a:schemeClr val="dk1"/>
              </a:highlight>
            </a:endParaRPr>
          </a:p>
        </p:txBody>
      </p:sp>
      <p:sp>
        <p:nvSpPr>
          <p:cNvPr id="7075" name="Google Shape;7075;p217"/>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7076"/>
        <p:cNvGrpSpPr/>
        <p:nvPr/>
      </p:nvGrpSpPr>
      <p:grpSpPr>
        <a:xfrm>
          <a:off x="0" y="0"/>
          <a:ext cx="0" cy="0"/>
          <a:chOff x="0" y="0"/>
          <a:chExt cx="0" cy="0"/>
        </a:xfrm>
      </p:grpSpPr>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7077"/>
        <p:cNvGrpSpPr/>
        <p:nvPr/>
      </p:nvGrpSpPr>
      <p:grpSpPr>
        <a:xfrm>
          <a:off x="0" y="0"/>
          <a:ext cx="0" cy="0"/>
          <a:chOff x="0" y="0"/>
          <a:chExt cx="0" cy="0"/>
        </a:xfrm>
      </p:grpSpPr>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7078"/>
        <p:cNvGrpSpPr/>
        <p:nvPr/>
      </p:nvGrpSpPr>
      <p:grpSpPr>
        <a:xfrm>
          <a:off x="0" y="0"/>
          <a:ext cx="0" cy="0"/>
          <a:chOff x="0" y="0"/>
          <a:chExt cx="0" cy="0"/>
        </a:xfrm>
      </p:grpSpPr>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7079"/>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80"/>
        <p:cNvGrpSpPr/>
        <p:nvPr/>
      </p:nvGrpSpPr>
      <p:grpSpPr>
        <a:xfrm>
          <a:off x="0" y="0"/>
          <a:ext cx="0" cy="0"/>
          <a:chOff x="0" y="0"/>
          <a:chExt cx="0" cy="0"/>
        </a:xfrm>
      </p:grpSpPr>
      <p:sp>
        <p:nvSpPr>
          <p:cNvPr id="81" name="Google Shape;81;p23"/>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82" name="Google Shape;82;p23"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3" name="Google Shape;83;p23"/>
          <p:cNvSpPr txBox="1">
            <a:spLocks noGrp="1"/>
          </p:cNvSpPr>
          <p:nvPr>
            <p:ph type="title"/>
          </p:nvPr>
        </p:nvSpPr>
        <p:spPr>
          <a:xfrm>
            <a:off x="436325" y="1816500"/>
            <a:ext cx="8362800" cy="1530600"/>
          </a:xfrm>
          <a:prstGeom prst="rect">
            <a:avLst/>
          </a:prstGeom>
        </p:spPr>
        <p:txBody>
          <a:bodyPr spcFirstLastPara="1" wrap="square" lIns="0" tIns="0" rIns="0" bIns="0" anchor="ctr" anchorCtr="0">
            <a:normAutofit/>
          </a:bodyPr>
          <a:lstStyle>
            <a:lvl1pPr lvl="0" rtl="0">
              <a:spcBef>
                <a:spcPts val="0"/>
              </a:spcBef>
              <a:spcAft>
                <a:spcPts val="0"/>
              </a:spcAft>
              <a:buClr>
                <a:schemeClr val="accent1"/>
              </a:buClr>
              <a:buSzPts val="3200"/>
              <a:buNone/>
              <a:defRPr>
                <a:solidFill>
                  <a:schemeClr val="accen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7080"/>
        <p:cNvGrpSpPr/>
        <p:nvPr/>
      </p:nvGrpSpPr>
      <p:grpSpPr>
        <a:xfrm>
          <a:off x="0" y="0"/>
          <a:ext cx="0" cy="0"/>
          <a:chOff x="0" y="0"/>
          <a:chExt cx="0" cy="0"/>
        </a:xfrm>
      </p:grpSpPr>
      <p:sp>
        <p:nvSpPr>
          <p:cNvPr id="7081" name="Google Shape;7081;p222"/>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7082"/>
        <p:cNvGrpSpPr/>
        <p:nvPr/>
      </p:nvGrpSpPr>
      <p:grpSpPr>
        <a:xfrm>
          <a:off x="0" y="0"/>
          <a:ext cx="0" cy="0"/>
          <a:chOff x="0" y="0"/>
          <a:chExt cx="0" cy="0"/>
        </a:xfrm>
      </p:grpSpPr>
      <p:pic>
        <p:nvPicPr>
          <p:cNvPr id="7083" name="Google Shape;7083;p223"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7084"/>
        <p:cNvGrpSpPr/>
        <p:nvPr/>
      </p:nvGrpSpPr>
      <p:grpSpPr>
        <a:xfrm>
          <a:off x="0" y="0"/>
          <a:ext cx="0" cy="0"/>
          <a:chOff x="0" y="0"/>
          <a:chExt cx="0" cy="0"/>
        </a:xfrm>
      </p:grpSpPr>
      <p:pic>
        <p:nvPicPr>
          <p:cNvPr id="7085" name="Google Shape;7085;p224"/>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7086"/>
        <p:cNvGrpSpPr/>
        <p:nvPr/>
      </p:nvGrpSpPr>
      <p:grpSpPr>
        <a:xfrm>
          <a:off x="0" y="0"/>
          <a:ext cx="0" cy="0"/>
          <a:chOff x="0" y="0"/>
          <a:chExt cx="0" cy="0"/>
        </a:xfrm>
      </p:grpSpPr>
      <p:pic>
        <p:nvPicPr>
          <p:cNvPr id="7087" name="Google Shape;7087;p22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7088"/>
        <p:cNvGrpSpPr/>
        <p:nvPr/>
      </p:nvGrpSpPr>
      <p:grpSpPr>
        <a:xfrm>
          <a:off x="0" y="0"/>
          <a:ext cx="0" cy="0"/>
          <a:chOff x="0" y="0"/>
          <a:chExt cx="0" cy="0"/>
        </a:xfrm>
      </p:grpSpPr>
      <p:pic>
        <p:nvPicPr>
          <p:cNvPr id="7089" name="Google Shape;7089;p226"/>
          <p:cNvPicPr preferRelativeResize="0"/>
          <p:nvPr/>
        </p:nvPicPr>
        <p:blipFill rotWithShape="1">
          <a:blip r:embed="rId2">
            <a:alphaModFix/>
          </a:blip>
          <a:srcRect l="7060" t="13180" r="5884" b="8919"/>
          <a:stretch/>
        </p:blipFill>
        <p:spPr>
          <a:xfrm>
            <a:off x="7964425" y="4428975"/>
            <a:ext cx="930449" cy="489050"/>
          </a:xfrm>
          <a:prstGeom prst="rect">
            <a:avLst/>
          </a:prstGeom>
          <a:noFill/>
          <a:ln>
            <a:noFill/>
          </a:ln>
        </p:spPr>
      </p:pic>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7090"/>
        <p:cNvGrpSpPr/>
        <p:nvPr/>
      </p:nvGrpSpPr>
      <p:grpSpPr>
        <a:xfrm>
          <a:off x="0" y="0"/>
          <a:ext cx="0" cy="0"/>
          <a:chOff x="0" y="0"/>
          <a:chExt cx="0" cy="0"/>
        </a:xfrm>
      </p:grpSpPr>
      <p:sp>
        <p:nvSpPr>
          <p:cNvPr id="7091" name="Google Shape;7091;p227"/>
          <p:cNvSpPr>
            <a:spLocks noGrp="1"/>
          </p:cNvSpPr>
          <p:nvPr>
            <p:ph type="pic" idx="2"/>
          </p:nvPr>
        </p:nvSpPr>
        <p:spPr>
          <a:xfrm>
            <a:off x="-47625" y="-41200"/>
            <a:ext cx="9201000" cy="5175600"/>
          </a:xfrm>
          <a:prstGeom prst="rect">
            <a:avLst/>
          </a:prstGeom>
          <a:noFill/>
          <a:ln>
            <a:noFill/>
          </a:ln>
        </p:spPr>
      </p:sp>
      <p:sp>
        <p:nvSpPr>
          <p:cNvPr id="7092" name="Google Shape;7092;p227"/>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093" name="Google Shape;7093;p227"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7094"/>
        <p:cNvGrpSpPr/>
        <p:nvPr/>
      </p:nvGrpSpPr>
      <p:grpSpPr>
        <a:xfrm>
          <a:off x="0" y="0"/>
          <a:ext cx="0" cy="0"/>
          <a:chOff x="0" y="0"/>
          <a:chExt cx="0" cy="0"/>
        </a:xfrm>
      </p:grpSpPr>
      <p:pic>
        <p:nvPicPr>
          <p:cNvPr id="7095" name="Google Shape;7095;p228"/>
          <p:cNvPicPr preferRelativeResize="0"/>
          <p:nvPr/>
        </p:nvPicPr>
        <p:blipFill>
          <a:blip r:embed="rId2">
            <a:alphaModFix/>
          </a:blip>
          <a:stretch>
            <a:fillRect/>
          </a:stretch>
        </p:blipFill>
        <p:spPr>
          <a:xfrm>
            <a:off x="0" y="-2225"/>
            <a:ext cx="9144003" cy="5147949"/>
          </a:xfrm>
          <a:prstGeom prst="rect">
            <a:avLst/>
          </a:prstGeom>
          <a:noFill/>
          <a:ln>
            <a:noFill/>
          </a:ln>
        </p:spPr>
      </p:pic>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7096"/>
        <p:cNvGrpSpPr/>
        <p:nvPr/>
      </p:nvGrpSpPr>
      <p:grpSpPr>
        <a:xfrm>
          <a:off x="0" y="0"/>
          <a:ext cx="0" cy="0"/>
          <a:chOff x="0" y="0"/>
          <a:chExt cx="0" cy="0"/>
        </a:xfrm>
      </p:grpSpPr>
      <p:pic>
        <p:nvPicPr>
          <p:cNvPr id="7097" name="Google Shape;7097;p229"/>
          <p:cNvPicPr preferRelativeResize="0"/>
          <p:nvPr/>
        </p:nvPicPr>
        <p:blipFill rotWithShape="1">
          <a:blip r:embed="rId2">
            <a:alphaModFix/>
          </a:blip>
          <a:srcRect l="19" r="29"/>
          <a:stretch/>
        </p:blipFill>
        <p:spPr>
          <a:xfrm>
            <a:off x="0" y="-2225"/>
            <a:ext cx="9144003" cy="5145949"/>
          </a:xfrm>
          <a:prstGeom prst="rect">
            <a:avLst/>
          </a:prstGeom>
          <a:noFill/>
          <a:ln>
            <a:noFill/>
          </a:ln>
        </p:spPr>
      </p:pic>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7098"/>
        <p:cNvGrpSpPr/>
        <p:nvPr/>
      </p:nvGrpSpPr>
      <p:grpSpPr>
        <a:xfrm>
          <a:off x="0" y="0"/>
          <a:ext cx="0" cy="0"/>
          <a:chOff x="0" y="0"/>
          <a:chExt cx="0" cy="0"/>
        </a:xfrm>
      </p:grpSpPr>
      <p:pic>
        <p:nvPicPr>
          <p:cNvPr id="7099" name="Google Shape;7099;p230"/>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7100"/>
        <p:cNvGrpSpPr/>
        <p:nvPr/>
      </p:nvGrpSpPr>
      <p:grpSpPr>
        <a:xfrm>
          <a:off x="0" y="0"/>
          <a:ext cx="0" cy="0"/>
          <a:chOff x="0" y="0"/>
          <a:chExt cx="0" cy="0"/>
        </a:xfrm>
      </p:grpSpPr>
      <p:pic>
        <p:nvPicPr>
          <p:cNvPr id="7101" name="Google Shape;7101;p231"/>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84"/>
        <p:cNvGrpSpPr/>
        <p:nvPr/>
      </p:nvGrpSpPr>
      <p:grpSpPr>
        <a:xfrm>
          <a:off x="0" y="0"/>
          <a:ext cx="0" cy="0"/>
          <a:chOff x="0" y="0"/>
          <a:chExt cx="0" cy="0"/>
        </a:xfrm>
      </p:grpSpPr>
      <p:sp>
        <p:nvSpPr>
          <p:cNvPr id="85" name="Google Shape;85;p24"/>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86" name="Google Shape;86;p24"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87" name="Google Shape;87;p24"/>
          <p:cNvSpPr txBox="1">
            <a:spLocks noGrp="1"/>
          </p:cNvSpPr>
          <p:nvPr>
            <p:ph type="title"/>
          </p:nvPr>
        </p:nvSpPr>
        <p:spPr>
          <a:xfrm>
            <a:off x="436325" y="1816625"/>
            <a:ext cx="8362800" cy="1530300"/>
          </a:xfrm>
          <a:prstGeom prst="rect">
            <a:avLst/>
          </a:prstGeom>
        </p:spPr>
        <p:txBody>
          <a:bodyPr spcFirstLastPara="1" wrap="square" lIns="0" tIns="0" rIns="0" bIns="0" anchor="ctr" anchorCtr="0">
            <a:normAutofit/>
          </a:bodyPr>
          <a:lstStyle>
            <a:lvl1pPr lvl="0" rtl="0">
              <a:spcBef>
                <a:spcPts val="0"/>
              </a:spcBef>
              <a:spcAft>
                <a:spcPts val="0"/>
              </a:spcAft>
              <a:buSzPts val="3200"/>
              <a:buNone/>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7102"/>
        <p:cNvGrpSpPr/>
        <p:nvPr/>
      </p:nvGrpSpPr>
      <p:grpSpPr>
        <a:xfrm>
          <a:off x="0" y="0"/>
          <a:ext cx="0" cy="0"/>
          <a:chOff x="0" y="0"/>
          <a:chExt cx="0" cy="0"/>
        </a:xfrm>
      </p:grpSpPr>
      <p:pic>
        <p:nvPicPr>
          <p:cNvPr id="7103" name="Google Shape;7103;p232"/>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7104"/>
        <p:cNvGrpSpPr/>
        <p:nvPr/>
      </p:nvGrpSpPr>
      <p:grpSpPr>
        <a:xfrm>
          <a:off x="0" y="0"/>
          <a:ext cx="0" cy="0"/>
          <a:chOff x="0" y="0"/>
          <a:chExt cx="0" cy="0"/>
        </a:xfrm>
      </p:grpSpPr>
      <p:pic>
        <p:nvPicPr>
          <p:cNvPr id="7105" name="Google Shape;7105;p233"/>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7106"/>
        <p:cNvGrpSpPr/>
        <p:nvPr/>
      </p:nvGrpSpPr>
      <p:grpSpPr>
        <a:xfrm>
          <a:off x="0" y="0"/>
          <a:ext cx="0" cy="0"/>
          <a:chOff x="0" y="0"/>
          <a:chExt cx="0" cy="0"/>
        </a:xfrm>
      </p:grpSpPr>
      <p:grpSp>
        <p:nvGrpSpPr>
          <p:cNvPr id="7107" name="Google Shape;7107;p234"/>
          <p:cNvGrpSpPr/>
          <p:nvPr/>
        </p:nvGrpSpPr>
        <p:grpSpPr>
          <a:xfrm>
            <a:off x="4835313" y="-2210885"/>
            <a:ext cx="7143750" cy="4509800"/>
            <a:chOff x="238125" y="602600"/>
            <a:chExt cx="7143750" cy="4509800"/>
          </a:xfrm>
        </p:grpSpPr>
        <p:sp>
          <p:nvSpPr>
            <p:cNvPr id="7108" name="Google Shape;7108;p234"/>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34"/>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34"/>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34"/>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34"/>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34"/>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34"/>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34"/>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34"/>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34"/>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34"/>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34"/>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34"/>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34"/>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34"/>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34"/>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34"/>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34"/>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34"/>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34"/>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34"/>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34"/>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34"/>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34"/>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34"/>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34"/>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34"/>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34"/>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34"/>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34"/>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34"/>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34"/>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34"/>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34"/>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34"/>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34"/>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34"/>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34"/>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34"/>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34"/>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34"/>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34"/>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34"/>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34"/>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34"/>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34"/>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34"/>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34"/>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34"/>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34"/>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34"/>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34"/>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34"/>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34"/>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34"/>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34"/>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34"/>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34"/>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34"/>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34"/>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34"/>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34"/>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34"/>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34"/>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34"/>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34"/>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34"/>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34"/>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34"/>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34"/>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34"/>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34"/>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34"/>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34"/>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34"/>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34"/>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34"/>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34"/>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34"/>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34"/>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34"/>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34"/>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34"/>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34"/>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34"/>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34"/>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34"/>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34"/>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34"/>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34"/>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34"/>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34"/>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34"/>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34"/>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34"/>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34"/>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34"/>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34"/>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34"/>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34"/>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34"/>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34"/>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34"/>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34"/>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34"/>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34"/>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34"/>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34"/>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34"/>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34"/>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34"/>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34"/>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34"/>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34"/>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34"/>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34"/>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34"/>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34"/>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34"/>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34"/>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34"/>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34"/>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34"/>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34"/>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34"/>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34"/>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34"/>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34"/>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34"/>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34"/>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34"/>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34"/>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34"/>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34"/>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34"/>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34"/>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34"/>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34"/>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34"/>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34"/>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34"/>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34"/>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34"/>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34"/>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34"/>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34"/>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34"/>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34"/>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34"/>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34"/>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34"/>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34"/>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34"/>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34"/>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34"/>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34"/>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34"/>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34"/>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34"/>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34"/>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34"/>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34"/>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34"/>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34"/>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34"/>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34"/>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34"/>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34"/>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34"/>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34"/>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34"/>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34"/>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34"/>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34"/>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34"/>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34"/>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34"/>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34"/>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34"/>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34"/>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34"/>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34"/>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34"/>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34"/>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34"/>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34"/>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34"/>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34"/>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34"/>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34"/>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34"/>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34"/>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34"/>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34"/>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34"/>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34"/>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34"/>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34"/>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34"/>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34"/>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34"/>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34"/>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34"/>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34"/>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34"/>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34"/>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34"/>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34"/>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34"/>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34"/>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34"/>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34"/>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34"/>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34"/>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34"/>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34"/>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34"/>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34"/>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34"/>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34"/>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34"/>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34"/>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34"/>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34"/>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34"/>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34"/>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34"/>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34"/>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34"/>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34"/>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34"/>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34"/>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34"/>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34"/>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34"/>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34"/>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34"/>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34"/>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34"/>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34"/>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34"/>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34"/>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34"/>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34"/>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34"/>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34"/>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34"/>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34"/>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34"/>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34"/>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34"/>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34"/>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34"/>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34"/>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34"/>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34"/>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34"/>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34"/>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34"/>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34"/>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34"/>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34"/>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34"/>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34"/>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34"/>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34"/>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34"/>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34"/>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34"/>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34"/>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34"/>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34"/>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34"/>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34"/>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34"/>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34"/>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34"/>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34"/>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34"/>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34"/>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34"/>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34"/>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34"/>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34"/>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34"/>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34"/>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34"/>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34"/>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34"/>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34"/>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34"/>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34"/>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34"/>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34"/>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34"/>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34"/>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34"/>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34"/>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34"/>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34"/>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34"/>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34"/>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34"/>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34"/>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34"/>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34"/>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34"/>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34"/>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34"/>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34"/>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34"/>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34"/>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34"/>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34"/>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34"/>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34"/>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34"/>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34"/>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34"/>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34"/>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34"/>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34"/>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34"/>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34"/>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34"/>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34"/>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34"/>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34"/>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34"/>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34"/>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34"/>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34"/>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34"/>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34"/>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34"/>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34"/>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34"/>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34"/>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34"/>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34"/>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34"/>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34"/>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34"/>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34"/>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34"/>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34"/>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34"/>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34"/>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34"/>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34"/>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34"/>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34"/>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34"/>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34"/>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34"/>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34"/>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34"/>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34"/>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34"/>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34"/>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34"/>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34"/>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34"/>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34"/>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34"/>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34"/>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34"/>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34"/>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34"/>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34"/>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34"/>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34"/>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34"/>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34"/>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34"/>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34"/>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34"/>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34"/>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34"/>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34"/>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34"/>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34"/>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34"/>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34"/>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34"/>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34"/>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34"/>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34"/>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34"/>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34"/>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34"/>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34"/>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34"/>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34"/>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34"/>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34"/>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34"/>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34"/>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34"/>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34"/>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34"/>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34"/>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34"/>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34"/>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34"/>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34"/>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34"/>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34"/>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34"/>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34"/>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34"/>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34"/>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34"/>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34"/>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34"/>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34"/>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34"/>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34"/>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34"/>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34"/>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34"/>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34"/>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34"/>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34"/>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34"/>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34"/>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34"/>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34"/>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34"/>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34"/>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34"/>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34"/>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34"/>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34"/>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34"/>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34"/>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34"/>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34"/>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34"/>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34"/>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34"/>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34"/>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34"/>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34"/>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34"/>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34"/>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34"/>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34"/>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34"/>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34"/>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34"/>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34"/>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34"/>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34"/>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34"/>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34"/>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34"/>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34"/>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34"/>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34"/>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34"/>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34"/>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34"/>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34"/>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34"/>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34"/>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34"/>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34"/>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34"/>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34"/>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34"/>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34"/>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34"/>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34"/>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234"/>
          <p:cNvGrpSpPr/>
          <p:nvPr/>
        </p:nvGrpSpPr>
        <p:grpSpPr>
          <a:xfrm>
            <a:off x="-4743450" y="1969175"/>
            <a:ext cx="7143750" cy="4509800"/>
            <a:chOff x="238125" y="602600"/>
            <a:chExt cx="7143750" cy="4509800"/>
          </a:xfrm>
        </p:grpSpPr>
        <p:sp>
          <p:nvSpPr>
            <p:cNvPr id="7583" name="Google Shape;7583;p234"/>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34"/>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34"/>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34"/>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34"/>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34"/>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34"/>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34"/>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34"/>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34"/>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34"/>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34"/>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34"/>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34"/>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34"/>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34"/>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34"/>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34"/>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34"/>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34"/>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34"/>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34"/>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34"/>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34"/>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34"/>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34"/>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34"/>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34"/>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34"/>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34"/>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34"/>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34"/>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34"/>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34"/>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34"/>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34"/>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34"/>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34"/>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34"/>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34"/>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34"/>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34"/>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34"/>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34"/>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34"/>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34"/>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34"/>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34"/>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34"/>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34"/>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34"/>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34"/>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34"/>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34"/>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34"/>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34"/>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34"/>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34"/>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34"/>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34"/>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234"/>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34"/>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34"/>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34"/>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34"/>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34"/>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34"/>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34"/>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34"/>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34"/>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34"/>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34"/>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34"/>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34"/>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34"/>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34"/>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34"/>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34"/>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34"/>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34"/>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34"/>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34"/>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34"/>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34"/>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34"/>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34"/>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34"/>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34"/>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34"/>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34"/>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34"/>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34"/>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34"/>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34"/>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34"/>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34"/>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34"/>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34"/>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34"/>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34"/>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34"/>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34"/>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34"/>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34"/>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34"/>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34"/>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34"/>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34"/>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34"/>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34"/>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34"/>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34"/>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34"/>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34"/>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34"/>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34"/>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34"/>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34"/>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34"/>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34"/>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34"/>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34"/>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34"/>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34"/>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34"/>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34"/>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34"/>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34"/>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34"/>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34"/>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34"/>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34"/>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34"/>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34"/>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34"/>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34"/>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34"/>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34"/>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34"/>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34"/>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34"/>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34"/>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34"/>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34"/>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34"/>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34"/>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34"/>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34"/>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34"/>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34"/>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34"/>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34"/>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34"/>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34"/>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34"/>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34"/>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34"/>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34"/>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34"/>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34"/>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34"/>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34"/>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34"/>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34"/>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34"/>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34"/>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34"/>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34"/>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34"/>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34"/>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34"/>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34"/>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34"/>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34"/>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34"/>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34"/>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34"/>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34"/>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34"/>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34"/>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34"/>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34"/>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34"/>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34"/>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34"/>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34"/>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34"/>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34"/>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34"/>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34"/>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34"/>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34"/>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34"/>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34"/>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34"/>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34"/>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34"/>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34"/>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34"/>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34"/>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34"/>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34"/>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34"/>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34"/>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34"/>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34"/>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34"/>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34"/>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34"/>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34"/>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34"/>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34"/>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34"/>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34"/>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34"/>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34"/>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34"/>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34"/>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34"/>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34"/>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34"/>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34"/>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34"/>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34"/>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34"/>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34"/>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34"/>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34"/>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34"/>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34"/>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34"/>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34"/>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34"/>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34"/>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34"/>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34"/>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34"/>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34"/>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34"/>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34"/>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34"/>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34"/>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34"/>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34"/>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34"/>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34"/>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34"/>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34"/>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34"/>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34"/>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34"/>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34"/>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34"/>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34"/>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34"/>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34"/>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34"/>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34"/>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34"/>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34"/>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34"/>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34"/>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34"/>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34"/>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34"/>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34"/>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34"/>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34"/>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34"/>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34"/>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34"/>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34"/>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34"/>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34"/>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34"/>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34"/>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34"/>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34"/>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34"/>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34"/>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34"/>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34"/>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34"/>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34"/>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34"/>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34"/>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34"/>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34"/>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34"/>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34"/>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34"/>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34"/>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34"/>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34"/>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34"/>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34"/>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34"/>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34"/>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34"/>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34"/>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34"/>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34"/>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34"/>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34"/>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34"/>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34"/>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34"/>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34"/>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34"/>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34"/>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34"/>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34"/>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34"/>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34"/>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34"/>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34"/>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34"/>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34"/>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34"/>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34"/>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34"/>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34"/>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34"/>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34"/>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34"/>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34"/>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34"/>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34"/>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34"/>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34"/>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34"/>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34"/>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34"/>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34"/>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34"/>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34"/>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34"/>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34"/>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34"/>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34"/>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34"/>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34"/>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34"/>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34"/>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34"/>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34"/>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34"/>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34"/>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34"/>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34"/>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34"/>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34"/>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34"/>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34"/>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34"/>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34"/>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34"/>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34"/>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34"/>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34"/>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34"/>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34"/>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34"/>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34"/>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34"/>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34"/>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34"/>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34"/>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34"/>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34"/>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34"/>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34"/>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34"/>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34"/>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34"/>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34"/>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34"/>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34"/>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34"/>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34"/>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34"/>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34"/>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34"/>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34"/>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34"/>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34"/>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34"/>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34"/>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34"/>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34"/>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34"/>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34"/>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34"/>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34"/>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34"/>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34"/>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34"/>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34"/>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34"/>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34"/>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34"/>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34"/>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34"/>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34"/>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34"/>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34"/>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234"/>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234"/>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34"/>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34"/>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34"/>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34"/>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34"/>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34"/>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34"/>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234"/>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234"/>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34"/>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34"/>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234"/>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234"/>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234"/>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234"/>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234"/>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234"/>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34"/>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234"/>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34"/>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34"/>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34"/>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34"/>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234"/>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34"/>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34"/>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34"/>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34"/>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34"/>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34"/>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34"/>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34"/>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34"/>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34"/>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34"/>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234"/>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234"/>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34"/>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34"/>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34"/>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34"/>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234"/>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34"/>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34"/>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34"/>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234"/>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234"/>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234"/>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34"/>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34"/>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34"/>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34"/>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34"/>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34"/>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34"/>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234"/>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234"/>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34"/>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234"/>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234"/>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234"/>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234"/>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234"/>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34"/>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34"/>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34"/>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7" name="Google Shape;8057;p234"/>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34"/>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34"/>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34"/>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8061"/>
        <p:cNvGrpSpPr/>
        <p:nvPr/>
      </p:nvGrpSpPr>
      <p:grpSpPr>
        <a:xfrm>
          <a:off x="0" y="0"/>
          <a:ext cx="0" cy="0"/>
          <a:chOff x="0" y="0"/>
          <a:chExt cx="0" cy="0"/>
        </a:xfrm>
      </p:grpSpPr>
      <p:grpSp>
        <p:nvGrpSpPr>
          <p:cNvPr id="8062" name="Google Shape;8062;p235"/>
          <p:cNvGrpSpPr/>
          <p:nvPr/>
        </p:nvGrpSpPr>
        <p:grpSpPr>
          <a:xfrm>
            <a:off x="4572001" y="223051"/>
            <a:ext cx="9269048" cy="542679"/>
            <a:chOff x="-62524" y="217501"/>
            <a:chExt cx="9269048" cy="542679"/>
          </a:xfrm>
        </p:grpSpPr>
        <p:sp>
          <p:nvSpPr>
            <p:cNvPr id="8063" name="Google Shape;8063;p235"/>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35"/>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5" name="Google Shape;8065;p235"/>
          <p:cNvGrpSpPr/>
          <p:nvPr/>
        </p:nvGrpSpPr>
        <p:grpSpPr>
          <a:xfrm>
            <a:off x="-4697049" y="4377776"/>
            <a:ext cx="9269048" cy="542679"/>
            <a:chOff x="-62524" y="217501"/>
            <a:chExt cx="9269048" cy="542679"/>
          </a:xfrm>
        </p:grpSpPr>
        <p:sp>
          <p:nvSpPr>
            <p:cNvPr id="8066" name="Google Shape;8066;p235"/>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35"/>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68" name="Google Shape;8068;p235"/>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3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35"/>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3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8072"/>
        <p:cNvGrpSpPr/>
        <p:nvPr/>
      </p:nvGrpSpPr>
      <p:grpSpPr>
        <a:xfrm>
          <a:off x="0" y="0"/>
          <a:ext cx="0" cy="0"/>
          <a:chOff x="0" y="0"/>
          <a:chExt cx="0" cy="0"/>
        </a:xfrm>
      </p:grpSpPr>
      <p:grpSp>
        <p:nvGrpSpPr>
          <p:cNvPr id="8073" name="Google Shape;8073;p236"/>
          <p:cNvGrpSpPr/>
          <p:nvPr/>
        </p:nvGrpSpPr>
        <p:grpSpPr>
          <a:xfrm rot="10218403">
            <a:off x="-675851" y="-1262943"/>
            <a:ext cx="3264305" cy="2910457"/>
            <a:chOff x="1572350" y="1151675"/>
            <a:chExt cx="4851050" cy="4325200"/>
          </a:xfrm>
        </p:grpSpPr>
        <p:sp>
          <p:nvSpPr>
            <p:cNvPr id="8074" name="Google Shape;8074;p236"/>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36"/>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36"/>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36"/>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36"/>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236"/>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236"/>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36"/>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36"/>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36"/>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36"/>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36"/>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36"/>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36"/>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36"/>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36"/>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36"/>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36"/>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36"/>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36"/>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36"/>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36"/>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36"/>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36"/>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36"/>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36"/>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36"/>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36"/>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36"/>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36"/>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36"/>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36"/>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36"/>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36"/>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36"/>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36"/>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36"/>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36"/>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36"/>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36"/>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236"/>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236"/>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36"/>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36"/>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236"/>
          <p:cNvGrpSpPr/>
          <p:nvPr/>
        </p:nvGrpSpPr>
        <p:grpSpPr>
          <a:xfrm>
            <a:off x="6196822" y="2757208"/>
            <a:ext cx="3264272" cy="2910427"/>
            <a:chOff x="1572350" y="1151675"/>
            <a:chExt cx="4851050" cy="4325200"/>
          </a:xfrm>
        </p:grpSpPr>
        <p:sp>
          <p:nvSpPr>
            <p:cNvPr id="8119" name="Google Shape;8119;p236"/>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36"/>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36"/>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36"/>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36"/>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36"/>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36"/>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36"/>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36"/>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36"/>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36"/>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36"/>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36"/>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36"/>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36"/>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36"/>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236"/>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36"/>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36"/>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36"/>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36"/>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36"/>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36"/>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36"/>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36"/>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36"/>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36"/>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36"/>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36"/>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36"/>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236"/>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36"/>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36"/>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36"/>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36"/>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36"/>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236"/>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36"/>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36"/>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36"/>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36"/>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36"/>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36"/>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36"/>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236"/>
          <p:cNvGrpSpPr/>
          <p:nvPr/>
        </p:nvGrpSpPr>
        <p:grpSpPr>
          <a:xfrm rot="-2700000">
            <a:off x="11566" y="3977770"/>
            <a:ext cx="1755181" cy="1699685"/>
            <a:chOff x="1196600" y="239100"/>
            <a:chExt cx="2608450" cy="2525975"/>
          </a:xfrm>
        </p:grpSpPr>
        <p:sp>
          <p:nvSpPr>
            <p:cNvPr id="8164" name="Google Shape;8164;p236"/>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36"/>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36"/>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36"/>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36"/>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36"/>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36"/>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36"/>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36"/>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36"/>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36"/>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36"/>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36"/>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36"/>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36"/>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9" name="Google Shape;8179;p236"/>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36"/>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36"/>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36"/>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8183"/>
        <p:cNvGrpSpPr/>
        <p:nvPr/>
      </p:nvGrpSpPr>
      <p:grpSpPr>
        <a:xfrm>
          <a:off x="0" y="0"/>
          <a:ext cx="0" cy="0"/>
          <a:chOff x="0" y="0"/>
          <a:chExt cx="0" cy="0"/>
        </a:xfrm>
      </p:grpSpPr>
      <p:grpSp>
        <p:nvGrpSpPr>
          <p:cNvPr id="8184" name="Google Shape;8184;p237"/>
          <p:cNvGrpSpPr/>
          <p:nvPr/>
        </p:nvGrpSpPr>
        <p:grpSpPr>
          <a:xfrm>
            <a:off x="4835313" y="-2210885"/>
            <a:ext cx="7143750" cy="4509800"/>
            <a:chOff x="238125" y="602600"/>
            <a:chExt cx="7143750" cy="4509800"/>
          </a:xfrm>
        </p:grpSpPr>
        <p:sp>
          <p:nvSpPr>
            <p:cNvPr id="8185" name="Google Shape;8185;p23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3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3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37"/>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37"/>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3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3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3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3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3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3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3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3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3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3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3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3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3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3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3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3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3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3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3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3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3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3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3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3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3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3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3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3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3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3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3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3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3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3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3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3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3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3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3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3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3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3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3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3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3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3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3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3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3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3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3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3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3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3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3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3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3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3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3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3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3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3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3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3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3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3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3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3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3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3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3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3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3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3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3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3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3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3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3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3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3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3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3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3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3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3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3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3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3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3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3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3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3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37"/>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37"/>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3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3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3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3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3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3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23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23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3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23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23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3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3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23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3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23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23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3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23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23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23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3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3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3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23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23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23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23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23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23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23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23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23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23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23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3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23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23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23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3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3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3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23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3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3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23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23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3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3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3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3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3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3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3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3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3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3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3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3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3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3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3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3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23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3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23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23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23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23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3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3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3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3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3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3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3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3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3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3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3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3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3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3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3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3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3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3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3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3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3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3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3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3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3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3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3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3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3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3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3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3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3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3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3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3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3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3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3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3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3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3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3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3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3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3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3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37"/>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37"/>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3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3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3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3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3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3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3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3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3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3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3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3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3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3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3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3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3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3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3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3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3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3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3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3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3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3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3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3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3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3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3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3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3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3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3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3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3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3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3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3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3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3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3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3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3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3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3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3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3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3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3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3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3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3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3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3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3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3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3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3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3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3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3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3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3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3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3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3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3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3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3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3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3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3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3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3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3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3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3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3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3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3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3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3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3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3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3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3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3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3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3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3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3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3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3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3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3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3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3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3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3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3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3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3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3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3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3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3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3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3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3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3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3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3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3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3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3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3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3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3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3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3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3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3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3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3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3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3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3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3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3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3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3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3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3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3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3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3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3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3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3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3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3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3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3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3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3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3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3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3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3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3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3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3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3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3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3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3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3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3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3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23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23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23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3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23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23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23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23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237"/>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237"/>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3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23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23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23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23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23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23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23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3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23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23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23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23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23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23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23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23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3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3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3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3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3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3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3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3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3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3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3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3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3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3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3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3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3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3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3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3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3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3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3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3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3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3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3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3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3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3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3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3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3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3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3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3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3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3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3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3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3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3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3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3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3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3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3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3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3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3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3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3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3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3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3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3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3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3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3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3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3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3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3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3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3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3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3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3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237"/>
          <p:cNvGrpSpPr/>
          <p:nvPr/>
        </p:nvGrpSpPr>
        <p:grpSpPr>
          <a:xfrm>
            <a:off x="-4743450" y="1969175"/>
            <a:ext cx="7143750" cy="4509800"/>
            <a:chOff x="238125" y="602600"/>
            <a:chExt cx="7143750" cy="4509800"/>
          </a:xfrm>
        </p:grpSpPr>
        <p:sp>
          <p:nvSpPr>
            <p:cNvPr id="8660" name="Google Shape;8660;p237"/>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37"/>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37"/>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37"/>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37"/>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37"/>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37"/>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37"/>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37"/>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37"/>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37"/>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37"/>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37"/>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37"/>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37"/>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37"/>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37"/>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37"/>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37"/>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37"/>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37"/>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37"/>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37"/>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37"/>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37"/>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37"/>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37"/>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37"/>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37"/>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37"/>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37"/>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37"/>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37"/>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37"/>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37"/>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37"/>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37"/>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37"/>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37"/>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37"/>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37"/>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37"/>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37"/>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37"/>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37"/>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37"/>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37"/>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37"/>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37"/>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37"/>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37"/>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37"/>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37"/>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37"/>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37"/>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37"/>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37"/>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37"/>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37"/>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37"/>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37"/>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37"/>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37"/>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37"/>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37"/>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37"/>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37"/>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37"/>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37"/>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37"/>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37"/>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37"/>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37"/>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37"/>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37"/>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37"/>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37"/>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37"/>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37"/>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37"/>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37"/>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37"/>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37"/>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37"/>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37"/>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37"/>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37"/>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37"/>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37"/>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37"/>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37"/>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37"/>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37"/>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37"/>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37"/>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37"/>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37"/>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37"/>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37"/>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37"/>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37"/>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37"/>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37"/>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37"/>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37"/>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37"/>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37"/>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37"/>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37"/>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37"/>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37"/>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37"/>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37"/>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37"/>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37"/>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37"/>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37"/>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37"/>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37"/>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37"/>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37"/>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37"/>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37"/>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37"/>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37"/>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37"/>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37"/>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37"/>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37"/>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37"/>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37"/>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37"/>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37"/>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37"/>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37"/>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37"/>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37"/>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37"/>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37"/>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37"/>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37"/>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237"/>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237"/>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37"/>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37"/>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237"/>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237"/>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237"/>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237"/>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237"/>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237"/>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237"/>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237"/>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237"/>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237"/>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237"/>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237"/>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37"/>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37"/>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37"/>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37"/>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37"/>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237"/>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237"/>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237"/>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237"/>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37"/>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37"/>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37"/>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37"/>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37"/>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37"/>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37"/>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37"/>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37"/>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37"/>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37"/>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37"/>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37"/>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37"/>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37"/>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37"/>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37"/>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37"/>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37"/>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37"/>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37"/>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37"/>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37"/>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37"/>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37"/>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37"/>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37"/>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37"/>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37"/>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37"/>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37"/>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37"/>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37"/>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37"/>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37"/>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37"/>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37"/>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37"/>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37"/>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37"/>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37"/>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37"/>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37"/>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37"/>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37"/>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37"/>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37"/>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37"/>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37"/>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37"/>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37"/>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37"/>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37"/>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37"/>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37"/>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37"/>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37"/>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37"/>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37"/>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37"/>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37"/>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37"/>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37"/>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37"/>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237"/>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237"/>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237"/>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237"/>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237"/>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37"/>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237"/>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237"/>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237"/>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237"/>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237"/>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37"/>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37"/>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37"/>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237"/>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237"/>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37"/>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37"/>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37"/>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37"/>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37"/>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37"/>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37"/>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37"/>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37"/>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37"/>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37"/>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37"/>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37"/>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37"/>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37"/>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37"/>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37"/>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37"/>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37"/>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37"/>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37"/>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37"/>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37"/>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37"/>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37"/>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37"/>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37"/>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37"/>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37"/>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37"/>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37"/>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37"/>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37"/>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37"/>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37"/>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37"/>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37"/>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37"/>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37"/>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37"/>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37"/>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37"/>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37"/>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37"/>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37"/>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37"/>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37"/>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37"/>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37"/>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37"/>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37"/>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37"/>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37"/>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37"/>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37"/>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37"/>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37"/>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37"/>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37"/>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37"/>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37"/>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37"/>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37"/>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37"/>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37"/>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37"/>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37"/>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37"/>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37"/>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37"/>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37"/>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37"/>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37"/>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37"/>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37"/>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37"/>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37"/>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37"/>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37"/>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37"/>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37"/>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37"/>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37"/>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37"/>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37"/>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37"/>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37"/>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37"/>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37"/>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37"/>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37"/>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37"/>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37"/>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37"/>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37"/>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37"/>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37"/>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37"/>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37"/>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37"/>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37"/>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37"/>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37"/>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37"/>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37"/>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37"/>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37"/>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37"/>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37"/>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37"/>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37"/>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37"/>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37"/>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37"/>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37"/>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37"/>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37"/>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37"/>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37"/>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37"/>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37"/>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37"/>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37"/>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37"/>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37"/>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37"/>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37"/>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37"/>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37"/>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37"/>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37"/>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37"/>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37"/>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37"/>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37"/>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37"/>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37"/>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37"/>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37"/>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37"/>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37"/>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37"/>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37"/>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37"/>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37"/>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37"/>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37"/>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37"/>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37"/>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37"/>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37"/>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37"/>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37"/>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37"/>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37"/>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37"/>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37"/>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37"/>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37"/>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37"/>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37"/>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37"/>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37"/>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37"/>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37"/>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37"/>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37"/>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37"/>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37"/>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37"/>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37"/>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37"/>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37"/>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37"/>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37"/>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37"/>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37"/>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37"/>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37"/>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37"/>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37"/>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37"/>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37"/>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37"/>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37"/>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37"/>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37"/>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37"/>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37"/>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37"/>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37"/>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37"/>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37"/>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37"/>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37"/>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37"/>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37"/>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37"/>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37"/>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37"/>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37"/>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37"/>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37"/>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37"/>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37"/>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37"/>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37"/>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37"/>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37"/>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37"/>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37"/>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237"/>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237"/>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237"/>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37"/>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37"/>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237"/>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37"/>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237"/>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237"/>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237"/>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237"/>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237"/>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237"/>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237"/>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237"/>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237"/>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237"/>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4" name="Google Shape;9134;p237"/>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237"/>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237"/>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237"/>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9138"/>
        <p:cNvGrpSpPr/>
        <p:nvPr/>
      </p:nvGrpSpPr>
      <p:grpSpPr>
        <a:xfrm>
          <a:off x="0" y="0"/>
          <a:ext cx="0" cy="0"/>
          <a:chOff x="0" y="0"/>
          <a:chExt cx="0" cy="0"/>
        </a:xfrm>
      </p:grpSpPr>
      <p:grpSp>
        <p:nvGrpSpPr>
          <p:cNvPr id="9139" name="Google Shape;9139;p238"/>
          <p:cNvGrpSpPr/>
          <p:nvPr/>
        </p:nvGrpSpPr>
        <p:grpSpPr>
          <a:xfrm>
            <a:off x="4572001" y="223051"/>
            <a:ext cx="9269048" cy="542679"/>
            <a:chOff x="-62524" y="217501"/>
            <a:chExt cx="9269048" cy="542679"/>
          </a:xfrm>
        </p:grpSpPr>
        <p:sp>
          <p:nvSpPr>
            <p:cNvPr id="9140" name="Google Shape;9140;p238"/>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238"/>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238"/>
          <p:cNvGrpSpPr/>
          <p:nvPr/>
        </p:nvGrpSpPr>
        <p:grpSpPr>
          <a:xfrm>
            <a:off x="-4697049" y="4377776"/>
            <a:ext cx="9269048" cy="542679"/>
            <a:chOff x="-62524" y="217501"/>
            <a:chExt cx="9269048" cy="542679"/>
          </a:xfrm>
        </p:grpSpPr>
        <p:sp>
          <p:nvSpPr>
            <p:cNvPr id="9143" name="Google Shape;9143;p238"/>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238"/>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5" name="Google Shape;9145;p238"/>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23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238"/>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23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9149"/>
        <p:cNvGrpSpPr/>
        <p:nvPr/>
      </p:nvGrpSpPr>
      <p:grpSpPr>
        <a:xfrm>
          <a:off x="0" y="0"/>
          <a:ext cx="0" cy="0"/>
          <a:chOff x="0" y="0"/>
          <a:chExt cx="0" cy="0"/>
        </a:xfrm>
      </p:grpSpPr>
      <p:grpSp>
        <p:nvGrpSpPr>
          <p:cNvPr id="9150" name="Google Shape;9150;p239"/>
          <p:cNvGrpSpPr/>
          <p:nvPr/>
        </p:nvGrpSpPr>
        <p:grpSpPr>
          <a:xfrm rot="10218403">
            <a:off x="-675851" y="-1262943"/>
            <a:ext cx="3264305" cy="2910457"/>
            <a:chOff x="1572350" y="1151675"/>
            <a:chExt cx="4851050" cy="4325200"/>
          </a:xfrm>
        </p:grpSpPr>
        <p:sp>
          <p:nvSpPr>
            <p:cNvPr id="9151" name="Google Shape;9151;p239"/>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239"/>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239"/>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239"/>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239"/>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239"/>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239"/>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239"/>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239"/>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239"/>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239"/>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239"/>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239"/>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239"/>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239"/>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239"/>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239"/>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239"/>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239"/>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239"/>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239"/>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239"/>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239"/>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239"/>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239"/>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239"/>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239"/>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239"/>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239"/>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239"/>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239"/>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239"/>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239"/>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239"/>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239"/>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239"/>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239"/>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239"/>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239"/>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239"/>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239"/>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239"/>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239"/>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239"/>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239"/>
          <p:cNvGrpSpPr/>
          <p:nvPr/>
        </p:nvGrpSpPr>
        <p:grpSpPr>
          <a:xfrm>
            <a:off x="6196822" y="2757208"/>
            <a:ext cx="3264272" cy="2910427"/>
            <a:chOff x="1572350" y="1151675"/>
            <a:chExt cx="4851050" cy="4325200"/>
          </a:xfrm>
        </p:grpSpPr>
        <p:sp>
          <p:nvSpPr>
            <p:cNvPr id="9196" name="Google Shape;9196;p239"/>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239"/>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239"/>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239"/>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239"/>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239"/>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239"/>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239"/>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239"/>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239"/>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239"/>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239"/>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239"/>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239"/>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239"/>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239"/>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239"/>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239"/>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239"/>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239"/>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239"/>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239"/>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239"/>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239"/>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239"/>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239"/>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239"/>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239"/>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239"/>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239"/>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239"/>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239"/>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239"/>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239"/>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239"/>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239"/>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239"/>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239"/>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239"/>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239"/>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239"/>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239"/>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239"/>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239"/>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239"/>
          <p:cNvGrpSpPr/>
          <p:nvPr/>
        </p:nvGrpSpPr>
        <p:grpSpPr>
          <a:xfrm rot="-2700000">
            <a:off x="11566" y="3977770"/>
            <a:ext cx="1755181" cy="1699685"/>
            <a:chOff x="1196600" y="239100"/>
            <a:chExt cx="2608450" cy="2525975"/>
          </a:xfrm>
        </p:grpSpPr>
        <p:sp>
          <p:nvSpPr>
            <p:cNvPr id="9241" name="Google Shape;9241;p239"/>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239"/>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239"/>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239"/>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239"/>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239"/>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239"/>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239"/>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239"/>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239"/>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239"/>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239"/>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239"/>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239"/>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239"/>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6" name="Google Shape;9256;p239"/>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239"/>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239"/>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239"/>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9260"/>
        <p:cNvGrpSpPr/>
        <p:nvPr/>
      </p:nvGrpSpPr>
      <p:grpSpPr>
        <a:xfrm>
          <a:off x="0" y="0"/>
          <a:ext cx="0" cy="0"/>
          <a:chOff x="0" y="0"/>
          <a:chExt cx="0" cy="0"/>
        </a:xfrm>
      </p:grpSpPr>
      <p:sp>
        <p:nvSpPr>
          <p:cNvPr id="9261" name="Google Shape;9261;p240"/>
          <p:cNvSpPr>
            <a:spLocks noGrp="1"/>
          </p:cNvSpPr>
          <p:nvPr>
            <p:ph type="pic" idx="2"/>
          </p:nvPr>
        </p:nvSpPr>
        <p:spPr>
          <a:xfrm>
            <a:off x="-10414" y="2136"/>
            <a:ext cx="2623800" cy="1675800"/>
          </a:xfrm>
          <a:prstGeom prst="rect">
            <a:avLst/>
          </a:prstGeom>
          <a:noFill/>
          <a:ln>
            <a:noFill/>
          </a:ln>
        </p:spPr>
      </p:sp>
      <p:sp>
        <p:nvSpPr>
          <p:cNvPr id="9262" name="Google Shape;9262;p240"/>
          <p:cNvSpPr>
            <a:spLocks noGrp="1"/>
          </p:cNvSpPr>
          <p:nvPr>
            <p:ph type="pic" idx="3"/>
          </p:nvPr>
        </p:nvSpPr>
        <p:spPr>
          <a:xfrm>
            <a:off x="-10425" y="1746100"/>
            <a:ext cx="2623800" cy="3397500"/>
          </a:xfrm>
          <a:prstGeom prst="rect">
            <a:avLst/>
          </a:prstGeom>
          <a:noFill/>
          <a:ln>
            <a:noFill/>
          </a:ln>
        </p:spPr>
      </p:sp>
      <p:sp>
        <p:nvSpPr>
          <p:cNvPr id="9263" name="Google Shape;9263;p240"/>
          <p:cNvSpPr>
            <a:spLocks noGrp="1"/>
          </p:cNvSpPr>
          <p:nvPr>
            <p:ph type="pic" idx="4"/>
          </p:nvPr>
        </p:nvSpPr>
        <p:spPr>
          <a:xfrm>
            <a:off x="2682550" y="1458075"/>
            <a:ext cx="3327600" cy="1675800"/>
          </a:xfrm>
          <a:prstGeom prst="rect">
            <a:avLst/>
          </a:prstGeom>
          <a:noFill/>
          <a:ln>
            <a:noFill/>
          </a:ln>
        </p:spPr>
      </p:sp>
      <p:sp>
        <p:nvSpPr>
          <p:cNvPr id="9264" name="Google Shape;9264;p240"/>
          <p:cNvSpPr>
            <a:spLocks noGrp="1"/>
          </p:cNvSpPr>
          <p:nvPr>
            <p:ph type="pic" idx="5"/>
          </p:nvPr>
        </p:nvSpPr>
        <p:spPr>
          <a:xfrm>
            <a:off x="2682544" y="2136"/>
            <a:ext cx="1749300" cy="1393200"/>
          </a:xfrm>
          <a:prstGeom prst="rect">
            <a:avLst/>
          </a:prstGeom>
          <a:noFill/>
          <a:ln>
            <a:noFill/>
          </a:ln>
        </p:spPr>
      </p:sp>
      <p:sp>
        <p:nvSpPr>
          <p:cNvPr id="9265" name="Google Shape;9265;p240"/>
          <p:cNvSpPr>
            <a:spLocks noGrp="1"/>
          </p:cNvSpPr>
          <p:nvPr>
            <p:ph type="pic" idx="6"/>
          </p:nvPr>
        </p:nvSpPr>
        <p:spPr>
          <a:xfrm>
            <a:off x="4490588" y="2136"/>
            <a:ext cx="1519500" cy="1393200"/>
          </a:xfrm>
          <a:prstGeom prst="rect">
            <a:avLst/>
          </a:prstGeom>
          <a:noFill/>
          <a:ln>
            <a:noFill/>
          </a:ln>
        </p:spPr>
      </p:sp>
      <p:sp>
        <p:nvSpPr>
          <p:cNvPr id="9266" name="Google Shape;9266;p240"/>
          <p:cNvSpPr>
            <a:spLocks noGrp="1"/>
          </p:cNvSpPr>
          <p:nvPr>
            <p:ph type="pic" idx="7"/>
          </p:nvPr>
        </p:nvSpPr>
        <p:spPr>
          <a:xfrm>
            <a:off x="2682550" y="3186300"/>
            <a:ext cx="6461400" cy="1957200"/>
          </a:xfrm>
          <a:prstGeom prst="rect">
            <a:avLst/>
          </a:prstGeom>
          <a:noFill/>
          <a:ln>
            <a:noFill/>
          </a:ln>
        </p:spPr>
      </p:sp>
      <p:sp>
        <p:nvSpPr>
          <p:cNvPr id="9267" name="Google Shape;9267;p240"/>
          <p:cNvSpPr>
            <a:spLocks noGrp="1"/>
          </p:cNvSpPr>
          <p:nvPr>
            <p:ph type="pic" idx="8"/>
          </p:nvPr>
        </p:nvSpPr>
        <p:spPr>
          <a:xfrm>
            <a:off x="6068831" y="2136"/>
            <a:ext cx="1560600" cy="3131700"/>
          </a:xfrm>
          <a:prstGeom prst="rect">
            <a:avLst/>
          </a:prstGeom>
          <a:noFill/>
          <a:ln>
            <a:noFill/>
          </a:ln>
        </p:spPr>
      </p:sp>
      <p:sp>
        <p:nvSpPr>
          <p:cNvPr id="9268" name="Google Shape;9268;p240"/>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9269"/>
        <p:cNvGrpSpPr/>
        <p:nvPr/>
      </p:nvGrpSpPr>
      <p:grpSpPr>
        <a:xfrm>
          <a:off x="0" y="0"/>
          <a:ext cx="0" cy="0"/>
          <a:chOff x="0" y="0"/>
          <a:chExt cx="0" cy="0"/>
        </a:xfrm>
      </p:grpSpPr>
      <p:sp>
        <p:nvSpPr>
          <p:cNvPr id="9270" name="Google Shape;9270;p241"/>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lvl="0" indent="0" algn="l" rtl="0">
              <a:lnSpc>
                <a:spcPct val="90000"/>
              </a:lnSpc>
              <a:spcBef>
                <a:spcPts val="0"/>
              </a:spcBef>
              <a:spcAft>
                <a:spcPts val="800"/>
              </a:spcAft>
              <a:buNone/>
            </a:pPr>
            <a:r>
              <a:rPr lang="en" sz="3200" b="1">
                <a:solidFill>
                  <a:srgbClr val="191919"/>
                </a:solidFill>
              </a:rPr>
              <a:t>ASU color palette</a:t>
            </a:r>
            <a:br>
              <a:rPr lang="en" sz="3200" b="1">
                <a:solidFill>
                  <a:srgbClr val="191919"/>
                </a:solidFill>
              </a:rPr>
            </a:br>
            <a:r>
              <a:rPr lang="en" b="1">
                <a:solidFill>
                  <a:schemeClr val="lt1"/>
                </a:solidFill>
                <a:highlight>
                  <a:schemeClr val="dk1"/>
                </a:highlight>
              </a:rPr>
              <a:t>Not intended for use: This slide ensures the expanded ASU color palette is in your color picker.</a:t>
            </a:r>
            <a:r>
              <a:rPr lang="en" sz="1300" b="1">
                <a:solidFill>
                  <a:schemeClr val="lt1"/>
                </a:solidFill>
                <a:highlight>
                  <a:schemeClr val="dk1"/>
                </a:highlight>
              </a:rPr>
              <a:t> </a:t>
            </a:r>
            <a:endParaRPr sz="1300" b="1">
              <a:solidFill>
                <a:schemeClr val="lt1"/>
              </a:solidFill>
              <a:highlight>
                <a:schemeClr val="dk1"/>
              </a:highlight>
            </a:endParaRPr>
          </a:p>
        </p:txBody>
      </p:sp>
      <p:graphicFrame>
        <p:nvGraphicFramePr>
          <p:cNvPr id="9271" name="Google Shape;9271;p241"/>
          <p:cNvGraphicFramePr/>
          <p:nvPr/>
        </p:nvGraphicFramePr>
        <p:xfrm>
          <a:off x="419007" y="1003232"/>
          <a:ext cx="3000000" cy="3000000"/>
        </p:xfrm>
        <a:graphic>
          <a:graphicData uri="http://schemas.openxmlformats.org/drawingml/2006/table">
            <a:tbl>
              <a:tblPr>
                <a:noFill/>
                <a:tableStyleId>{C32F549D-9B6D-494B-AB5E-9E3C68ECB9F0}</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None/>
                      </a:pPr>
                      <a:r>
                        <a:rPr lang="en" sz="800" b="1"/>
                        <a:t>Primary colors</a:t>
                      </a:r>
                      <a:r>
                        <a:rPr lang="en" sz="800"/>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700" b="1">
                          <a:solidFill>
                            <a:srgbClr val="191919"/>
                          </a:solidFill>
                        </a:rPr>
                        <a:t>ASU Gold</a:t>
                      </a:r>
                      <a:endParaRPr sz="700" b="1">
                        <a:solidFill>
                          <a:srgbClr val="191919"/>
                        </a:solidFill>
                      </a:endParaRPr>
                    </a:p>
                    <a:p>
                      <a:pPr marL="0" lvl="0" indent="0" algn="l" rtl="0">
                        <a:spcBef>
                          <a:spcPts val="0"/>
                        </a:spcBef>
                        <a:spcAft>
                          <a:spcPts val="0"/>
                        </a:spcAft>
                        <a:buNone/>
                      </a:pPr>
                      <a:r>
                        <a:rPr lang="en" sz="700">
                          <a:solidFill>
                            <a:srgbClr val="191919"/>
                          </a:solidFill>
                        </a:rPr>
                        <a:t>#FFC627</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Maroon</a:t>
                      </a:r>
                      <a:r>
                        <a:rPr lang="en" sz="700">
                          <a:solidFill>
                            <a:srgbClr val="191919"/>
                          </a:solidFill>
                        </a:rPr>
                        <a:t> </a:t>
                      </a:r>
                      <a:br>
                        <a:rPr lang="en" sz="700">
                          <a:solidFill>
                            <a:srgbClr val="191919"/>
                          </a:solidFill>
                        </a:rPr>
                      </a:br>
                      <a:r>
                        <a:rPr lang="en" sz="700">
                          <a:solidFill>
                            <a:srgbClr val="191919"/>
                          </a:solidFill>
                        </a:rPr>
                        <a:t>#8C1D40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Black</a:t>
                      </a:r>
                      <a:r>
                        <a:rPr lang="en" sz="700">
                          <a:solidFill>
                            <a:srgbClr val="191919"/>
                          </a:solidFill>
                        </a:rPr>
                        <a:t> </a:t>
                      </a:r>
                      <a:br>
                        <a:rPr lang="en" sz="700">
                          <a:solidFill>
                            <a:srgbClr val="191919"/>
                          </a:solidFill>
                        </a:rPr>
                      </a:br>
                      <a:r>
                        <a:rPr lang="en" sz="700">
                          <a:solidFill>
                            <a:srgbClr val="191919"/>
                          </a:solidFill>
                        </a:rPr>
                        <a:t>#000000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a:t>
                      </a:r>
                      <a:br>
                        <a:rPr lang="en" sz="700">
                          <a:solidFill>
                            <a:srgbClr val="191919"/>
                          </a:solidFill>
                        </a:rPr>
                      </a:br>
                      <a:r>
                        <a:rPr lang="en" sz="700">
                          <a:solidFill>
                            <a:srgbClr val="191919"/>
                          </a:solidFill>
                        </a:rPr>
                        <a:t>#FFFFFF</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None/>
                      </a:pPr>
                      <a:r>
                        <a:rPr lang="en" sz="600" b="1"/>
                        <a:t>Secondary colors</a:t>
                      </a:r>
                      <a:r>
                        <a:rPr lang="en" sz="600"/>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None/>
                      </a:pPr>
                      <a:endParaRPr sz="500" b="1">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Gree</a:t>
                      </a:r>
                      <a:r>
                        <a:rPr lang="en" sz="700" b="1">
                          <a:solidFill>
                            <a:srgbClr val="191919"/>
                          </a:solidFill>
                        </a:rPr>
                        <a:t>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Blue</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a:t>
                      </a:r>
                      <a:r>
                        <a:rPr lang="en" sz="700" b="1" u="none" strike="noStrike" cap="none">
                          <a:solidFill>
                            <a:srgbClr val="191919"/>
                          </a:solidFill>
                        </a:rPr>
                        <a:t>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Copper</a:t>
                      </a:r>
                      <a:endParaRPr sz="700">
                        <a:solidFill>
                          <a:srgbClr val="191919"/>
                        </a:solidFill>
                      </a:endParaRPr>
                    </a:p>
                    <a:p>
                      <a:pPr marL="0" lvl="0" indent="0" algn="l" rtl="0">
                        <a:spcBef>
                          <a:spcPts val="0"/>
                        </a:spcBef>
                        <a:spcAft>
                          <a:spcPts val="0"/>
                        </a:spcAft>
                        <a:buNone/>
                      </a:pPr>
                      <a:r>
                        <a:rPr lang="en" sz="700">
                          <a:solidFill>
                            <a:srgbClr val="191919"/>
                          </a:solidFill>
                        </a:rPr>
                        <a:t>#AF674B</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Turquoise</a:t>
                      </a:r>
                      <a:endParaRPr sz="700">
                        <a:solidFill>
                          <a:srgbClr val="191919"/>
                        </a:solidFill>
                      </a:endParaRPr>
                    </a:p>
                    <a:p>
                      <a:pPr marL="0" lvl="0" indent="0" algn="l" rtl="0">
                        <a:spcBef>
                          <a:spcPts val="0"/>
                        </a:spcBef>
                        <a:spcAft>
                          <a:spcPts val="0"/>
                        </a:spcAft>
                        <a:buNone/>
                      </a:pPr>
                      <a:r>
                        <a:rPr lang="en" sz="700">
                          <a:solidFill>
                            <a:srgbClr val="191919"/>
                          </a:solidFill>
                        </a:rPr>
                        <a:t>#4AB7C4</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Pink</a:t>
                      </a:r>
                      <a:endParaRPr sz="700">
                        <a:solidFill>
                          <a:srgbClr val="191919"/>
                        </a:solidFill>
                      </a:endParaRPr>
                    </a:p>
                    <a:p>
                      <a:pPr marL="0" lvl="0" indent="0" algn="l" rtl="0">
                        <a:spcBef>
                          <a:spcPts val="0"/>
                        </a:spcBef>
                        <a:spcAft>
                          <a:spcPts val="0"/>
                        </a:spcAft>
                        <a:buNone/>
                      </a:pPr>
                      <a:r>
                        <a:rPr lang="en" sz="700">
                          <a:solidFill>
                            <a:srgbClr val="191919"/>
                          </a:solidFill>
                        </a:rPr>
                        <a:t>#E74973</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Gray</a:t>
                      </a:r>
                      <a:endParaRPr sz="700" b="1">
                        <a:solidFill>
                          <a:srgbClr val="191919"/>
                        </a:solidFill>
                      </a:endParaRPr>
                    </a:p>
                    <a:p>
                      <a:pPr marL="0" lvl="0" indent="0" algn="l" rtl="0">
                        <a:spcBef>
                          <a:spcPts val="0"/>
                        </a:spcBef>
                        <a:spcAft>
                          <a:spcPts val="0"/>
                        </a:spcAft>
                        <a:buNone/>
                      </a:pPr>
                      <a:r>
                        <a:rPr lang="en" sz="700">
                          <a:solidFill>
                            <a:srgbClr val="191919"/>
                          </a:solidFill>
                        </a:rPr>
                        <a:t>#747474</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None/>
                      </a:pPr>
                      <a:r>
                        <a:rPr lang="en" sz="500" b="1"/>
                        <a:t>ASU Grayscale. </a:t>
                      </a:r>
                      <a:r>
                        <a:rPr lang="en" sz="500"/>
                        <a:t>For text, line and fill colors. ASU Gray is a part of this scale.</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lvl="0" indent="0" algn="l" rtl="0">
                        <a:spcBef>
                          <a:spcPts val="0"/>
                        </a:spcBef>
                        <a:spcAft>
                          <a:spcPts val="0"/>
                        </a:spcAft>
                        <a:buNone/>
                      </a:pPr>
                      <a:endParaRPr sz="600" b="1"/>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t>ASU Black</a:t>
                      </a:r>
                      <a:endParaRPr sz="700" b="1"/>
                    </a:p>
                    <a:p>
                      <a:pPr marL="0" lvl="0" indent="0" algn="l" rtl="0">
                        <a:spcBef>
                          <a:spcPts val="0"/>
                        </a:spcBef>
                        <a:spcAft>
                          <a:spcPts val="0"/>
                        </a:spcAft>
                        <a:buNone/>
                      </a:pPr>
                      <a:r>
                        <a:rPr lang="en" sz="700"/>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1</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2</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ASU Gray</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a:t>
                      </a:r>
                      <a:r>
                        <a:rPr lang="en" sz="700">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4</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5</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6</a:t>
                      </a:r>
                      <a:endParaRPr sz="700" b="1">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a:solidFill>
                            <a:srgbClr val="191919"/>
                          </a:solidFill>
                        </a:rPr>
                        <a:t>Gray</a:t>
                      </a:r>
                      <a:r>
                        <a:rPr lang="en" sz="700" b="1" u="none" strike="noStrike" cap="none">
                          <a:solidFill>
                            <a:srgbClr val="191919"/>
                          </a:solidFill>
                        </a:rPr>
                        <a:t> </a:t>
                      </a:r>
                      <a:r>
                        <a:rPr lang="en" sz="700" b="1">
                          <a:solidFill>
                            <a:srgbClr val="191919"/>
                          </a:solidFill>
                        </a:rPr>
                        <a:t>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b="1">
                          <a:solidFill>
                            <a:srgbClr val="191919"/>
                          </a:solidFill>
                        </a:rPr>
                        <a:t>ASU White</a:t>
                      </a:r>
                      <a:r>
                        <a:rPr lang="en" sz="700">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lvl="0" indent="0" algn="l" rtl="0">
                        <a:spcBef>
                          <a:spcPts val="0"/>
                        </a:spcBef>
                        <a:spcAft>
                          <a:spcPts val="0"/>
                        </a:spcAft>
                        <a:buNone/>
                      </a:pPr>
                      <a:r>
                        <a:rPr lang="en" sz="500" b="1"/>
                        <a:t>Color tints.</a:t>
                      </a:r>
                      <a:r>
                        <a:rPr lang="en" sz="500"/>
                        <a:t> Brand palette tint variations for use in data visualizations and spreadsheets</a:t>
                      </a:r>
                      <a:endParaRPr sz="500"/>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Gold</a:t>
                      </a:r>
                      <a:endParaRPr sz="700"/>
                    </a:p>
                    <a:p>
                      <a:pPr marL="0" marR="0" lvl="0" indent="0" algn="l" rtl="0">
                        <a:lnSpc>
                          <a:spcPct val="100000"/>
                        </a:lnSpc>
                        <a:spcBef>
                          <a:spcPts val="0"/>
                        </a:spcBef>
                        <a:spcAft>
                          <a:spcPts val="0"/>
                        </a:spcAft>
                        <a:buClr>
                          <a:srgbClr val="000000"/>
                        </a:buClr>
                        <a:buSzPts val="900"/>
                        <a:buFont typeface="Arial"/>
                        <a:buNone/>
                      </a:pPr>
                      <a:r>
                        <a:rPr lang="en" sz="700"/>
                        <a:t>#FFF1C9</a:t>
                      </a:r>
                      <a:endParaRPr sz="700"/>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Maroon</a:t>
                      </a:r>
                      <a:endParaRPr sz="700"/>
                    </a:p>
                    <a:p>
                      <a:pPr marL="0" marR="0" lvl="0" indent="0" algn="l" rtl="0">
                        <a:lnSpc>
                          <a:spcPct val="100000"/>
                        </a:lnSpc>
                        <a:spcBef>
                          <a:spcPts val="0"/>
                        </a:spcBef>
                        <a:spcAft>
                          <a:spcPts val="0"/>
                        </a:spcAft>
                        <a:buClr>
                          <a:srgbClr val="000000"/>
                        </a:buClr>
                        <a:buSzPts val="900"/>
                        <a:buFont typeface="Arial"/>
                        <a:buNone/>
                      </a:pPr>
                      <a:r>
                        <a:rPr lang="en" sz="700"/>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Green</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t>25% ASU Blue</a:t>
                      </a:r>
                      <a:endParaRPr sz="700"/>
                    </a:p>
                    <a:p>
                      <a:pPr marL="0" marR="0" lvl="0" indent="0" algn="l" rtl="0">
                        <a:lnSpc>
                          <a:spcPct val="100000"/>
                        </a:lnSpc>
                        <a:spcBef>
                          <a:spcPts val="0"/>
                        </a:spcBef>
                        <a:spcAft>
                          <a:spcPts val="0"/>
                        </a:spcAft>
                        <a:buClr>
                          <a:srgbClr val="000000"/>
                        </a:buClr>
                        <a:buSzPts val="900"/>
                        <a:buFont typeface="Arial"/>
                        <a:buNone/>
                      </a:pPr>
                      <a:r>
                        <a:rPr lang="en" sz="700"/>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25% ASU Orange</a:t>
                      </a:r>
                      <a:endParaRPr sz="700">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Copper</a:t>
                      </a:r>
                      <a:endParaRPr sz="700">
                        <a:solidFill>
                          <a:srgbClr val="191919"/>
                        </a:solidFill>
                      </a:endParaRPr>
                    </a:p>
                    <a:p>
                      <a:pPr marL="0" lvl="0" indent="0" algn="l" rtl="0">
                        <a:spcBef>
                          <a:spcPts val="0"/>
                        </a:spcBef>
                        <a:spcAft>
                          <a:spcPts val="0"/>
                        </a:spcAft>
                        <a:buNone/>
                      </a:pPr>
                      <a:r>
                        <a:rPr lang="en" sz="700">
                          <a:solidFill>
                            <a:srgbClr val="191919"/>
                          </a:solidFill>
                        </a:rPr>
                        <a:t>#EBD9D2</a:t>
                      </a:r>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Turquoise </a:t>
                      </a:r>
                      <a:endParaRPr sz="700">
                        <a:solidFill>
                          <a:srgbClr val="191919"/>
                        </a:solidFill>
                      </a:endParaRPr>
                    </a:p>
                    <a:p>
                      <a:pPr marL="0" lvl="0" indent="0" algn="l" rtl="0">
                        <a:spcBef>
                          <a:spcPts val="0"/>
                        </a:spcBef>
                        <a:spcAft>
                          <a:spcPts val="0"/>
                        </a:spcAft>
                        <a:buNone/>
                      </a:pPr>
                      <a:r>
                        <a:rPr lang="en" sz="700">
                          <a:solidFill>
                            <a:srgbClr val="191919"/>
                          </a:solidFill>
                        </a:rPr>
                        <a:t>#D2EDF0</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700">
                          <a:solidFill>
                            <a:srgbClr val="191919"/>
                          </a:solidFill>
                        </a:rPr>
                        <a:t>25% ASU Pink </a:t>
                      </a:r>
                      <a:endParaRPr sz="700">
                        <a:solidFill>
                          <a:srgbClr val="191919"/>
                        </a:solidFill>
                      </a:endParaRPr>
                    </a:p>
                    <a:p>
                      <a:pPr marL="0" lvl="0" indent="0" algn="l" rtl="0">
                        <a:spcBef>
                          <a:spcPts val="0"/>
                        </a:spcBef>
                        <a:spcAft>
                          <a:spcPts val="0"/>
                        </a:spcAft>
                        <a:buNone/>
                      </a:pPr>
                      <a:r>
                        <a:rPr lang="en" sz="700">
                          <a:solidFill>
                            <a:srgbClr val="191919"/>
                          </a:solidFill>
                        </a:rPr>
                        <a:t>#F9D1DC</a:t>
                      </a:r>
                      <a:endParaRPr sz="700">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600">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9272" name="Google Shape;9272;p241"/>
          <p:cNvGraphicFramePr/>
          <p:nvPr/>
        </p:nvGraphicFramePr>
        <p:xfrm>
          <a:off x="5969457" y="4075635"/>
          <a:ext cx="3000000" cy="3000000"/>
        </p:xfrm>
        <a:graphic>
          <a:graphicData uri="http://schemas.openxmlformats.org/drawingml/2006/table">
            <a:tbl>
              <a:tblPr>
                <a:noFill/>
                <a:tableStyleId>{C32F549D-9B6D-494B-AB5E-9E3C68ECB9F0}</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lvl="0" indent="0" algn="l" rtl="0">
                        <a:spcBef>
                          <a:spcPts val="0"/>
                        </a:spcBef>
                        <a:spcAft>
                          <a:spcPts val="0"/>
                        </a:spcAft>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lvl="0" indent="0" algn="l" rtl="0">
                        <a:spcBef>
                          <a:spcPts val="0"/>
                        </a:spcBef>
                        <a:spcAft>
                          <a:spcPts val="0"/>
                        </a:spcAft>
                        <a:buNone/>
                      </a:pPr>
                      <a:r>
                        <a:rPr lang="en" sz="600" b="1">
                          <a:solidFill>
                            <a:srgbClr val="191919"/>
                          </a:solidFill>
                        </a:rPr>
                        <a:t>Error Red</a:t>
                      </a:r>
                      <a:endParaRPr sz="600" b="1">
                        <a:solidFill>
                          <a:srgbClr val="191919"/>
                        </a:solidFill>
                      </a:endParaRPr>
                    </a:p>
                    <a:p>
                      <a:pPr marL="0" lvl="0" indent="0" algn="l" rtl="0">
                        <a:spcBef>
                          <a:spcPts val="0"/>
                        </a:spcBef>
                        <a:spcAft>
                          <a:spcPts val="0"/>
                        </a:spcAft>
                        <a:buNone/>
                      </a:pPr>
                      <a:r>
                        <a:rPr lang="en" sz="600">
                          <a:solidFill>
                            <a:srgbClr val="191919"/>
                          </a:solidFill>
                        </a:rPr>
                        <a:t>#CC2F2F </a:t>
                      </a:r>
                      <a:br>
                        <a:rPr lang="en" sz="600">
                          <a:solidFill>
                            <a:srgbClr val="191919"/>
                          </a:solidFill>
                        </a:rPr>
                      </a:br>
                      <a:endParaRPr sz="600">
                        <a:solidFill>
                          <a:srgbClr val="191919"/>
                        </a:solidFill>
                      </a:endParaRPr>
                    </a:p>
                    <a:p>
                      <a:pPr marL="0" lvl="0" indent="0" algn="l" rtl="0">
                        <a:spcBef>
                          <a:spcPts val="0"/>
                        </a:spcBef>
                        <a:spcAft>
                          <a:spcPts val="0"/>
                        </a:spcAft>
                        <a:buNone/>
                      </a:pPr>
                      <a:r>
                        <a:rPr lang="en" sz="600" b="1">
                          <a:solidFill>
                            <a:srgbClr val="191919"/>
                          </a:solidFill>
                        </a:rPr>
                        <a:t>For digital use only</a:t>
                      </a:r>
                      <a:r>
                        <a:rPr lang="en" sz="600">
                          <a:solidFill>
                            <a:srgbClr val="191919"/>
                          </a:solidFill>
                        </a:rPr>
                        <a:t> to indicate system errors, issues or negative number values.</a:t>
                      </a:r>
                      <a:endParaRPr sz="700"/>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lvl="0" indent="0" algn="l" rtl="0">
                        <a:spcBef>
                          <a:spcPts val="0"/>
                        </a:spcBef>
                        <a:spcAft>
                          <a:spcPts val="0"/>
                        </a:spcAft>
                        <a:buNone/>
                      </a:pPr>
                      <a:endParaRPr sz="600">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88"/>
        <p:cNvGrpSpPr/>
        <p:nvPr/>
      </p:nvGrpSpPr>
      <p:grpSpPr>
        <a:xfrm>
          <a:off x="0" y="0"/>
          <a:ext cx="0" cy="0"/>
          <a:chOff x="0" y="0"/>
          <a:chExt cx="0" cy="0"/>
        </a:xfrm>
      </p:grpSpPr>
      <p:sp>
        <p:nvSpPr>
          <p:cNvPr id="89" name="Google Shape;89;p25"/>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90" name="Google Shape;90;p2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91" name="Google Shape;91;p25"/>
          <p:cNvSpPr txBox="1">
            <a:spLocks noGrp="1"/>
          </p:cNvSpPr>
          <p:nvPr>
            <p:ph type="title"/>
          </p:nvPr>
        </p:nvSpPr>
        <p:spPr>
          <a:xfrm>
            <a:off x="436325" y="1816550"/>
            <a:ext cx="8362800" cy="1530300"/>
          </a:xfrm>
          <a:prstGeom prst="rect">
            <a:avLst/>
          </a:prstGeom>
        </p:spPr>
        <p:txBody>
          <a:bodyPr spcFirstLastPara="1" wrap="square" lIns="0" tIns="0" rIns="0" bIns="0" anchor="ctr" anchorCtr="0">
            <a:norm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accent1"/>
              </a:buClr>
              <a:buSzPts val="2800"/>
              <a:buNone/>
              <a:defRPr b="1">
                <a:solidFill>
                  <a:schemeClr val="accent1"/>
                </a:solidFill>
              </a:defRPr>
            </a:lvl2pPr>
            <a:lvl3pPr lvl="2" rtl="0">
              <a:spcBef>
                <a:spcPts val="800"/>
              </a:spcBef>
              <a:spcAft>
                <a:spcPts val="0"/>
              </a:spcAft>
              <a:buClr>
                <a:schemeClr val="accent1"/>
              </a:buClr>
              <a:buSzPts val="2800"/>
              <a:buNone/>
              <a:defRPr b="1">
                <a:solidFill>
                  <a:schemeClr val="accent1"/>
                </a:solidFill>
              </a:defRPr>
            </a:lvl3pPr>
            <a:lvl4pPr lvl="3" rtl="0">
              <a:spcBef>
                <a:spcPts val="800"/>
              </a:spcBef>
              <a:spcAft>
                <a:spcPts val="0"/>
              </a:spcAft>
              <a:buClr>
                <a:schemeClr val="accent1"/>
              </a:buClr>
              <a:buSzPts val="2800"/>
              <a:buNone/>
              <a:defRPr b="1">
                <a:solidFill>
                  <a:schemeClr val="accent1"/>
                </a:solidFill>
              </a:defRPr>
            </a:lvl4pPr>
            <a:lvl5pPr lvl="4" rtl="0">
              <a:spcBef>
                <a:spcPts val="800"/>
              </a:spcBef>
              <a:spcAft>
                <a:spcPts val="0"/>
              </a:spcAft>
              <a:buClr>
                <a:schemeClr val="accent1"/>
              </a:buClr>
              <a:buSzPts val="2800"/>
              <a:buNone/>
              <a:defRPr b="1">
                <a:solidFill>
                  <a:schemeClr val="accent1"/>
                </a:solidFill>
              </a:defRPr>
            </a:lvl5pPr>
            <a:lvl6pPr lvl="5" rtl="0">
              <a:spcBef>
                <a:spcPts val="800"/>
              </a:spcBef>
              <a:spcAft>
                <a:spcPts val="0"/>
              </a:spcAft>
              <a:buClr>
                <a:schemeClr val="accent1"/>
              </a:buClr>
              <a:buSzPts val="2800"/>
              <a:buNone/>
              <a:defRPr b="1">
                <a:solidFill>
                  <a:schemeClr val="accent1"/>
                </a:solidFill>
              </a:defRPr>
            </a:lvl6pPr>
            <a:lvl7pPr lvl="6" rtl="0">
              <a:spcBef>
                <a:spcPts val="800"/>
              </a:spcBef>
              <a:spcAft>
                <a:spcPts val="0"/>
              </a:spcAft>
              <a:buClr>
                <a:schemeClr val="accent1"/>
              </a:buClr>
              <a:buSzPts val="2800"/>
              <a:buNone/>
              <a:defRPr b="1">
                <a:solidFill>
                  <a:schemeClr val="accent1"/>
                </a:solidFill>
              </a:defRPr>
            </a:lvl7pPr>
            <a:lvl8pPr lvl="7" rtl="0">
              <a:spcBef>
                <a:spcPts val="800"/>
              </a:spcBef>
              <a:spcAft>
                <a:spcPts val="0"/>
              </a:spcAft>
              <a:buClr>
                <a:schemeClr val="accent1"/>
              </a:buClr>
              <a:buSzPts val="2800"/>
              <a:buNone/>
              <a:defRPr b="1">
                <a:solidFill>
                  <a:schemeClr val="accent1"/>
                </a:solidFill>
              </a:defRPr>
            </a:lvl8pPr>
            <a:lvl9pPr lvl="8" rtl="0">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20 Title slide with photo placeholder">
  <p:cSld name="CUSTOM_8_1">
    <p:spTree>
      <p:nvGrpSpPr>
        <p:cNvPr id="1" name="Shape 9273"/>
        <p:cNvGrpSpPr/>
        <p:nvPr/>
      </p:nvGrpSpPr>
      <p:grpSpPr>
        <a:xfrm>
          <a:off x="0" y="0"/>
          <a:ext cx="0" cy="0"/>
          <a:chOff x="0" y="0"/>
          <a:chExt cx="0" cy="0"/>
        </a:xfrm>
      </p:grpSpPr>
      <p:sp>
        <p:nvSpPr>
          <p:cNvPr id="9274" name="Google Shape;9274;p242"/>
          <p:cNvSpPr/>
          <p:nvPr/>
        </p:nvSpPr>
        <p:spPr>
          <a:xfrm>
            <a:off x="-5375" y="-24150"/>
            <a:ext cx="9144000" cy="3659100"/>
          </a:xfrm>
          <a:prstGeom prst="rect">
            <a:avLst/>
          </a:prstGeom>
          <a:solidFill>
            <a:srgbClr val="F3F3F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EFEFEF"/>
                </a:solidFill>
                <a:latin typeface="Arial"/>
                <a:ea typeface="Arial"/>
                <a:cs typeface="Arial"/>
                <a:sym typeface="Arial"/>
              </a:rPr>
              <a:t>Place a photo over this space</a:t>
            </a:r>
            <a:endParaRPr sz="1400" b="0" i="0" u="none" strike="noStrike" cap="none">
              <a:solidFill>
                <a:srgbClr val="EFEFEF"/>
              </a:solidFill>
              <a:latin typeface="Arial"/>
              <a:ea typeface="Arial"/>
              <a:cs typeface="Arial"/>
              <a:sym typeface="Arial"/>
            </a:endParaRPr>
          </a:p>
        </p:txBody>
      </p:sp>
      <p:pic>
        <p:nvPicPr>
          <p:cNvPr id="9275" name="Google Shape;9275;p242" descr="ASU_Horiz_RGB_Digital_MaroonGold.png"/>
          <p:cNvPicPr preferRelativeResize="0"/>
          <p:nvPr/>
        </p:nvPicPr>
        <p:blipFill rotWithShape="1">
          <a:blip r:embed="rId2">
            <a:alphaModFix/>
          </a:blip>
          <a:srcRect/>
          <a:stretch/>
        </p:blipFill>
        <p:spPr>
          <a:xfrm>
            <a:off x="436818" y="3817272"/>
            <a:ext cx="3844969" cy="1067101"/>
          </a:xfrm>
          <a:prstGeom prst="rect">
            <a:avLst/>
          </a:prstGeom>
          <a:noFill/>
          <a:ln>
            <a:noFill/>
          </a:ln>
        </p:spPr>
      </p:pic>
      <p:sp>
        <p:nvSpPr>
          <p:cNvPr id="9276" name="Google Shape;9276;p242"/>
          <p:cNvSpPr txBox="1">
            <a:spLocks noGrp="1"/>
          </p:cNvSpPr>
          <p:nvPr>
            <p:ph type="ctrTitle"/>
          </p:nvPr>
        </p:nvSpPr>
        <p:spPr>
          <a:xfrm>
            <a:off x="647650" y="1362325"/>
            <a:ext cx="8136300" cy="2052600"/>
          </a:xfrm>
          <a:prstGeom prst="rect">
            <a:avLst/>
          </a:prstGeom>
          <a:noFill/>
          <a:ln>
            <a:noFill/>
          </a:ln>
        </p:spPr>
        <p:txBody>
          <a:bodyPr spcFirstLastPara="1" wrap="square" lIns="91425" tIns="91425" rIns="91425" bIns="91425" anchor="b" anchorCtr="0">
            <a:noAutofit/>
          </a:bodyPr>
          <a:lstStyle>
            <a:lvl1pPr marR="0" lvl="0" algn="l" rtl="0">
              <a:lnSpc>
                <a:spcPct val="100000"/>
              </a:lnSpc>
              <a:spcBef>
                <a:spcPts val="0"/>
              </a:spcBef>
              <a:spcAft>
                <a:spcPts val="0"/>
              </a:spcAft>
              <a:buClr>
                <a:schemeClr val="dk1"/>
              </a:buClr>
              <a:buSzPts val="1400"/>
              <a:buFont typeface="Arial"/>
              <a:buNone/>
              <a:defRPr sz="5200" b="1" i="0" u="none" strike="noStrike" cap="none">
                <a:solidFill>
                  <a:schemeClr val="dk1"/>
                </a:solidFill>
                <a:latin typeface="Arial"/>
                <a:ea typeface="Arial"/>
                <a:cs typeface="Arial"/>
                <a:sym typeface="Arial"/>
              </a:defRPr>
            </a:lvl1pPr>
            <a:lvl2pPr lvl="1" algn="ctr" rtl="0">
              <a:lnSpc>
                <a:spcPct val="100000"/>
              </a:lnSpc>
              <a:spcBef>
                <a:spcPts val="0"/>
              </a:spcBef>
              <a:spcAft>
                <a:spcPts val="0"/>
              </a:spcAft>
              <a:buClr>
                <a:schemeClr val="dk1"/>
              </a:buClr>
              <a:buSzPts val="1400"/>
              <a:buFont typeface="Arial"/>
              <a:buNone/>
              <a:defRPr sz="5200" b="1">
                <a:solidFill>
                  <a:schemeClr val="dk1"/>
                </a:solidFill>
              </a:defRPr>
            </a:lvl2pPr>
            <a:lvl3pPr lvl="2" algn="ctr" rtl="0">
              <a:lnSpc>
                <a:spcPct val="100000"/>
              </a:lnSpc>
              <a:spcBef>
                <a:spcPts val="0"/>
              </a:spcBef>
              <a:spcAft>
                <a:spcPts val="0"/>
              </a:spcAft>
              <a:buClr>
                <a:schemeClr val="dk1"/>
              </a:buClr>
              <a:buSzPts val="1400"/>
              <a:buFont typeface="Arial"/>
              <a:buNone/>
              <a:defRPr sz="5200" b="1">
                <a:solidFill>
                  <a:schemeClr val="dk1"/>
                </a:solidFill>
              </a:defRPr>
            </a:lvl3pPr>
            <a:lvl4pPr lvl="3" algn="ctr" rtl="0">
              <a:lnSpc>
                <a:spcPct val="100000"/>
              </a:lnSpc>
              <a:spcBef>
                <a:spcPts val="0"/>
              </a:spcBef>
              <a:spcAft>
                <a:spcPts val="0"/>
              </a:spcAft>
              <a:buClr>
                <a:schemeClr val="dk1"/>
              </a:buClr>
              <a:buSzPts val="1400"/>
              <a:buFont typeface="Arial"/>
              <a:buNone/>
              <a:defRPr sz="5200" b="1">
                <a:solidFill>
                  <a:schemeClr val="dk1"/>
                </a:solidFill>
              </a:defRPr>
            </a:lvl4pPr>
            <a:lvl5pPr lvl="4" algn="ctr" rtl="0">
              <a:lnSpc>
                <a:spcPct val="100000"/>
              </a:lnSpc>
              <a:spcBef>
                <a:spcPts val="0"/>
              </a:spcBef>
              <a:spcAft>
                <a:spcPts val="0"/>
              </a:spcAft>
              <a:buClr>
                <a:schemeClr val="dk1"/>
              </a:buClr>
              <a:buSzPts val="1400"/>
              <a:buFont typeface="Arial"/>
              <a:buNone/>
              <a:defRPr sz="5200" b="1">
                <a:solidFill>
                  <a:schemeClr val="dk1"/>
                </a:solidFill>
              </a:defRPr>
            </a:lvl5pPr>
            <a:lvl6pPr lvl="5" algn="ctr" rtl="0">
              <a:lnSpc>
                <a:spcPct val="100000"/>
              </a:lnSpc>
              <a:spcBef>
                <a:spcPts val="0"/>
              </a:spcBef>
              <a:spcAft>
                <a:spcPts val="0"/>
              </a:spcAft>
              <a:buClr>
                <a:schemeClr val="dk1"/>
              </a:buClr>
              <a:buSzPts val="1400"/>
              <a:buFont typeface="Arial"/>
              <a:buNone/>
              <a:defRPr sz="5200" b="1">
                <a:solidFill>
                  <a:schemeClr val="dk1"/>
                </a:solidFill>
              </a:defRPr>
            </a:lvl6pPr>
            <a:lvl7pPr lvl="6" algn="ctr" rtl="0">
              <a:lnSpc>
                <a:spcPct val="100000"/>
              </a:lnSpc>
              <a:spcBef>
                <a:spcPts val="0"/>
              </a:spcBef>
              <a:spcAft>
                <a:spcPts val="0"/>
              </a:spcAft>
              <a:buClr>
                <a:schemeClr val="dk1"/>
              </a:buClr>
              <a:buSzPts val="1400"/>
              <a:buFont typeface="Arial"/>
              <a:buNone/>
              <a:defRPr sz="5200" b="1">
                <a:solidFill>
                  <a:schemeClr val="dk1"/>
                </a:solidFill>
              </a:defRPr>
            </a:lvl7pPr>
            <a:lvl8pPr lvl="7" algn="ctr" rtl="0">
              <a:lnSpc>
                <a:spcPct val="100000"/>
              </a:lnSpc>
              <a:spcBef>
                <a:spcPts val="0"/>
              </a:spcBef>
              <a:spcAft>
                <a:spcPts val="0"/>
              </a:spcAft>
              <a:buClr>
                <a:schemeClr val="dk1"/>
              </a:buClr>
              <a:buSzPts val="1400"/>
              <a:buFont typeface="Arial"/>
              <a:buNone/>
              <a:defRPr sz="5200" b="1">
                <a:solidFill>
                  <a:schemeClr val="dk1"/>
                </a:solidFill>
              </a:defRPr>
            </a:lvl8pPr>
            <a:lvl9pPr lvl="8" algn="ctr" rtl="0">
              <a:lnSpc>
                <a:spcPct val="100000"/>
              </a:lnSpc>
              <a:spcBef>
                <a:spcPts val="0"/>
              </a:spcBef>
              <a:spcAft>
                <a:spcPts val="0"/>
              </a:spcAft>
              <a:buClr>
                <a:schemeClr val="dk1"/>
              </a:buClr>
              <a:buSzPts val="1400"/>
              <a:buFont typeface="Arial"/>
              <a:buNone/>
              <a:defRPr sz="5200" b="1">
                <a:solidFill>
                  <a:schemeClr val="dk1"/>
                </a:solidFill>
              </a:defRPr>
            </a:lvl9pPr>
          </a:lstStyle>
          <a:p>
            <a:endParaRPr/>
          </a:p>
        </p:txBody>
      </p:sp>
      <p:sp>
        <p:nvSpPr>
          <p:cNvPr id="9277" name="Google Shape;9277;p242"/>
          <p:cNvSpPr txBox="1">
            <a:spLocks noGrp="1"/>
          </p:cNvSpPr>
          <p:nvPr>
            <p:ph type="body" idx="1"/>
          </p:nvPr>
        </p:nvSpPr>
        <p:spPr>
          <a:xfrm>
            <a:off x="4373450" y="3986129"/>
            <a:ext cx="4458900" cy="5343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00000"/>
              </a:lnSpc>
              <a:spcBef>
                <a:spcPts val="0"/>
              </a:spcBef>
              <a:spcAft>
                <a:spcPts val="0"/>
              </a:spcAft>
              <a:buClr>
                <a:srgbClr val="000000"/>
              </a:buClr>
              <a:buSzPts val="1400"/>
              <a:buNone/>
              <a:defRPr sz="1400" b="1" i="0" u="none" strike="noStrike" cap="none">
                <a:solidFill>
                  <a:srgbClr val="000000"/>
                </a:solidFill>
              </a:defRPr>
            </a:lvl1pPr>
            <a:lvl2pPr marL="914400" marR="0" lvl="1" indent="-228600" algn="l" rtl="0">
              <a:lnSpc>
                <a:spcPct val="100000"/>
              </a:lnSpc>
              <a:spcBef>
                <a:spcPts val="0"/>
              </a:spcBef>
              <a:spcAft>
                <a:spcPts val="0"/>
              </a:spcAft>
              <a:buClr>
                <a:srgbClr val="000000"/>
              </a:buClr>
              <a:buSzPts val="1100"/>
              <a:buNone/>
              <a:defRPr sz="1100" i="0" u="none" strike="noStrike" cap="none">
                <a:solidFill>
                  <a:srgbClr val="000000"/>
                </a:solidFill>
              </a:defRPr>
            </a:lvl2pPr>
            <a:lvl3pPr marL="1371600" marR="0" lvl="2" indent="-228600" algn="l" rtl="0">
              <a:lnSpc>
                <a:spcPct val="100000"/>
              </a:lnSpc>
              <a:spcBef>
                <a:spcPts val="0"/>
              </a:spcBef>
              <a:spcAft>
                <a:spcPts val="0"/>
              </a:spcAft>
              <a:buClr>
                <a:srgbClr val="000000"/>
              </a:buClr>
              <a:buSzPts val="1100"/>
              <a:buNone/>
              <a:defRPr sz="1100" i="0" u="none" strike="noStrike" cap="none">
                <a:solidFill>
                  <a:srgbClr val="000000"/>
                </a:solidFill>
              </a:defRPr>
            </a:lvl3pPr>
            <a:lvl4pPr marL="1828800" marR="0" lvl="3" indent="-228600" algn="l" rtl="0">
              <a:lnSpc>
                <a:spcPct val="100000"/>
              </a:lnSpc>
              <a:spcBef>
                <a:spcPts val="0"/>
              </a:spcBef>
              <a:spcAft>
                <a:spcPts val="0"/>
              </a:spcAft>
              <a:buClr>
                <a:srgbClr val="000000"/>
              </a:buClr>
              <a:buSzPts val="1100"/>
              <a:buNone/>
              <a:defRPr sz="1100" i="0" u="none" strike="noStrike" cap="none">
                <a:solidFill>
                  <a:srgbClr val="000000"/>
                </a:solidFill>
              </a:defRPr>
            </a:lvl4pPr>
            <a:lvl5pPr marL="2286000" marR="0" lvl="4" indent="-228600" algn="l" rtl="0">
              <a:lnSpc>
                <a:spcPct val="100000"/>
              </a:lnSpc>
              <a:spcBef>
                <a:spcPts val="0"/>
              </a:spcBef>
              <a:spcAft>
                <a:spcPts val="0"/>
              </a:spcAft>
              <a:buClr>
                <a:srgbClr val="000000"/>
              </a:buClr>
              <a:buSzPts val="1100"/>
              <a:buNone/>
              <a:defRPr sz="1100" i="0" u="none" strike="noStrike" cap="none">
                <a:solidFill>
                  <a:srgbClr val="000000"/>
                </a:solidFill>
              </a:defRPr>
            </a:lvl5pPr>
            <a:lvl6pPr marL="2743200" marR="0" lvl="5" indent="-228600" algn="l" rtl="0">
              <a:lnSpc>
                <a:spcPct val="100000"/>
              </a:lnSpc>
              <a:spcBef>
                <a:spcPts val="0"/>
              </a:spcBef>
              <a:spcAft>
                <a:spcPts val="0"/>
              </a:spcAft>
              <a:buClr>
                <a:srgbClr val="000000"/>
              </a:buClr>
              <a:buSzPts val="1100"/>
              <a:buNone/>
              <a:defRPr sz="1100" i="0" u="none" strike="noStrike" cap="none">
                <a:solidFill>
                  <a:srgbClr val="000000"/>
                </a:solidFill>
              </a:defRPr>
            </a:lvl6pPr>
            <a:lvl7pPr marL="3200400" marR="0" lvl="6" indent="-228600" algn="l" rtl="0">
              <a:lnSpc>
                <a:spcPct val="100000"/>
              </a:lnSpc>
              <a:spcBef>
                <a:spcPts val="0"/>
              </a:spcBef>
              <a:spcAft>
                <a:spcPts val="0"/>
              </a:spcAft>
              <a:buClr>
                <a:srgbClr val="000000"/>
              </a:buClr>
              <a:buSzPts val="1100"/>
              <a:buNone/>
              <a:defRPr sz="1100" i="0" u="none" strike="noStrike" cap="none">
                <a:solidFill>
                  <a:srgbClr val="000000"/>
                </a:solidFill>
              </a:defRPr>
            </a:lvl7pPr>
            <a:lvl8pPr marL="3657600" marR="0" lvl="7" indent="-228600" algn="l" rtl="0">
              <a:lnSpc>
                <a:spcPct val="100000"/>
              </a:lnSpc>
              <a:spcBef>
                <a:spcPts val="0"/>
              </a:spcBef>
              <a:spcAft>
                <a:spcPts val="0"/>
              </a:spcAft>
              <a:buClr>
                <a:srgbClr val="000000"/>
              </a:buClr>
              <a:buSzPts val="1100"/>
              <a:buNone/>
              <a:defRPr sz="1100" i="0" u="none" strike="noStrike" cap="none">
                <a:solidFill>
                  <a:srgbClr val="000000"/>
                </a:solidFill>
              </a:defRPr>
            </a:lvl8pPr>
            <a:lvl9pPr marL="4114800" marR="0" lvl="8" indent="-228600" algn="l" rtl="0">
              <a:lnSpc>
                <a:spcPct val="100000"/>
              </a:lnSpc>
              <a:spcBef>
                <a:spcPts val="0"/>
              </a:spcBef>
              <a:spcAft>
                <a:spcPts val="0"/>
              </a:spcAft>
              <a:buClr>
                <a:srgbClr val="000000"/>
              </a:buClr>
              <a:buSzPts val="1100"/>
              <a:buNone/>
              <a:defRPr sz="1100" i="0" u="none" strike="noStrike" cap="none">
                <a:solidFill>
                  <a:srgbClr val="000000"/>
                </a:solidFill>
              </a:defRPr>
            </a:lvl9pPr>
          </a:lstStyle>
          <a:p>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20 Chapter break agenda black with bracket">
  <p:cSld name="Custom Layout 1 1_1">
    <p:bg>
      <p:bgPr>
        <a:solidFill>
          <a:srgbClr val="000000"/>
        </a:solidFill>
        <a:effectLst/>
      </p:bgPr>
    </p:bg>
    <p:spTree>
      <p:nvGrpSpPr>
        <p:cNvPr id="1" name="Shape 9278"/>
        <p:cNvGrpSpPr/>
        <p:nvPr/>
      </p:nvGrpSpPr>
      <p:grpSpPr>
        <a:xfrm>
          <a:off x="0" y="0"/>
          <a:ext cx="0" cy="0"/>
          <a:chOff x="0" y="0"/>
          <a:chExt cx="0" cy="0"/>
        </a:xfrm>
      </p:grpSpPr>
      <p:sp>
        <p:nvSpPr>
          <p:cNvPr id="9279" name="Google Shape;9279;p243"/>
          <p:cNvSpPr txBox="1">
            <a:spLocks noGrp="1"/>
          </p:cNvSpPr>
          <p:nvPr>
            <p:ph type="title"/>
          </p:nvPr>
        </p:nvSpPr>
        <p:spPr>
          <a:xfrm>
            <a:off x="464100" y="2045225"/>
            <a:ext cx="2787600" cy="572700"/>
          </a:xfrm>
          <a:prstGeom prst="rect">
            <a:avLst/>
          </a:prstGeom>
          <a:noFill/>
          <a:ln>
            <a:noFill/>
          </a:ln>
        </p:spPr>
        <p:txBody>
          <a:bodyPr spcFirstLastPara="1" wrap="square" lIns="91425" tIns="91425" rIns="91425" bIns="91425" anchor="ctr" anchorCtr="0">
            <a:noAutofit/>
          </a:bodyPr>
          <a:lstStyle>
            <a:lvl1pPr marR="0" lvl="0" algn="r" rtl="0">
              <a:lnSpc>
                <a:spcPct val="100000"/>
              </a:lnSpc>
              <a:spcBef>
                <a:spcPts val="0"/>
              </a:spcBef>
              <a:spcAft>
                <a:spcPts val="0"/>
              </a:spcAft>
              <a:buClr>
                <a:srgbClr val="FFFFFF"/>
              </a:buClr>
              <a:buSzPts val="3000"/>
              <a:buFont typeface="Arial"/>
              <a:buNone/>
              <a:defRPr sz="3000" b="1" i="0" u="none" strike="noStrike" cap="none">
                <a:solidFill>
                  <a:srgbClr val="FFFFFF"/>
                </a:solidFill>
                <a:latin typeface="Arial"/>
                <a:ea typeface="Arial"/>
                <a:cs typeface="Arial"/>
                <a:sym typeface="Arial"/>
              </a:defRPr>
            </a:lvl1pPr>
            <a:lvl2pPr lvl="1" algn="r" rtl="0">
              <a:lnSpc>
                <a:spcPct val="100000"/>
              </a:lnSpc>
              <a:spcBef>
                <a:spcPts val="0"/>
              </a:spcBef>
              <a:spcAft>
                <a:spcPts val="0"/>
              </a:spcAft>
              <a:buClr>
                <a:srgbClr val="FFFFFF"/>
              </a:buClr>
              <a:buSzPts val="4800"/>
              <a:buFont typeface="Arial"/>
              <a:buNone/>
              <a:defRPr sz="4800" b="1">
                <a:solidFill>
                  <a:srgbClr val="FFFFFF"/>
                </a:solidFill>
              </a:defRPr>
            </a:lvl2pPr>
            <a:lvl3pPr lvl="2" algn="r" rtl="0">
              <a:lnSpc>
                <a:spcPct val="100000"/>
              </a:lnSpc>
              <a:spcBef>
                <a:spcPts val="0"/>
              </a:spcBef>
              <a:spcAft>
                <a:spcPts val="0"/>
              </a:spcAft>
              <a:buClr>
                <a:srgbClr val="FFFFFF"/>
              </a:buClr>
              <a:buSzPts val="4800"/>
              <a:buFont typeface="Arial"/>
              <a:buNone/>
              <a:defRPr sz="4800" b="1">
                <a:solidFill>
                  <a:srgbClr val="FFFFFF"/>
                </a:solidFill>
              </a:defRPr>
            </a:lvl3pPr>
            <a:lvl4pPr lvl="3" algn="r" rtl="0">
              <a:lnSpc>
                <a:spcPct val="100000"/>
              </a:lnSpc>
              <a:spcBef>
                <a:spcPts val="0"/>
              </a:spcBef>
              <a:spcAft>
                <a:spcPts val="0"/>
              </a:spcAft>
              <a:buClr>
                <a:srgbClr val="FFFFFF"/>
              </a:buClr>
              <a:buSzPts val="4800"/>
              <a:buFont typeface="Arial"/>
              <a:buNone/>
              <a:defRPr sz="4800" b="1">
                <a:solidFill>
                  <a:srgbClr val="FFFFFF"/>
                </a:solidFill>
              </a:defRPr>
            </a:lvl4pPr>
            <a:lvl5pPr lvl="4" algn="r" rtl="0">
              <a:lnSpc>
                <a:spcPct val="100000"/>
              </a:lnSpc>
              <a:spcBef>
                <a:spcPts val="0"/>
              </a:spcBef>
              <a:spcAft>
                <a:spcPts val="0"/>
              </a:spcAft>
              <a:buClr>
                <a:srgbClr val="FFFFFF"/>
              </a:buClr>
              <a:buSzPts val="4800"/>
              <a:buFont typeface="Arial"/>
              <a:buNone/>
              <a:defRPr sz="4800" b="1">
                <a:solidFill>
                  <a:srgbClr val="FFFFFF"/>
                </a:solidFill>
              </a:defRPr>
            </a:lvl5pPr>
            <a:lvl6pPr lvl="5" algn="r" rtl="0">
              <a:lnSpc>
                <a:spcPct val="100000"/>
              </a:lnSpc>
              <a:spcBef>
                <a:spcPts val="0"/>
              </a:spcBef>
              <a:spcAft>
                <a:spcPts val="0"/>
              </a:spcAft>
              <a:buClr>
                <a:srgbClr val="FFFFFF"/>
              </a:buClr>
              <a:buSzPts val="4800"/>
              <a:buFont typeface="Arial"/>
              <a:buNone/>
              <a:defRPr sz="4800" b="1">
                <a:solidFill>
                  <a:srgbClr val="FFFFFF"/>
                </a:solidFill>
              </a:defRPr>
            </a:lvl6pPr>
            <a:lvl7pPr lvl="6" algn="r" rtl="0">
              <a:lnSpc>
                <a:spcPct val="100000"/>
              </a:lnSpc>
              <a:spcBef>
                <a:spcPts val="0"/>
              </a:spcBef>
              <a:spcAft>
                <a:spcPts val="0"/>
              </a:spcAft>
              <a:buClr>
                <a:srgbClr val="FFFFFF"/>
              </a:buClr>
              <a:buSzPts val="4800"/>
              <a:buFont typeface="Arial"/>
              <a:buNone/>
              <a:defRPr sz="4800" b="1">
                <a:solidFill>
                  <a:srgbClr val="FFFFFF"/>
                </a:solidFill>
              </a:defRPr>
            </a:lvl7pPr>
            <a:lvl8pPr lvl="7" algn="r" rtl="0">
              <a:lnSpc>
                <a:spcPct val="100000"/>
              </a:lnSpc>
              <a:spcBef>
                <a:spcPts val="0"/>
              </a:spcBef>
              <a:spcAft>
                <a:spcPts val="0"/>
              </a:spcAft>
              <a:buClr>
                <a:srgbClr val="FFFFFF"/>
              </a:buClr>
              <a:buSzPts val="4800"/>
              <a:buFont typeface="Arial"/>
              <a:buNone/>
              <a:defRPr sz="4800" b="1">
                <a:solidFill>
                  <a:srgbClr val="FFFFFF"/>
                </a:solidFill>
              </a:defRPr>
            </a:lvl8pPr>
            <a:lvl9pPr lvl="8" algn="r" rtl="0">
              <a:lnSpc>
                <a:spcPct val="100000"/>
              </a:lnSpc>
              <a:spcBef>
                <a:spcPts val="0"/>
              </a:spcBef>
              <a:spcAft>
                <a:spcPts val="0"/>
              </a:spcAft>
              <a:buClr>
                <a:srgbClr val="FFFFFF"/>
              </a:buClr>
              <a:buSzPts val="4800"/>
              <a:buFont typeface="Arial"/>
              <a:buNone/>
              <a:defRPr sz="4800" b="1">
                <a:solidFill>
                  <a:srgbClr val="FFFFFF"/>
                </a:solidFill>
              </a:defRPr>
            </a:lvl9pPr>
          </a:lstStyle>
          <a:p>
            <a:endParaRPr/>
          </a:p>
        </p:txBody>
      </p:sp>
      <p:sp>
        <p:nvSpPr>
          <p:cNvPr id="9280" name="Google Shape;9280;p243"/>
          <p:cNvSpPr txBox="1"/>
          <p:nvPr/>
        </p:nvSpPr>
        <p:spPr>
          <a:xfrm>
            <a:off x="3664990" y="371598"/>
            <a:ext cx="1057200" cy="3531600"/>
          </a:xfrm>
          <a:prstGeom prst="rect">
            <a:avLst/>
          </a:prstGeom>
          <a:no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rgbClr val="000000"/>
              </a:buClr>
              <a:buSzPts val="22500"/>
              <a:buFont typeface="Arial"/>
              <a:buNone/>
            </a:pPr>
            <a:r>
              <a:rPr lang="en" sz="22500" b="0" i="0" u="none" strike="noStrike" cap="none">
                <a:solidFill>
                  <a:schemeClr val="accent1"/>
                </a:solidFill>
                <a:latin typeface="Arial"/>
                <a:ea typeface="Arial"/>
                <a:cs typeface="Arial"/>
                <a:sym typeface="Arial"/>
              </a:rPr>
              <a:t>{</a:t>
            </a:r>
            <a:endParaRPr sz="1100" b="0" i="0" u="none" strike="noStrike" cap="none">
              <a:solidFill>
                <a:schemeClr val="accent1"/>
              </a:solidFill>
              <a:latin typeface="Arial"/>
              <a:ea typeface="Arial"/>
              <a:cs typeface="Arial"/>
              <a:sym typeface="Arial"/>
            </a:endParaRPr>
          </a:p>
        </p:txBody>
      </p:sp>
      <p:sp>
        <p:nvSpPr>
          <p:cNvPr id="9281" name="Google Shape;9281;p243"/>
          <p:cNvSpPr txBox="1">
            <a:spLocks noGrp="1"/>
          </p:cNvSpPr>
          <p:nvPr>
            <p:ph type="subTitle" idx="1"/>
          </p:nvPr>
        </p:nvSpPr>
        <p:spPr>
          <a:xfrm>
            <a:off x="4898000" y="508875"/>
            <a:ext cx="3737100" cy="4102800"/>
          </a:xfrm>
          <a:prstGeom prst="rect">
            <a:avLst/>
          </a:prstGeom>
          <a:noFill/>
          <a:ln>
            <a:noFill/>
          </a:ln>
        </p:spPr>
        <p:txBody>
          <a:bodyPr spcFirstLastPara="1" wrap="square" lIns="91425" tIns="91425" rIns="91425" bIns="91425" anchor="ctr" anchorCtr="0">
            <a:noAutofit/>
          </a:bodyPr>
          <a:lstStyle>
            <a:lvl1pPr lvl="0" algn="l" rtl="0">
              <a:lnSpc>
                <a:spcPct val="115000"/>
              </a:lnSpc>
              <a:spcBef>
                <a:spcPts val="0"/>
              </a:spcBef>
              <a:spcAft>
                <a:spcPts val="0"/>
              </a:spcAft>
              <a:buSzPts val="1400"/>
              <a:buNone/>
              <a:defRPr b="1">
                <a:solidFill>
                  <a:schemeClr val="lt1"/>
                </a:solidFill>
              </a:defRPr>
            </a:lvl1pPr>
            <a:lvl2pPr lvl="1" algn="l" rtl="0">
              <a:lnSpc>
                <a:spcPct val="115000"/>
              </a:lnSpc>
              <a:spcBef>
                <a:spcPts val="1600"/>
              </a:spcBef>
              <a:spcAft>
                <a:spcPts val="0"/>
              </a:spcAft>
              <a:buSzPts val="1400"/>
              <a:buNone/>
              <a:defRPr b="1">
                <a:highlight>
                  <a:schemeClr val="lt1"/>
                </a:highlight>
              </a:defRPr>
            </a:lvl2pPr>
            <a:lvl3pPr lvl="2" algn="l" rtl="0">
              <a:lnSpc>
                <a:spcPct val="115000"/>
              </a:lnSpc>
              <a:spcBef>
                <a:spcPts val="1600"/>
              </a:spcBef>
              <a:spcAft>
                <a:spcPts val="0"/>
              </a:spcAft>
              <a:buSzPts val="1400"/>
              <a:buNone/>
              <a:defRPr b="1">
                <a:highlight>
                  <a:schemeClr val="lt1"/>
                </a:highlight>
              </a:defRPr>
            </a:lvl3pPr>
            <a:lvl4pPr lvl="3" algn="l" rtl="0">
              <a:lnSpc>
                <a:spcPct val="115000"/>
              </a:lnSpc>
              <a:spcBef>
                <a:spcPts val="1600"/>
              </a:spcBef>
              <a:spcAft>
                <a:spcPts val="0"/>
              </a:spcAft>
              <a:buSzPts val="1400"/>
              <a:buNone/>
              <a:defRPr b="1">
                <a:highlight>
                  <a:schemeClr val="lt1"/>
                </a:highlight>
              </a:defRPr>
            </a:lvl4pPr>
            <a:lvl5pPr lvl="4" algn="l" rtl="0">
              <a:lnSpc>
                <a:spcPct val="115000"/>
              </a:lnSpc>
              <a:spcBef>
                <a:spcPts val="1600"/>
              </a:spcBef>
              <a:spcAft>
                <a:spcPts val="0"/>
              </a:spcAft>
              <a:buSzPts val="1400"/>
              <a:buNone/>
              <a:defRPr b="1">
                <a:highlight>
                  <a:schemeClr val="lt1"/>
                </a:highlight>
              </a:defRPr>
            </a:lvl5pPr>
            <a:lvl6pPr lvl="5" algn="l" rtl="0">
              <a:lnSpc>
                <a:spcPct val="115000"/>
              </a:lnSpc>
              <a:spcBef>
                <a:spcPts val="1600"/>
              </a:spcBef>
              <a:spcAft>
                <a:spcPts val="0"/>
              </a:spcAft>
              <a:buSzPts val="1400"/>
              <a:buNone/>
              <a:defRPr b="1">
                <a:highlight>
                  <a:schemeClr val="lt1"/>
                </a:highlight>
              </a:defRPr>
            </a:lvl6pPr>
            <a:lvl7pPr lvl="6" algn="l" rtl="0">
              <a:lnSpc>
                <a:spcPct val="115000"/>
              </a:lnSpc>
              <a:spcBef>
                <a:spcPts val="1600"/>
              </a:spcBef>
              <a:spcAft>
                <a:spcPts val="0"/>
              </a:spcAft>
              <a:buSzPts val="1400"/>
              <a:buNone/>
              <a:defRPr b="1">
                <a:highlight>
                  <a:schemeClr val="lt1"/>
                </a:highlight>
              </a:defRPr>
            </a:lvl7pPr>
            <a:lvl8pPr lvl="7" algn="l" rtl="0">
              <a:lnSpc>
                <a:spcPct val="115000"/>
              </a:lnSpc>
              <a:spcBef>
                <a:spcPts val="1600"/>
              </a:spcBef>
              <a:spcAft>
                <a:spcPts val="0"/>
              </a:spcAft>
              <a:buSzPts val="1400"/>
              <a:buNone/>
              <a:defRPr b="1">
                <a:highlight>
                  <a:schemeClr val="lt1"/>
                </a:highlight>
              </a:defRPr>
            </a:lvl8pPr>
            <a:lvl9pPr lvl="8" algn="l" rtl="0">
              <a:lnSpc>
                <a:spcPct val="115000"/>
              </a:lnSpc>
              <a:spcBef>
                <a:spcPts val="1600"/>
              </a:spcBef>
              <a:spcAft>
                <a:spcPts val="1600"/>
              </a:spcAft>
              <a:buSzPts val="1400"/>
              <a:buNone/>
              <a:defRPr b="1">
                <a:highlight>
                  <a:schemeClr val="lt1"/>
                </a:highlight>
              </a:defRPr>
            </a:lvl9pPr>
          </a:lstStyle>
          <a:p>
            <a:endParaRPr/>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20 Gold chapter break or bold statement gold with subheading">
  <p:cSld name="Gold chapter break or bold statement gold_2">
    <p:bg>
      <p:bgPr>
        <a:solidFill>
          <a:schemeClr val="accent1"/>
        </a:solidFill>
        <a:effectLst/>
      </p:bgPr>
    </p:bg>
    <p:spTree>
      <p:nvGrpSpPr>
        <p:cNvPr id="1" name="Shape 9282"/>
        <p:cNvGrpSpPr/>
        <p:nvPr/>
      </p:nvGrpSpPr>
      <p:grpSpPr>
        <a:xfrm>
          <a:off x="0" y="0"/>
          <a:ext cx="0" cy="0"/>
          <a:chOff x="0" y="0"/>
          <a:chExt cx="0" cy="0"/>
        </a:xfrm>
      </p:grpSpPr>
      <p:sp>
        <p:nvSpPr>
          <p:cNvPr id="9283" name="Google Shape;9283;p244"/>
          <p:cNvSpPr txBox="1">
            <a:spLocks noGrp="1"/>
          </p:cNvSpPr>
          <p:nvPr>
            <p:ph type="title"/>
          </p:nvPr>
        </p:nvSpPr>
        <p:spPr>
          <a:xfrm>
            <a:off x="311700" y="12832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1400"/>
              <a:buFont typeface="Arial"/>
              <a:buNone/>
              <a:defRPr sz="7200" b="1" i="0" u="none" strike="noStrike" cap="none">
                <a:solidFill>
                  <a:schemeClr val="dk1"/>
                </a:solidFill>
                <a:latin typeface="Arial"/>
                <a:ea typeface="Arial"/>
                <a:cs typeface="Arial"/>
                <a:sym typeface="Arial"/>
              </a:defRPr>
            </a:lvl1pPr>
            <a:lvl2pPr lvl="1" algn="l" rtl="0">
              <a:lnSpc>
                <a:spcPct val="100000"/>
              </a:lnSpc>
              <a:spcBef>
                <a:spcPts val="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9284" name="Google Shape;9284;p244"/>
          <p:cNvSpPr txBox="1">
            <a:spLocks noGrp="1"/>
          </p:cNvSpPr>
          <p:nvPr>
            <p:ph type="subTitle" idx="1"/>
          </p:nvPr>
        </p:nvSpPr>
        <p:spPr>
          <a:xfrm>
            <a:off x="436825" y="1005325"/>
            <a:ext cx="7508700" cy="3570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1" i="0" u="none" strike="noStrike" cap="none">
                <a:solidFill>
                  <a:srgbClr val="000000"/>
                </a:solidFill>
                <a:highlight>
                  <a:srgbClr val="FFFFFF"/>
                </a:highlight>
                <a:latin typeface="Arial"/>
                <a:ea typeface="Arial"/>
                <a:cs typeface="Arial"/>
                <a:sym typeface="Arial"/>
              </a:defRPr>
            </a:lvl9pPr>
          </a:lstStyle>
          <a:p>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Chapter break bar">
  <p:cSld name="Chapter break bar">
    <p:spTree>
      <p:nvGrpSpPr>
        <p:cNvPr id="1" name="Shape 9285"/>
        <p:cNvGrpSpPr/>
        <p:nvPr/>
      </p:nvGrpSpPr>
      <p:grpSpPr>
        <a:xfrm>
          <a:off x="0" y="0"/>
          <a:ext cx="0" cy="0"/>
          <a:chOff x="0" y="0"/>
          <a:chExt cx="0" cy="0"/>
        </a:xfrm>
      </p:grpSpPr>
      <p:sp>
        <p:nvSpPr>
          <p:cNvPr id="9286" name="Google Shape;9286;p245"/>
          <p:cNvSpPr/>
          <p:nvPr/>
        </p:nvSpPr>
        <p:spPr>
          <a:xfrm>
            <a:off x="0" y="13144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lt1"/>
              </a:solidFill>
              <a:latin typeface="Arial"/>
              <a:ea typeface="Arial"/>
              <a:cs typeface="Arial"/>
              <a:sym typeface="Arial"/>
            </a:endParaRPr>
          </a:p>
        </p:txBody>
      </p:sp>
      <p:sp>
        <p:nvSpPr>
          <p:cNvPr id="9287" name="Google Shape;9287;p245"/>
          <p:cNvSpPr txBox="1">
            <a:spLocks noGrp="1"/>
          </p:cNvSpPr>
          <p:nvPr>
            <p:ph type="title"/>
          </p:nvPr>
        </p:nvSpPr>
        <p:spPr>
          <a:xfrm>
            <a:off x="381837" y="1600200"/>
            <a:ext cx="8112900" cy="1021500"/>
          </a:xfrm>
          <a:prstGeom prst="rect">
            <a:avLst/>
          </a:prstGeom>
          <a:noFill/>
          <a:ln>
            <a:noFill/>
          </a:ln>
        </p:spPr>
        <p:txBody>
          <a:bodyPr spcFirstLastPara="1" wrap="square" lIns="0" tIns="0" rIns="0" bIns="0" anchor="ctr" anchorCtr="0">
            <a:noAutofit/>
          </a:bodyPr>
          <a:lstStyle>
            <a:lvl1pPr marR="0" lvl="0" algn="l" rtl="0">
              <a:lnSpc>
                <a:spcPct val="100000"/>
              </a:lnSpc>
              <a:spcBef>
                <a:spcPts val="0"/>
              </a:spcBef>
              <a:spcAft>
                <a:spcPts val="0"/>
              </a:spcAft>
              <a:buClr>
                <a:schemeClr val="dk1"/>
              </a:buClr>
              <a:buSzPts val="4800"/>
              <a:buFont typeface="Arial"/>
              <a:buNone/>
              <a:defRPr sz="4800" b="1" i="0" u="none" strike="noStrike" cap="none">
                <a:solidFill>
                  <a:schemeClr val="dk1"/>
                </a:solidFill>
                <a:latin typeface="Arial"/>
                <a:ea typeface="Arial"/>
                <a:cs typeface="Arial"/>
                <a:sym typeface="Arial"/>
              </a:defRPr>
            </a:lvl1pPr>
            <a:lvl2pPr marR="0" lvl="1" algn="l" rtl="0">
              <a:spcBef>
                <a:spcPts val="0"/>
              </a:spcBef>
              <a:spcAft>
                <a:spcPts val="0"/>
              </a:spcAft>
              <a:buClr>
                <a:schemeClr val="dk1"/>
              </a:buClr>
              <a:buSzPts val="2400"/>
              <a:buFont typeface="Arial"/>
              <a:buNone/>
              <a:defRPr sz="2400" b="1">
                <a:solidFill>
                  <a:schemeClr val="dk1"/>
                </a:solidFill>
              </a:defRPr>
            </a:lvl2pPr>
            <a:lvl3pPr marR="0" lvl="2" algn="l" rtl="0">
              <a:spcBef>
                <a:spcPts val="800"/>
              </a:spcBef>
              <a:spcAft>
                <a:spcPts val="0"/>
              </a:spcAft>
              <a:buClr>
                <a:schemeClr val="dk1"/>
              </a:buClr>
              <a:buSzPts val="2400"/>
              <a:buFont typeface="Arial"/>
              <a:buNone/>
              <a:defRPr sz="2400" b="1">
                <a:solidFill>
                  <a:schemeClr val="dk1"/>
                </a:solidFill>
              </a:defRPr>
            </a:lvl3pPr>
            <a:lvl4pPr marR="0" lvl="3" algn="l" rtl="0">
              <a:spcBef>
                <a:spcPts val="800"/>
              </a:spcBef>
              <a:spcAft>
                <a:spcPts val="0"/>
              </a:spcAft>
              <a:buClr>
                <a:schemeClr val="dk1"/>
              </a:buClr>
              <a:buSzPts val="2400"/>
              <a:buFont typeface="Arial"/>
              <a:buNone/>
              <a:defRPr sz="2400" b="1">
                <a:solidFill>
                  <a:schemeClr val="dk1"/>
                </a:solidFill>
              </a:defRPr>
            </a:lvl4pPr>
            <a:lvl5pPr marR="0" lvl="4" algn="l" rtl="0">
              <a:spcBef>
                <a:spcPts val="800"/>
              </a:spcBef>
              <a:spcAft>
                <a:spcPts val="0"/>
              </a:spcAft>
              <a:buClr>
                <a:schemeClr val="dk1"/>
              </a:buClr>
              <a:buSzPts val="2400"/>
              <a:buFont typeface="Arial"/>
              <a:buNone/>
              <a:defRPr sz="2400" b="1">
                <a:solidFill>
                  <a:schemeClr val="dk1"/>
                </a:solidFill>
              </a:defRPr>
            </a:lvl5pPr>
            <a:lvl6pPr marR="0" lvl="5" algn="l" rtl="0">
              <a:spcBef>
                <a:spcPts val="800"/>
              </a:spcBef>
              <a:spcAft>
                <a:spcPts val="0"/>
              </a:spcAft>
              <a:buClr>
                <a:schemeClr val="dk1"/>
              </a:buClr>
              <a:buSzPts val="2400"/>
              <a:buFont typeface="Arial"/>
              <a:buNone/>
              <a:defRPr sz="2400" b="1">
                <a:solidFill>
                  <a:schemeClr val="dk1"/>
                </a:solidFill>
              </a:defRPr>
            </a:lvl6pPr>
            <a:lvl7pPr marR="0" lvl="6" algn="l" rtl="0">
              <a:spcBef>
                <a:spcPts val="800"/>
              </a:spcBef>
              <a:spcAft>
                <a:spcPts val="0"/>
              </a:spcAft>
              <a:buClr>
                <a:schemeClr val="dk1"/>
              </a:buClr>
              <a:buSzPts val="2400"/>
              <a:buFont typeface="Arial"/>
              <a:buNone/>
              <a:defRPr sz="2400" b="1">
                <a:solidFill>
                  <a:schemeClr val="dk1"/>
                </a:solidFill>
              </a:defRPr>
            </a:lvl7pPr>
            <a:lvl8pPr marR="0" lvl="7" algn="l" rtl="0">
              <a:spcBef>
                <a:spcPts val="800"/>
              </a:spcBef>
              <a:spcAft>
                <a:spcPts val="0"/>
              </a:spcAft>
              <a:buClr>
                <a:schemeClr val="dk1"/>
              </a:buClr>
              <a:buSzPts val="2400"/>
              <a:buFont typeface="Arial"/>
              <a:buNone/>
              <a:defRPr sz="2400" b="1">
                <a:solidFill>
                  <a:schemeClr val="dk1"/>
                </a:solidFill>
              </a:defRPr>
            </a:lvl8pPr>
            <a:lvl9pPr marR="0" lvl="8" algn="l" rtl="0">
              <a:spcBef>
                <a:spcPts val="800"/>
              </a:spcBef>
              <a:spcAft>
                <a:spcPts val="80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20 Headline with 3 column">
  <p:cSld name="1_Title only_1">
    <p:spTree>
      <p:nvGrpSpPr>
        <p:cNvPr id="1" name="Shape 9288"/>
        <p:cNvGrpSpPr/>
        <p:nvPr/>
      </p:nvGrpSpPr>
      <p:grpSpPr>
        <a:xfrm>
          <a:off x="0" y="0"/>
          <a:ext cx="0" cy="0"/>
          <a:chOff x="0" y="0"/>
          <a:chExt cx="0" cy="0"/>
        </a:xfrm>
      </p:grpSpPr>
      <p:sp>
        <p:nvSpPr>
          <p:cNvPr id="9289" name="Google Shape;9289;p246"/>
          <p:cNvSpPr txBox="1">
            <a:spLocks noGrp="1"/>
          </p:cNvSpPr>
          <p:nvPr>
            <p:ph type="body" idx="1"/>
          </p:nvPr>
        </p:nvSpPr>
        <p:spPr>
          <a:xfrm>
            <a:off x="6215500" y="11630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9290" name="Google Shape;9290;p246"/>
          <p:cNvSpPr txBox="1">
            <a:spLocks noGrp="1"/>
          </p:cNvSpPr>
          <p:nvPr>
            <p:ph type="body" idx="2"/>
          </p:nvPr>
        </p:nvSpPr>
        <p:spPr>
          <a:xfrm>
            <a:off x="3274550" y="118466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9291" name="Google Shape;9291;p246"/>
          <p:cNvSpPr txBox="1">
            <a:spLocks noGrp="1"/>
          </p:cNvSpPr>
          <p:nvPr>
            <p:ph type="body" idx="3"/>
          </p:nvPr>
        </p:nvSpPr>
        <p:spPr>
          <a:xfrm>
            <a:off x="405375" y="12048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rtl="0">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rtl="0">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rtl="0">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9292" name="Google Shape;9292;p246"/>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0"/>
              </a:spcBef>
              <a:spcAft>
                <a:spcPts val="0"/>
              </a:spcAft>
              <a:buClr>
                <a:schemeClr val="dk1"/>
              </a:buClr>
              <a:buSzPts val="3000"/>
              <a:buFont typeface="Arial"/>
              <a:buNone/>
              <a:defRPr sz="3000" b="1">
                <a:solidFill>
                  <a:schemeClr val="dk1"/>
                </a:solidFill>
              </a:defRPr>
            </a:lvl2pPr>
            <a:lvl3pPr lvl="2" algn="l" rtl="0">
              <a:lnSpc>
                <a:spcPct val="100000"/>
              </a:lnSpc>
              <a:spcBef>
                <a:spcPts val="0"/>
              </a:spcBef>
              <a:spcAft>
                <a:spcPts val="0"/>
              </a:spcAft>
              <a:buClr>
                <a:schemeClr val="dk1"/>
              </a:buClr>
              <a:buSzPts val="3000"/>
              <a:buFont typeface="Arial"/>
              <a:buNone/>
              <a:defRPr sz="3000" b="1">
                <a:solidFill>
                  <a:schemeClr val="dk1"/>
                </a:solidFill>
              </a:defRPr>
            </a:lvl3pPr>
            <a:lvl4pPr lvl="3" algn="l" rtl="0">
              <a:lnSpc>
                <a:spcPct val="100000"/>
              </a:lnSpc>
              <a:spcBef>
                <a:spcPts val="0"/>
              </a:spcBef>
              <a:spcAft>
                <a:spcPts val="0"/>
              </a:spcAft>
              <a:buClr>
                <a:schemeClr val="dk1"/>
              </a:buClr>
              <a:buSzPts val="3000"/>
              <a:buFont typeface="Arial"/>
              <a:buNone/>
              <a:defRPr sz="3000" b="1">
                <a:solidFill>
                  <a:schemeClr val="dk1"/>
                </a:solidFill>
              </a:defRPr>
            </a:lvl4pPr>
            <a:lvl5pPr lvl="4" algn="l" rtl="0">
              <a:lnSpc>
                <a:spcPct val="100000"/>
              </a:lnSpc>
              <a:spcBef>
                <a:spcPts val="0"/>
              </a:spcBef>
              <a:spcAft>
                <a:spcPts val="0"/>
              </a:spcAft>
              <a:buClr>
                <a:schemeClr val="dk1"/>
              </a:buClr>
              <a:buSzPts val="3000"/>
              <a:buFont typeface="Arial"/>
              <a:buNone/>
              <a:defRPr sz="3000" b="1">
                <a:solidFill>
                  <a:schemeClr val="dk1"/>
                </a:solidFill>
              </a:defRPr>
            </a:lvl5pPr>
            <a:lvl6pPr lvl="5" algn="l" rtl="0">
              <a:lnSpc>
                <a:spcPct val="100000"/>
              </a:lnSpc>
              <a:spcBef>
                <a:spcPts val="0"/>
              </a:spcBef>
              <a:spcAft>
                <a:spcPts val="0"/>
              </a:spcAft>
              <a:buClr>
                <a:schemeClr val="dk1"/>
              </a:buClr>
              <a:buSzPts val="3000"/>
              <a:buFont typeface="Arial"/>
              <a:buNone/>
              <a:defRPr sz="3000" b="1">
                <a:solidFill>
                  <a:schemeClr val="dk1"/>
                </a:solidFill>
              </a:defRPr>
            </a:lvl6pPr>
            <a:lvl7pPr lvl="6" algn="l" rtl="0">
              <a:lnSpc>
                <a:spcPct val="100000"/>
              </a:lnSpc>
              <a:spcBef>
                <a:spcPts val="0"/>
              </a:spcBef>
              <a:spcAft>
                <a:spcPts val="0"/>
              </a:spcAft>
              <a:buClr>
                <a:schemeClr val="dk1"/>
              </a:buClr>
              <a:buSzPts val="3000"/>
              <a:buFont typeface="Arial"/>
              <a:buNone/>
              <a:defRPr sz="3000" b="1">
                <a:solidFill>
                  <a:schemeClr val="dk1"/>
                </a:solidFill>
              </a:defRPr>
            </a:lvl7pPr>
            <a:lvl8pPr lvl="7" algn="l" rtl="0">
              <a:lnSpc>
                <a:spcPct val="100000"/>
              </a:lnSpc>
              <a:spcBef>
                <a:spcPts val="0"/>
              </a:spcBef>
              <a:spcAft>
                <a:spcPts val="0"/>
              </a:spcAft>
              <a:buClr>
                <a:schemeClr val="dk1"/>
              </a:buClr>
              <a:buSzPts val="3000"/>
              <a:buFont typeface="Arial"/>
              <a:buNone/>
              <a:defRPr sz="3000" b="1">
                <a:solidFill>
                  <a:schemeClr val="dk1"/>
                </a:solidFill>
              </a:defRPr>
            </a:lvl8pPr>
            <a:lvl9pPr lvl="8" algn="l" rtl="0">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20 Agenda White with 2 columns">
  <p:cSld name="CUSTOM_3_1">
    <p:spTree>
      <p:nvGrpSpPr>
        <p:cNvPr id="1" name="Shape 9293"/>
        <p:cNvGrpSpPr/>
        <p:nvPr/>
      </p:nvGrpSpPr>
      <p:grpSpPr>
        <a:xfrm>
          <a:off x="0" y="0"/>
          <a:ext cx="0" cy="0"/>
          <a:chOff x="0" y="0"/>
          <a:chExt cx="0" cy="0"/>
        </a:xfrm>
      </p:grpSpPr>
      <p:sp>
        <p:nvSpPr>
          <p:cNvPr id="9294" name="Google Shape;9294;p247"/>
          <p:cNvSpPr txBox="1">
            <a:spLocks noGrp="1"/>
          </p:cNvSpPr>
          <p:nvPr>
            <p:ph type="title"/>
          </p:nvPr>
        </p:nvSpPr>
        <p:spPr>
          <a:xfrm>
            <a:off x="673025" y="2285400"/>
            <a:ext cx="2927400" cy="5727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3000">
                <a:highlight>
                  <a:schemeClr val="accent1"/>
                </a:highlight>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9295" name="Google Shape;9295;p247"/>
          <p:cNvSpPr txBox="1">
            <a:spLocks noGrp="1"/>
          </p:cNvSpPr>
          <p:nvPr>
            <p:ph type="body" idx="1"/>
          </p:nvPr>
        </p:nvSpPr>
        <p:spPr>
          <a:xfrm>
            <a:off x="4168625" y="472450"/>
            <a:ext cx="4340100" cy="4189800"/>
          </a:xfrm>
          <a:prstGeom prst="rect">
            <a:avLst/>
          </a:prstGeom>
          <a:noFill/>
          <a:ln>
            <a:noFill/>
          </a:ln>
        </p:spPr>
        <p:txBody>
          <a:bodyPr spcFirstLastPara="1" wrap="square" lIns="91425" tIns="91425" rIns="91425" bIns="91425" anchor="ctr" anchorCtr="0">
            <a:noAutofit/>
          </a:bodyPr>
          <a:lstStyle>
            <a:lvl1pPr marL="457200" lvl="0" indent="-228600" algn="l" rtl="0">
              <a:lnSpc>
                <a:spcPct val="115000"/>
              </a:lnSpc>
              <a:spcBef>
                <a:spcPts val="0"/>
              </a:spcBef>
              <a:spcAft>
                <a:spcPts val="0"/>
              </a:spcAft>
              <a:buSzPts val="1200"/>
              <a:buNone/>
              <a:defRPr sz="1200"/>
            </a:lvl1pPr>
            <a:lvl2pPr marL="914400" lvl="1" indent="-228600" algn="l" rtl="0">
              <a:lnSpc>
                <a:spcPct val="115000"/>
              </a:lnSpc>
              <a:spcBef>
                <a:spcPts val="1600"/>
              </a:spcBef>
              <a:spcAft>
                <a:spcPts val="0"/>
              </a:spcAft>
              <a:buSzPts val="1400"/>
              <a:buNone/>
              <a:defRPr/>
            </a:lvl2pPr>
            <a:lvl3pPr marL="1371600" lvl="2" indent="-228600" algn="l" rtl="0">
              <a:lnSpc>
                <a:spcPct val="115000"/>
              </a:lnSpc>
              <a:spcBef>
                <a:spcPts val="1600"/>
              </a:spcBef>
              <a:spcAft>
                <a:spcPts val="0"/>
              </a:spcAft>
              <a:buSzPts val="1400"/>
              <a:buNone/>
              <a:defRPr/>
            </a:lvl3pPr>
            <a:lvl4pPr marL="1828800" lvl="3" indent="-228600" algn="l" rtl="0">
              <a:lnSpc>
                <a:spcPct val="115000"/>
              </a:lnSpc>
              <a:spcBef>
                <a:spcPts val="1600"/>
              </a:spcBef>
              <a:spcAft>
                <a:spcPts val="0"/>
              </a:spcAft>
              <a:buSzPts val="1400"/>
              <a:buNone/>
              <a:defRPr/>
            </a:lvl4pPr>
            <a:lvl5pPr marL="2286000" lvl="4" indent="-228600" algn="l" rtl="0">
              <a:lnSpc>
                <a:spcPct val="115000"/>
              </a:lnSpc>
              <a:spcBef>
                <a:spcPts val="1600"/>
              </a:spcBef>
              <a:spcAft>
                <a:spcPts val="0"/>
              </a:spcAft>
              <a:buSzPts val="1400"/>
              <a:buNone/>
              <a:defRPr/>
            </a:lvl5pPr>
            <a:lvl6pPr marL="2743200" lvl="5" indent="-228600" algn="l" rtl="0">
              <a:lnSpc>
                <a:spcPct val="115000"/>
              </a:lnSpc>
              <a:spcBef>
                <a:spcPts val="1600"/>
              </a:spcBef>
              <a:spcAft>
                <a:spcPts val="0"/>
              </a:spcAft>
              <a:buSzPts val="1400"/>
              <a:buNone/>
              <a:defRPr/>
            </a:lvl6pPr>
            <a:lvl7pPr marL="3200400" lvl="6" indent="-228600" algn="l" rtl="0">
              <a:lnSpc>
                <a:spcPct val="115000"/>
              </a:lnSpc>
              <a:spcBef>
                <a:spcPts val="1600"/>
              </a:spcBef>
              <a:spcAft>
                <a:spcPts val="0"/>
              </a:spcAft>
              <a:buSzPts val="1400"/>
              <a:buNone/>
              <a:defRPr/>
            </a:lvl7pPr>
            <a:lvl8pPr marL="3657600" lvl="7" indent="-228600" algn="l" rtl="0">
              <a:lnSpc>
                <a:spcPct val="115000"/>
              </a:lnSpc>
              <a:spcBef>
                <a:spcPts val="1600"/>
              </a:spcBef>
              <a:spcAft>
                <a:spcPts val="0"/>
              </a:spcAft>
              <a:buSzPts val="1400"/>
              <a:buNone/>
              <a:defRPr/>
            </a:lvl8pPr>
            <a:lvl9pPr marL="4114800" lvl="8" indent="-228600" algn="l" rtl="0">
              <a:lnSpc>
                <a:spcPct val="115000"/>
              </a:lnSpc>
              <a:spcBef>
                <a:spcPts val="1600"/>
              </a:spcBef>
              <a:spcAft>
                <a:spcPts val="1600"/>
              </a:spcAft>
              <a:buSzPts val="1400"/>
              <a:buNone/>
              <a:defRPr/>
            </a:lvl9pPr>
          </a:lstStyle>
          <a:p>
            <a:endParaRPr/>
          </a:p>
        </p:txBody>
      </p:sp>
      <p:cxnSp>
        <p:nvCxnSpPr>
          <p:cNvPr id="9296" name="Google Shape;9296;p247"/>
          <p:cNvCxnSpPr/>
          <p:nvPr/>
        </p:nvCxnSpPr>
        <p:spPr>
          <a:xfrm>
            <a:off x="3891200" y="1884300"/>
            <a:ext cx="0" cy="1380300"/>
          </a:xfrm>
          <a:prstGeom prst="straightConnector1">
            <a:avLst/>
          </a:prstGeom>
          <a:noFill/>
          <a:ln w="28575" cap="flat" cmpd="sng">
            <a:solidFill>
              <a:schemeClr val="accent1"/>
            </a:solidFill>
            <a:prstDash val="solid"/>
            <a:round/>
            <a:headEnd type="none" w="sm" len="sm"/>
            <a:tailEnd type="none" w="sm" len="sm"/>
          </a:ln>
        </p:spPr>
      </p:cxn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92"/>
        <p:cNvGrpSpPr/>
        <p:nvPr/>
      </p:nvGrpSpPr>
      <p:grpSpPr>
        <a:xfrm>
          <a:off x="0" y="0"/>
          <a:ext cx="0" cy="0"/>
          <a:chOff x="0" y="0"/>
          <a:chExt cx="0" cy="0"/>
        </a:xfrm>
      </p:grpSpPr>
      <p:sp>
        <p:nvSpPr>
          <p:cNvPr id="93" name="Google Shape;93;p26"/>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Title and text slide options</a:t>
            </a:r>
            <a:endParaRPr sz="7200" b="1">
              <a:solidFill>
                <a:srgbClr val="191919"/>
              </a:solidFill>
            </a:endParaRPr>
          </a:p>
        </p:txBody>
      </p:sp>
      <p:sp>
        <p:nvSpPr>
          <p:cNvPr id="94" name="Google Shape;94;p2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95"/>
        <p:cNvGrpSpPr/>
        <p:nvPr/>
      </p:nvGrpSpPr>
      <p:grpSpPr>
        <a:xfrm>
          <a:off x="0" y="0"/>
          <a:ext cx="0" cy="0"/>
          <a:chOff x="0" y="0"/>
          <a:chExt cx="0" cy="0"/>
        </a:xfrm>
      </p:grpSpPr>
      <p:sp>
        <p:nvSpPr>
          <p:cNvPr id="96" name="Google Shape;96;p27"/>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97" name="Google Shape;97;p27"/>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98"/>
        <p:cNvGrpSpPr/>
        <p:nvPr/>
      </p:nvGrpSpPr>
      <p:grpSpPr>
        <a:xfrm>
          <a:off x="0" y="0"/>
          <a:ext cx="0" cy="0"/>
          <a:chOff x="0" y="0"/>
          <a:chExt cx="0" cy="0"/>
        </a:xfrm>
      </p:grpSpPr>
      <p:sp>
        <p:nvSpPr>
          <p:cNvPr id="99" name="Google Shape;99;p2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0" name="Google Shape;100;p28"/>
          <p:cNvSpPr txBox="1">
            <a:spLocks noGrp="1"/>
          </p:cNvSpPr>
          <p:nvPr>
            <p:ph type="body" idx="1"/>
          </p:nvPr>
        </p:nvSpPr>
        <p:spPr>
          <a:xfrm>
            <a:off x="420900" y="994550"/>
            <a:ext cx="8384700" cy="38334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101"/>
        <p:cNvGrpSpPr/>
        <p:nvPr/>
      </p:nvGrpSpPr>
      <p:grpSpPr>
        <a:xfrm>
          <a:off x="0" y="0"/>
          <a:ext cx="0" cy="0"/>
          <a:chOff x="0" y="0"/>
          <a:chExt cx="0" cy="0"/>
        </a:xfrm>
      </p:grpSpPr>
      <p:sp>
        <p:nvSpPr>
          <p:cNvPr id="102" name="Google Shape;102;p29"/>
          <p:cNvSpPr txBox="1">
            <a:spLocks noGrp="1"/>
          </p:cNvSpPr>
          <p:nvPr>
            <p:ph type="title"/>
          </p:nvPr>
        </p:nvSpPr>
        <p:spPr>
          <a:xfrm>
            <a:off x="420625" y="320050"/>
            <a:ext cx="8411400" cy="4365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3" name="Google Shape;103;p29"/>
          <p:cNvSpPr txBox="1">
            <a:spLocks noGrp="1"/>
          </p:cNvSpPr>
          <p:nvPr>
            <p:ph type="body" idx="1"/>
          </p:nvPr>
        </p:nvSpPr>
        <p:spPr>
          <a:xfrm>
            <a:off x="420900" y="1125700"/>
            <a:ext cx="8384700" cy="37023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104" name="Google Shape;104;p29"/>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105"/>
        <p:cNvGrpSpPr/>
        <p:nvPr/>
      </p:nvGrpSpPr>
      <p:grpSpPr>
        <a:xfrm>
          <a:off x="0" y="0"/>
          <a:ext cx="0" cy="0"/>
          <a:chOff x="0" y="0"/>
          <a:chExt cx="0" cy="0"/>
        </a:xfrm>
      </p:grpSpPr>
      <p:sp>
        <p:nvSpPr>
          <p:cNvPr id="106" name="Google Shape;106;p30"/>
          <p:cNvSpPr txBox="1">
            <a:spLocks noGrp="1"/>
          </p:cNvSpPr>
          <p:nvPr>
            <p:ph type="title"/>
          </p:nvPr>
        </p:nvSpPr>
        <p:spPr>
          <a:xfrm>
            <a:off x="420625" y="320050"/>
            <a:ext cx="3666900" cy="567000"/>
          </a:xfrm>
          <a:prstGeom prst="rect">
            <a:avLst/>
          </a:prstGeom>
        </p:spPr>
        <p:txBody>
          <a:bodyPr spcFirstLastPara="1" wrap="square" lIns="0" tIns="0" rIns="0" bIns="0" anchor="t" anchorCtr="0">
            <a:sp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7" name="Google Shape;107;p30"/>
          <p:cNvSpPr txBox="1">
            <a:spLocks noGrp="1"/>
          </p:cNvSpPr>
          <p:nvPr>
            <p:ph type="body" idx="1"/>
          </p:nvPr>
        </p:nvSpPr>
        <p:spPr>
          <a:xfrm>
            <a:off x="420900" y="1356375"/>
            <a:ext cx="4105500" cy="34716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15"/>
        <p:cNvGrpSpPr/>
        <p:nvPr/>
      </p:nvGrpSpPr>
      <p:grpSpPr>
        <a:xfrm>
          <a:off x="0" y="0"/>
          <a:ext cx="0" cy="0"/>
          <a:chOff x="0" y="0"/>
          <a:chExt cx="0" cy="0"/>
        </a:xfrm>
      </p:grpSpPr>
      <p:sp>
        <p:nvSpPr>
          <p:cNvPr id="16" name="Google Shape;16;p4"/>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Presentation title slide options</a:t>
            </a:r>
            <a:endParaRPr sz="7200" b="1">
              <a:solidFill>
                <a:srgbClr val="FFFFFF"/>
              </a:solidFill>
              <a:highlight>
                <a:srgbClr val="191919"/>
              </a:highlight>
            </a:endParaRPr>
          </a:p>
        </p:txBody>
      </p:sp>
      <p:sp>
        <p:nvSpPr>
          <p:cNvPr id="17" name="Google Shape;17;p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108"/>
        <p:cNvGrpSpPr/>
        <p:nvPr/>
      </p:nvGrpSpPr>
      <p:grpSpPr>
        <a:xfrm>
          <a:off x="0" y="0"/>
          <a:ext cx="0" cy="0"/>
          <a:chOff x="0" y="0"/>
          <a:chExt cx="0" cy="0"/>
        </a:xfrm>
      </p:grpSpPr>
      <p:sp>
        <p:nvSpPr>
          <p:cNvPr id="109" name="Google Shape;109;p31"/>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0" name="Google Shape;110;p31"/>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1"/>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112"/>
        <p:cNvGrpSpPr/>
        <p:nvPr/>
      </p:nvGrpSpPr>
      <p:grpSpPr>
        <a:xfrm>
          <a:off x="0" y="0"/>
          <a:ext cx="0" cy="0"/>
          <a:chOff x="0" y="0"/>
          <a:chExt cx="0" cy="0"/>
        </a:xfrm>
      </p:grpSpPr>
      <p:sp>
        <p:nvSpPr>
          <p:cNvPr id="113" name="Google Shape;113;p32"/>
          <p:cNvSpPr txBox="1">
            <a:spLocks noGrp="1"/>
          </p:cNvSpPr>
          <p:nvPr>
            <p:ph type="title"/>
          </p:nvPr>
        </p:nvSpPr>
        <p:spPr>
          <a:xfrm>
            <a:off x="420625" y="320050"/>
            <a:ext cx="3776400" cy="4508100"/>
          </a:xfrm>
          <a:prstGeom prst="rect">
            <a:avLst/>
          </a:prstGeom>
        </p:spPr>
        <p:txBody>
          <a:bodyPr spcFirstLastPara="1" wrap="square" lIns="0" tIns="0" rIns="0" bIns="0" anchor="t" anchorCtr="0">
            <a:norm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114" name="Google Shape;114;p32"/>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2"/>
          <p:cNvSpPr txBox="1">
            <a:spLocks noGrp="1"/>
          </p:cNvSpPr>
          <p:nvPr>
            <p:ph type="body" idx="1"/>
          </p:nvPr>
        </p:nvSpPr>
        <p:spPr>
          <a:xfrm>
            <a:off x="4937750" y="320050"/>
            <a:ext cx="3776400" cy="45081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a:solidFill>
                  <a:schemeClr val="lt1"/>
                </a:solidFill>
              </a:defRPr>
            </a:lvl1pPr>
            <a:lvl2pPr marL="914400" lvl="1" indent="-355600" rtl="0">
              <a:spcBef>
                <a:spcPts val="800"/>
              </a:spcBef>
              <a:spcAft>
                <a:spcPts val="0"/>
              </a:spcAft>
              <a:buClr>
                <a:schemeClr val="lt1"/>
              </a:buClr>
              <a:buSzPts val="2000"/>
              <a:buChar char="○"/>
              <a:defRPr>
                <a:solidFill>
                  <a:schemeClr val="lt1"/>
                </a:solidFill>
              </a:defRPr>
            </a:lvl2pPr>
            <a:lvl3pPr marL="1371600" lvl="2" indent="-355600" rtl="0">
              <a:spcBef>
                <a:spcPts val="800"/>
              </a:spcBef>
              <a:spcAft>
                <a:spcPts val="0"/>
              </a:spcAft>
              <a:buClr>
                <a:schemeClr val="lt1"/>
              </a:buClr>
              <a:buSzPts val="2000"/>
              <a:buChar char="■"/>
              <a:defRPr>
                <a:solidFill>
                  <a:schemeClr val="lt1"/>
                </a:solidFill>
              </a:defRPr>
            </a:lvl3pPr>
            <a:lvl4pPr marL="1828800" lvl="3" indent="-355600" rtl="0">
              <a:spcBef>
                <a:spcPts val="800"/>
              </a:spcBef>
              <a:spcAft>
                <a:spcPts val="0"/>
              </a:spcAft>
              <a:buClr>
                <a:schemeClr val="lt1"/>
              </a:buClr>
              <a:buSzPts val="2000"/>
              <a:buChar char="●"/>
              <a:defRPr>
                <a:solidFill>
                  <a:schemeClr val="lt1"/>
                </a:solidFill>
              </a:defRPr>
            </a:lvl4pPr>
            <a:lvl5pPr marL="2286000" lvl="4" indent="-355600" rtl="0">
              <a:spcBef>
                <a:spcPts val="800"/>
              </a:spcBef>
              <a:spcAft>
                <a:spcPts val="0"/>
              </a:spcAft>
              <a:buClr>
                <a:schemeClr val="lt1"/>
              </a:buClr>
              <a:buSzPts val="2000"/>
              <a:buChar char="○"/>
              <a:defRPr>
                <a:solidFill>
                  <a:schemeClr val="lt1"/>
                </a:solidFill>
              </a:defRPr>
            </a:lvl5pPr>
            <a:lvl6pPr marL="2743200" lvl="5" indent="-355600" rtl="0">
              <a:spcBef>
                <a:spcPts val="800"/>
              </a:spcBef>
              <a:spcAft>
                <a:spcPts val="0"/>
              </a:spcAft>
              <a:buClr>
                <a:schemeClr val="lt1"/>
              </a:buClr>
              <a:buSzPts val="2000"/>
              <a:buChar char="■"/>
              <a:defRPr>
                <a:solidFill>
                  <a:schemeClr val="lt1"/>
                </a:solidFill>
              </a:defRPr>
            </a:lvl6pPr>
            <a:lvl7pPr marL="3200400" lvl="6" indent="-355600" rtl="0">
              <a:spcBef>
                <a:spcPts val="800"/>
              </a:spcBef>
              <a:spcAft>
                <a:spcPts val="0"/>
              </a:spcAft>
              <a:buClr>
                <a:schemeClr val="lt1"/>
              </a:buClr>
              <a:buSzPts val="2000"/>
              <a:buChar char="●"/>
              <a:defRPr>
                <a:solidFill>
                  <a:schemeClr val="lt1"/>
                </a:solidFill>
              </a:defRPr>
            </a:lvl7pPr>
            <a:lvl8pPr marL="3657600" lvl="7" indent="-355600" rtl="0">
              <a:spcBef>
                <a:spcPts val="800"/>
              </a:spcBef>
              <a:spcAft>
                <a:spcPts val="0"/>
              </a:spcAft>
              <a:buClr>
                <a:schemeClr val="lt1"/>
              </a:buClr>
              <a:buSzPts val="2000"/>
              <a:buChar char="○"/>
              <a:defRPr>
                <a:solidFill>
                  <a:schemeClr val="lt1"/>
                </a:solidFill>
              </a:defRPr>
            </a:lvl8pPr>
            <a:lvl9pPr marL="4114800" lvl="8" indent="-355600" rtl="0">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116"/>
        <p:cNvGrpSpPr/>
        <p:nvPr/>
      </p:nvGrpSpPr>
      <p:grpSpPr>
        <a:xfrm>
          <a:off x="0" y="0"/>
          <a:ext cx="0" cy="0"/>
          <a:chOff x="0" y="0"/>
          <a:chExt cx="0" cy="0"/>
        </a:xfrm>
      </p:grpSpPr>
      <p:sp>
        <p:nvSpPr>
          <p:cNvPr id="117" name="Google Shape;117;p3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8" name="Google Shape;118;p33"/>
          <p:cNvSpPr txBox="1">
            <a:spLocks noGrp="1"/>
          </p:cNvSpPr>
          <p:nvPr>
            <p:ph type="body" idx="1"/>
          </p:nvPr>
        </p:nvSpPr>
        <p:spPr>
          <a:xfrm>
            <a:off x="420625" y="1152475"/>
            <a:ext cx="4105500" cy="3416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19" name="Google Shape;119;p33"/>
          <p:cNvSpPr txBox="1">
            <a:spLocks noGrp="1"/>
          </p:cNvSpPr>
          <p:nvPr>
            <p:ph type="body" idx="2"/>
          </p:nvPr>
        </p:nvSpPr>
        <p:spPr>
          <a:xfrm>
            <a:off x="4617725" y="1152475"/>
            <a:ext cx="4188000" cy="3416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0" name="Google Shape;120;p33"/>
          <p:cNvSpPr txBox="1">
            <a:spLocks noGrp="1"/>
          </p:cNvSpPr>
          <p:nvPr>
            <p:ph type="subTitle" idx="3"/>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121"/>
        <p:cNvGrpSpPr/>
        <p:nvPr/>
      </p:nvGrpSpPr>
      <p:grpSpPr>
        <a:xfrm>
          <a:off x="0" y="0"/>
          <a:ext cx="0" cy="0"/>
          <a:chOff x="0" y="0"/>
          <a:chExt cx="0" cy="0"/>
        </a:xfrm>
      </p:grpSpPr>
      <p:sp>
        <p:nvSpPr>
          <p:cNvPr id="122" name="Google Shape;122;p3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23" name="Google Shape;123;p34"/>
          <p:cNvSpPr txBox="1">
            <a:spLocks noGrp="1"/>
          </p:cNvSpPr>
          <p:nvPr>
            <p:ph type="body" idx="1"/>
          </p:nvPr>
        </p:nvSpPr>
        <p:spPr>
          <a:xfrm>
            <a:off x="420625" y="994550"/>
            <a:ext cx="4105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24" name="Google Shape;124;p34"/>
          <p:cNvSpPr txBox="1">
            <a:spLocks noGrp="1"/>
          </p:cNvSpPr>
          <p:nvPr>
            <p:ph type="body" idx="2"/>
          </p:nvPr>
        </p:nvSpPr>
        <p:spPr>
          <a:xfrm>
            <a:off x="4617725" y="994550"/>
            <a:ext cx="41880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cxnSp>
        <p:nvCxnSpPr>
          <p:cNvPr id="125" name="Google Shape;125;p34"/>
          <p:cNvCxnSpPr/>
          <p:nvPr/>
        </p:nvCxnSpPr>
        <p:spPr>
          <a:xfrm>
            <a:off x="4576623"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126"/>
        <p:cNvGrpSpPr/>
        <p:nvPr/>
      </p:nvGrpSpPr>
      <p:grpSpPr>
        <a:xfrm>
          <a:off x="0" y="0"/>
          <a:ext cx="0" cy="0"/>
          <a:chOff x="0" y="0"/>
          <a:chExt cx="0" cy="0"/>
        </a:xfrm>
      </p:grpSpPr>
      <p:sp>
        <p:nvSpPr>
          <p:cNvPr id="127" name="Google Shape;127;p35"/>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 name="Google Shape;128;p35"/>
          <p:cNvGrpSpPr/>
          <p:nvPr/>
        </p:nvGrpSpPr>
        <p:grpSpPr>
          <a:xfrm>
            <a:off x="4835313" y="-2210885"/>
            <a:ext cx="7143750" cy="4509800"/>
            <a:chOff x="238125" y="602600"/>
            <a:chExt cx="7143750" cy="4509800"/>
          </a:xfrm>
        </p:grpSpPr>
        <p:sp>
          <p:nvSpPr>
            <p:cNvPr id="129" name="Google Shape;129;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35"/>
          <p:cNvGrpSpPr/>
          <p:nvPr/>
        </p:nvGrpSpPr>
        <p:grpSpPr>
          <a:xfrm>
            <a:off x="-4743450" y="1969175"/>
            <a:ext cx="7143750" cy="4509800"/>
            <a:chOff x="238125" y="602600"/>
            <a:chExt cx="7143750" cy="4509800"/>
          </a:xfrm>
        </p:grpSpPr>
        <p:sp>
          <p:nvSpPr>
            <p:cNvPr id="604" name="Google Shape;604;p35"/>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5"/>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5"/>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5"/>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5"/>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5"/>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5"/>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5"/>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5"/>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5"/>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5"/>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5"/>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5"/>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5"/>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5"/>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5"/>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5"/>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5"/>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5"/>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5"/>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5"/>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5"/>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5"/>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5"/>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5"/>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5"/>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5"/>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5"/>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5"/>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5"/>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5"/>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5"/>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5"/>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5"/>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5"/>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5"/>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5"/>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5"/>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5"/>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5"/>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5"/>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5"/>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5"/>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5"/>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5"/>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5"/>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5"/>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5"/>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5"/>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5"/>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5"/>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5"/>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5"/>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5"/>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5"/>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5"/>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5"/>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5"/>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5"/>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5"/>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5"/>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5"/>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5"/>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5"/>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5"/>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5"/>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5"/>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5"/>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5"/>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5"/>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5"/>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5"/>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5"/>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5"/>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5"/>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5"/>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5"/>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5"/>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5"/>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5"/>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5"/>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5"/>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5"/>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5"/>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5"/>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5"/>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5"/>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5"/>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5"/>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5"/>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5"/>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5"/>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5"/>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5"/>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rtl="0">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rtl="0">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rtl="0">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rtl="0">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rtl="0">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rtl="0">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rtl="0">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rtl="0">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1083" name="Google Shape;1083;p35"/>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rtl="0">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rtl="0">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rtl="0">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rtl="0">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rtl="0">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rtl="0">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rtl="0">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rtl="0">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rtl="0">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1084" name="Google Shape;1084;p35"/>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rtl="0">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rtl="0">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rtl="0">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rtl="0">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rtl="0">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rtl="0">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rtl="0">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rtl="0">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rtl="0">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1085"/>
        <p:cNvGrpSpPr/>
        <p:nvPr/>
      </p:nvGrpSpPr>
      <p:grpSpPr>
        <a:xfrm>
          <a:off x="0" y="0"/>
          <a:ext cx="0" cy="0"/>
          <a:chOff x="0" y="0"/>
          <a:chExt cx="0" cy="0"/>
        </a:xfrm>
      </p:grpSpPr>
      <p:pic>
        <p:nvPicPr>
          <p:cNvPr id="1086" name="Google Shape;1086;p36"/>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1087" name="Google Shape;1087;p36"/>
          <p:cNvSpPr txBox="1">
            <a:spLocks noGrp="1"/>
          </p:cNvSpPr>
          <p:nvPr>
            <p:ph type="body" idx="1"/>
          </p:nvPr>
        </p:nvSpPr>
        <p:spPr>
          <a:xfrm>
            <a:off x="433675" y="1301025"/>
            <a:ext cx="4092600" cy="2454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1088" name="Google Shape;1088;p36"/>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89" name="Google Shape;1089;p36"/>
          <p:cNvSpPr txBox="1">
            <a:spLocks noGrp="1"/>
          </p:cNvSpPr>
          <p:nvPr>
            <p:ph type="subTitle" idx="2"/>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090" name="Google Shape;1090;p36"/>
          <p:cNvSpPr txBox="1">
            <a:spLocks noGrp="1"/>
          </p:cNvSpPr>
          <p:nvPr>
            <p:ph type="body" idx="3"/>
          </p:nvPr>
        </p:nvSpPr>
        <p:spPr>
          <a:xfrm>
            <a:off x="4617725" y="1301025"/>
            <a:ext cx="4092600" cy="2454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1091"/>
        <p:cNvGrpSpPr/>
        <p:nvPr/>
      </p:nvGrpSpPr>
      <p:grpSpPr>
        <a:xfrm>
          <a:off x="0" y="0"/>
          <a:ext cx="0" cy="0"/>
          <a:chOff x="0" y="0"/>
          <a:chExt cx="0" cy="0"/>
        </a:xfrm>
      </p:grpSpPr>
      <p:pic>
        <p:nvPicPr>
          <p:cNvPr id="1092" name="Google Shape;1092;p37"/>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1093" name="Google Shape;1093;p37"/>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4" name="Google Shape;1094;p37"/>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SzPts val="2000"/>
              <a:buNone/>
              <a:defRPr/>
            </a:lvl1pPr>
            <a:lvl2pPr marL="914400" lvl="1" indent="-228600" algn="l" rtl="0">
              <a:lnSpc>
                <a:spcPct val="115000"/>
              </a:lnSpc>
              <a:spcBef>
                <a:spcPts val="400"/>
              </a:spcBef>
              <a:spcAft>
                <a:spcPts val="0"/>
              </a:spcAft>
              <a:buSzPts val="2000"/>
              <a:buNone/>
              <a:defRPr/>
            </a:lvl2pPr>
            <a:lvl3pPr marL="1371600" lvl="2" indent="-228600" algn="l" rtl="0">
              <a:lnSpc>
                <a:spcPct val="115000"/>
              </a:lnSpc>
              <a:spcBef>
                <a:spcPts val="400"/>
              </a:spcBef>
              <a:spcAft>
                <a:spcPts val="0"/>
              </a:spcAft>
              <a:buSzPts val="2000"/>
              <a:buNone/>
              <a:defRPr/>
            </a:lvl3pPr>
            <a:lvl4pPr marL="1828800" lvl="3" indent="-228600" algn="l" rtl="0">
              <a:lnSpc>
                <a:spcPct val="115000"/>
              </a:lnSpc>
              <a:spcBef>
                <a:spcPts val="400"/>
              </a:spcBef>
              <a:spcAft>
                <a:spcPts val="0"/>
              </a:spcAft>
              <a:buSzPts val="2000"/>
              <a:buNone/>
              <a:defRPr/>
            </a:lvl4pPr>
            <a:lvl5pPr marL="2286000" lvl="4" indent="-228600" algn="l" rtl="0">
              <a:lnSpc>
                <a:spcPct val="115000"/>
              </a:lnSpc>
              <a:spcBef>
                <a:spcPts val="400"/>
              </a:spcBef>
              <a:spcAft>
                <a:spcPts val="0"/>
              </a:spcAft>
              <a:buSzPts val="2000"/>
              <a:buNone/>
              <a:defRPr/>
            </a:lvl5pPr>
            <a:lvl6pPr marL="2743200" lvl="5" indent="-228600" algn="l" rtl="0">
              <a:lnSpc>
                <a:spcPct val="115000"/>
              </a:lnSpc>
              <a:spcBef>
                <a:spcPts val="400"/>
              </a:spcBef>
              <a:spcAft>
                <a:spcPts val="0"/>
              </a:spcAft>
              <a:buSzPts val="2000"/>
              <a:buNone/>
              <a:defRPr/>
            </a:lvl6pPr>
            <a:lvl7pPr marL="3200400" lvl="6" indent="-228600" algn="l" rtl="0">
              <a:lnSpc>
                <a:spcPct val="115000"/>
              </a:lnSpc>
              <a:spcBef>
                <a:spcPts val="400"/>
              </a:spcBef>
              <a:spcAft>
                <a:spcPts val="0"/>
              </a:spcAft>
              <a:buSzPts val="2000"/>
              <a:buNone/>
              <a:defRPr/>
            </a:lvl7pPr>
            <a:lvl8pPr marL="3657600" lvl="7" indent="-228600" algn="l" rtl="0">
              <a:lnSpc>
                <a:spcPct val="115000"/>
              </a:lnSpc>
              <a:spcBef>
                <a:spcPts val="400"/>
              </a:spcBef>
              <a:spcAft>
                <a:spcPts val="0"/>
              </a:spcAft>
              <a:buSzPts val="2000"/>
              <a:buNone/>
              <a:defRPr/>
            </a:lvl8pPr>
            <a:lvl9pPr marL="4114800" lvl="8" indent="-228600" algn="l" rtl="0">
              <a:lnSpc>
                <a:spcPct val="115000"/>
              </a:lnSpc>
              <a:spcBef>
                <a:spcPts val="400"/>
              </a:spcBef>
              <a:spcAft>
                <a:spcPts val="400"/>
              </a:spcAft>
              <a:buSzPts val="2000"/>
              <a:buNone/>
              <a:defRPr/>
            </a:lvl9pPr>
          </a:lstStyle>
          <a:p>
            <a:endParaRPr/>
          </a:p>
        </p:txBody>
      </p:sp>
      <p:sp>
        <p:nvSpPr>
          <p:cNvPr id="1095" name="Google Shape;1095;p37"/>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2400"/>
              <a:buFont typeface="Arial"/>
              <a:buNone/>
              <a:defRPr sz="2400" b="1">
                <a:solidFill>
                  <a:schemeClr val="dk1"/>
                </a:solidFill>
              </a:defRPr>
            </a:lvl2pPr>
            <a:lvl3pPr lvl="2" algn="l" rtl="0">
              <a:lnSpc>
                <a:spcPct val="90000"/>
              </a:lnSpc>
              <a:spcBef>
                <a:spcPts val="0"/>
              </a:spcBef>
              <a:spcAft>
                <a:spcPts val="0"/>
              </a:spcAft>
              <a:buClr>
                <a:schemeClr val="dk1"/>
              </a:buClr>
              <a:buSzPts val="2400"/>
              <a:buFont typeface="Arial"/>
              <a:buNone/>
              <a:defRPr sz="2400" b="1">
                <a:solidFill>
                  <a:schemeClr val="dk1"/>
                </a:solidFill>
              </a:defRPr>
            </a:lvl3pPr>
            <a:lvl4pPr lvl="3" algn="l" rtl="0">
              <a:lnSpc>
                <a:spcPct val="90000"/>
              </a:lnSpc>
              <a:spcBef>
                <a:spcPts val="0"/>
              </a:spcBef>
              <a:spcAft>
                <a:spcPts val="0"/>
              </a:spcAft>
              <a:buClr>
                <a:schemeClr val="dk1"/>
              </a:buClr>
              <a:buSzPts val="2400"/>
              <a:buFont typeface="Arial"/>
              <a:buNone/>
              <a:defRPr sz="2400" b="1">
                <a:solidFill>
                  <a:schemeClr val="dk1"/>
                </a:solidFill>
              </a:defRPr>
            </a:lvl4pPr>
            <a:lvl5pPr lvl="4" algn="l" rtl="0">
              <a:lnSpc>
                <a:spcPct val="90000"/>
              </a:lnSpc>
              <a:spcBef>
                <a:spcPts val="0"/>
              </a:spcBef>
              <a:spcAft>
                <a:spcPts val="0"/>
              </a:spcAft>
              <a:buClr>
                <a:schemeClr val="dk1"/>
              </a:buClr>
              <a:buSzPts val="2400"/>
              <a:buFont typeface="Arial"/>
              <a:buNone/>
              <a:defRPr sz="2400" b="1">
                <a:solidFill>
                  <a:schemeClr val="dk1"/>
                </a:solidFill>
              </a:defRPr>
            </a:lvl5pPr>
            <a:lvl6pPr lvl="5" algn="l" rtl="0">
              <a:lnSpc>
                <a:spcPct val="90000"/>
              </a:lnSpc>
              <a:spcBef>
                <a:spcPts val="0"/>
              </a:spcBef>
              <a:spcAft>
                <a:spcPts val="0"/>
              </a:spcAft>
              <a:buClr>
                <a:schemeClr val="dk1"/>
              </a:buClr>
              <a:buSzPts val="2400"/>
              <a:buFont typeface="Arial"/>
              <a:buNone/>
              <a:defRPr sz="2400" b="1">
                <a:solidFill>
                  <a:schemeClr val="dk1"/>
                </a:solidFill>
              </a:defRPr>
            </a:lvl6pPr>
            <a:lvl7pPr lvl="6" algn="l" rtl="0">
              <a:lnSpc>
                <a:spcPct val="90000"/>
              </a:lnSpc>
              <a:spcBef>
                <a:spcPts val="0"/>
              </a:spcBef>
              <a:spcAft>
                <a:spcPts val="0"/>
              </a:spcAft>
              <a:buClr>
                <a:schemeClr val="dk1"/>
              </a:buClr>
              <a:buSzPts val="2400"/>
              <a:buFont typeface="Arial"/>
              <a:buNone/>
              <a:defRPr sz="2400" b="1">
                <a:solidFill>
                  <a:schemeClr val="dk1"/>
                </a:solidFill>
              </a:defRPr>
            </a:lvl7pPr>
            <a:lvl8pPr lvl="7" algn="l" rtl="0">
              <a:lnSpc>
                <a:spcPct val="90000"/>
              </a:lnSpc>
              <a:spcBef>
                <a:spcPts val="0"/>
              </a:spcBef>
              <a:spcAft>
                <a:spcPts val="0"/>
              </a:spcAft>
              <a:buClr>
                <a:schemeClr val="dk1"/>
              </a:buClr>
              <a:buSzPts val="2400"/>
              <a:buFont typeface="Arial"/>
              <a:buNone/>
              <a:defRPr sz="2400" b="1">
                <a:solidFill>
                  <a:schemeClr val="dk1"/>
                </a:solidFill>
              </a:defRPr>
            </a:lvl8pPr>
            <a:lvl9pPr lvl="8" algn="l" rtl="0">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1096"/>
        <p:cNvGrpSpPr/>
        <p:nvPr/>
      </p:nvGrpSpPr>
      <p:grpSpPr>
        <a:xfrm>
          <a:off x="0" y="0"/>
          <a:ext cx="0" cy="0"/>
          <a:chOff x="0" y="0"/>
          <a:chExt cx="0" cy="0"/>
        </a:xfrm>
      </p:grpSpPr>
      <p:sp>
        <p:nvSpPr>
          <p:cNvPr id="1097" name="Google Shape;1097;p38"/>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098" name="Google Shape;1098;p38"/>
          <p:cNvSpPr txBox="1">
            <a:spLocks noGrp="1"/>
          </p:cNvSpPr>
          <p:nvPr>
            <p:ph type="body" idx="1"/>
          </p:nvPr>
        </p:nvSpPr>
        <p:spPr>
          <a:xfrm>
            <a:off x="420625" y="1000075"/>
            <a:ext cx="4105500" cy="234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099" name="Google Shape;1099;p38"/>
          <p:cNvSpPr txBox="1">
            <a:spLocks noGrp="1"/>
          </p:cNvSpPr>
          <p:nvPr>
            <p:ph type="body" idx="2"/>
          </p:nvPr>
        </p:nvSpPr>
        <p:spPr>
          <a:xfrm>
            <a:off x="4617725" y="1000075"/>
            <a:ext cx="4188000" cy="234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00" name="Google Shape;1100;p38"/>
          <p:cNvCxnSpPr/>
          <p:nvPr/>
        </p:nvCxnSpPr>
        <p:spPr>
          <a:xfrm>
            <a:off x="4576623" y="1153791"/>
            <a:ext cx="0" cy="2020500"/>
          </a:xfrm>
          <a:prstGeom prst="straightConnector1">
            <a:avLst/>
          </a:prstGeom>
          <a:noFill/>
          <a:ln w="38100" cap="flat" cmpd="sng">
            <a:solidFill>
              <a:schemeClr val="accent1"/>
            </a:solidFill>
            <a:prstDash val="solid"/>
            <a:round/>
            <a:headEnd type="none" w="med" len="med"/>
            <a:tailEnd type="none" w="med" len="med"/>
          </a:ln>
        </p:spPr>
      </p:cxnSp>
      <p:sp>
        <p:nvSpPr>
          <p:cNvPr id="1101" name="Google Shape;1101;p38"/>
          <p:cNvSpPr txBox="1">
            <a:spLocks noGrp="1"/>
          </p:cNvSpPr>
          <p:nvPr>
            <p:ph type="body" idx="3"/>
          </p:nvPr>
        </p:nvSpPr>
        <p:spPr>
          <a:xfrm>
            <a:off x="420625" y="3561650"/>
            <a:ext cx="8384700" cy="1266300"/>
          </a:xfrm>
          <a:prstGeom prst="rect">
            <a:avLst/>
          </a:prstGeom>
          <a:solidFill>
            <a:schemeClr val="lt2"/>
          </a:solidFill>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1102"/>
        <p:cNvGrpSpPr/>
        <p:nvPr/>
      </p:nvGrpSpPr>
      <p:grpSpPr>
        <a:xfrm>
          <a:off x="0" y="0"/>
          <a:ext cx="0" cy="0"/>
          <a:chOff x="0" y="0"/>
          <a:chExt cx="0" cy="0"/>
        </a:xfrm>
      </p:grpSpPr>
      <p:sp>
        <p:nvSpPr>
          <p:cNvPr id="1103" name="Google Shape;1103;p39"/>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04" name="Google Shape;1104;p39"/>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1105" name="Google Shape;1105;p39"/>
          <p:cNvSpPr txBox="1">
            <a:spLocks noGrp="1"/>
          </p:cNvSpPr>
          <p:nvPr>
            <p:ph type="body" idx="2"/>
          </p:nvPr>
        </p:nvSpPr>
        <p:spPr>
          <a:xfrm>
            <a:off x="420625" y="1237902"/>
            <a:ext cx="2718000" cy="3599400"/>
          </a:xfrm>
          <a:prstGeom prst="rect">
            <a:avLst/>
          </a:prstGeom>
        </p:spPr>
        <p:txBody>
          <a:bodyPr spcFirstLastPara="1" wrap="square" lIns="9142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6" name="Google Shape;1106;p39"/>
          <p:cNvSpPr txBox="1">
            <a:spLocks noGrp="1"/>
          </p:cNvSpPr>
          <p:nvPr>
            <p:ph type="body" idx="3"/>
          </p:nvPr>
        </p:nvSpPr>
        <p:spPr>
          <a:xfrm>
            <a:off x="3355850" y="1237902"/>
            <a:ext cx="2718000" cy="3599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07" name="Google Shape;1107;p39"/>
          <p:cNvSpPr txBox="1">
            <a:spLocks noGrp="1"/>
          </p:cNvSpPr>
          <p:nvPr>
            <p:ph type="body" idx="4"/>
          </p:nvPr>
        </p:nvSpPr>
        <p:spPr>
          <a:xfrm>
            <a:off x="6291075" y="1237902"/>
            <a:ext cx="2514300" cy="3599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1108"/>
        <p:cNvGrpSpPr/>
        <p:nvPr/>
      </p:nvGrpSpPr>
      <p:grpSpPr>
        <a:xfrm>
          <a:off x="0" y="0"/>
          <a:ext cx="0" cy="0"/>
          <a:chOff x="0" y="0"/>
          <a:chExt cx="0" cy="0"/>
        </a:xfrm>
      </p:grpSpPr>
      <p:sp>
        <p:nvSpPr>
          <p:cNvPr id="1109" name="Google Shape;1109;p4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1110" name="Google Shape;1110;p40"/>
          <p:cNvSpPr txBox="1">
            <a:spLocks noGrp="1"/>
          </p:cNvSpPr>
          <p:nvPr>
            <p:ph type="body" idx="1"/>
          </p:nvPr>
        </p:nvSpPr>
        <p:spPr>
          <a:xfrm>
            <a:off x="420625" y="1009300"/>
            <a:ext cx="2718000" cy="38187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1111" name="Google Shape;1111;p40"/>
          <p:cNvSpPr txBox="1">
            <a:spLocks noGrp="1"/>
          </p:cNvSpPr>
          <p:nvPr>
            <p:ph type="body" idx="2"/>
          </p:nvPr>
        </p:nvSpPr>
        <p:spPr>
          <a:xfrm>
            <a:off x="3355850" y="1009300"/>
            <a:ext cx="2718000" cy="38187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2" name="Google Shape;1112;p40"/>
          <p:cNvCxnSpPr/>
          <p:nvPr/>
        </p:nvCxnSpPr>
        <p:spPr>
          <a:xfrm>
            <a:off x="6244938" y="1189524"/>
            <a:ext cx="0" cy="3357900"/>
          </a:xfrm>
          <a:prstGeom prst="straightConnector1">
            <a:avLst/>
          </a:prstGeom>
          <a:noFill/>
          <a:ln w="38100" cap="flat" cmpd="sng">
            <a:solidFill>
              <a:schemeClr val="accent1"/>
            </a:solidFill>
            <a:prstDash val="solid"/>
            <a:round/>
            <a:headEnd type="none" w="med" len="med"/>
            <a:tailEnd type="none" w="med" len="med"/>
          </a:ln>
        </p:spPr>
      </p:cxnSp>
      <p:sp>
        <p:nvSpPr>
          <p:cNvPr id="1113" name="Google Shape;1113;p40"/>
          <p:cNvSpPr txBox="1">
            <a:spLocks noGrp="1"/>
          </p:cNvSpPr>
          <p:nvPr>
            <p:ph type="body" idx="3"/>
          </p:nvPr>
        </p:nvSpPr>
        <p:spPr>
          <a:xfrm>
            <a:off x="6291075" y="1009300"/>
            <a:ext cx="2514300" cy="38187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1114" name="Google Shape;1114;p40"/>
          <p:cNvCxnSpPr/>
          <p:nvPr/>
        </p:nvCxnSpPr>
        <p:spPr>
          <a:xfrm>
            <a:off x="3306263" y="1189524"/>
            <a:ext cx="0" cy="3357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18"/>
        <p:cNvGrpSpPr/>
        <p:nvPr/>
      </p:nvGrpSpPr>
      <p:grpSpPr>
        <a:xfrm>
          <a:off x="0" y="0"/>
          <a:ext cx="0" cy="0"/>
          <a:chOff x="0" y="0"/>
          <a:chExt cx="0" cy="0"/>
        </a:xfrm>
      </p:grpSpPr>
      <p:sp>
        <p:nvSpPr>
          <p:cNvPr id="19" name="Google Shape;19;p5"/>
          <p:cNvSpPr txBox="1">
            <a:spLocks noGrp="1"/>
          </p:cNvSpPr>
          <p:nvPr>
            <p:ph type="ctrTitle"/>
          </p:nvPr>
        </p:nvSpPr>
        <p:spPr>
          <a:xfrm>
            <a:off x="420625" y="1254825"/>
            <a:ext cx="8411700" cy="28698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0" name="Google Shape;20;p5"/>
          <p:cNvSpPr txBox="1">
            <a:spLocks noGrp="1"/>
          </p:cNvSpPr>
          <p:nvPr>
            <p:ph type="subTitle" idx="1"/>
          </p:nvPr>
        </p:nvSpPr>
        <p:spPr>
          <a:xfrm>
            <a:off x="420600" y="4227350"/>
            <a:ext cx="8411700" cy="6006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pic>
        <p:nvPicPr>
          <p:cNvPr id="21" name="Google Shape;21;p5" descr="ASU_Horiz_RGB_Digital_MaroonGold.png"/>
          <p:cNvPicPr preferRelativeResize="0"/>
          <p:nvPr/>
        </p:nvPicPr>
        <p:blipFill rotWithShape="1">
          <a:blip r:embed="rId2">
            <a:alphaModFix/>
          </a:blip>
          <a:srcRect l="3993" t="13045" r="2039" b="14158"/>
          <a:stretch/>
        </p:blipFill>
        <p:spPr>
          <a:xfrm>
            <a:off x="320050" y="184550"/>
            <a:ext cx="3767325" cy="8100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1115"/>
        <p:cNvGrpSpPr/>
        <p:nvPr/>
      </p:nvGrpSpPr>
      <p:grpSpPr>
        <a:xfrm>
          <a:off x="0" y="0"/>
          <a:ext cx="0" cy="0"/>
          <a:chOff x="0" y="0"/>
          <a:chExt cx="0" cy="0"/>
        </a:xfrm>
      </p:grpSpPr>
      <p:grpSp>
        <p:nvGrpSpPr>
          <p:cNvPr id="1116" name="Google Shape;1116;p41"/>
          <p:cNvGrpSpPr/>
          <p:nvPr/>
        </p:nvGrpSpPr>
        <p:grpSpPr>
          <a:xfrm>
            <a:off x="-3955242" y="2101698"/>
            <a:ext cx="6994446" cy="4415545"/>
            <a:chOff x="238125" y="602600"/>
            <a:chExt cx="7143750" cy="4509800"/>
          </a:xfrm>
        </p:grpSpPr>
        <p:sp>
          <p:nvSpPr>
            <p:cNvPr id="1117" name="Google Shape;1117;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 name="Google Shape;1591;p41"/>
          <p:cNvGrpSpPr/>
          <p:nvPr/>
        </p:nvGrpSpPr>
        <p:grpSpPr>
          <a:xfrm>
            <a:off x="5397752" y="-924485"/>
            <a:ext cx="4818459" cy="3041860"/>
            <a:chOff x="238125" y="602600"/>
            <a:chExt cx="7143750" cy="4509800"/>
          </a:xfrm>
        </p:grpSpPr>
        <p:sp>
          <p:nvSpPr>
            <p:cNvPr id="1592" name="Google Shape;1592;p41"/>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1"/>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1"/>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1"/>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1"/>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1"/>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1"/>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1"/>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1"/>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1"/>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1"/>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1"/>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1"/>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1"/>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1"/>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1"/>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1"/>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1"/>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1"/>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1"/>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1"/>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1"/>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1"/>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1"/>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1"/>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1"/>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1"/>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1"/>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1"/>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1"/>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1"/>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1"/>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1"/>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1"/>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1"/>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1"/>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1"/>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1"/>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1"/>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1"/>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1"/>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1"/>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1"/>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1"/>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1"/>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1"/>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1"/>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1"/>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1"/>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1"/>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1"/>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1"/>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1"/>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1"/>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1"/>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1"/>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1"/>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1"/>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1"/>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1"/>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1"/>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1"/>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1"/>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1"/>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1"/>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1"/>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1"/>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1"/>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1"/>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1"/>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1"/>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1"/>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1"/>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1"/>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1"/>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1"/>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1"/>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1"/>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1"/>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1"/>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1"/>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1"/>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1"/>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1"/>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1"/>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1"/>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1"/>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1"/>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1"/>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1"/>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1"/>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1"/>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1"/>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1"/>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1"/>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1"/>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1"/>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1"/>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1"/>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1"/>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1"/>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1"/>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1"/>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1"/>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1"/>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1"/>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1"/>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1"/>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1"/>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1"/>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1"/>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1"/>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1"/>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1"/>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1"/>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1"/>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1"/>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1"/>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1"/>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1"/>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1"/>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1"/>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1"/>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1"/>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1"/>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1"/>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1"/>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1"/>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1"/>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1"/>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1"/>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1"/>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1"/>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1"/>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1"/>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1"/>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1"/>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1"/>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1"/>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1"/>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1"/>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1"/>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1"/>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1"/>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1"/>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1"/>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1"/>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1"/>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1"/>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1"/>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1"/>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1"/>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1"/>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1"/>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1"/>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1"/>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1"/>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1"/>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1"/>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1"/>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1"/>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1"/>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1"/>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1"/>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1"/>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1"/>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1"/>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1"/>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1"/>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1"/>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1"/>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1"/>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1"/>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1"/>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1"/>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1"/>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1"/>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1"/>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1"/>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1"/>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1"/>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1"/>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1"/>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1"/>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1"/>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1"/>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1"/>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1"/>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1"/>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1"/>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1"/>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1"/>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1"/>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1"/>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1"/>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1"/>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1"/>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1"/>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1"/>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1"/>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1"/>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1"/>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1"/>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1"/>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1"/>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1"/>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1"/>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1"/>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1"/>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1"/>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1"/>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1"/>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1"/>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1"/>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1"/>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1"/>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1"/>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1"/>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1"/>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1"/>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1"/>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1"/>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1"/>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1"/>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1"/>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1"/>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1"/>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1"/>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1"/>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1"/>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1"/>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1"/>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1"/>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1"/>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1"/>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1"/>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1"/>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1"/>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1"/>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1"/>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1"/>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1"/>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1"/>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1"/>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1"/>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1"/>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1"/>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1"/>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1"/>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1"/>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1"/>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1"/>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1"/>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1"/>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1"/>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1"/>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1"/>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1"/>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1"/>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1"/>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1"/>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1"/>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1"/>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1"/>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1"/>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1"/>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1"/>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1"/>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1"/>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1"/>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1"/>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1"/>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1"/>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1"/>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1"/>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1"/>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1"/>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1"/>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1"/>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1"/>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1"/>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1"/>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1"/>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1"/>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1"/>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1"/>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1"/>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1"/>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1"/>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1"/>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1"/>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1"/>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1"/>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1"/>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1"/>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1"/>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1"/>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1"/>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1"/>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1"/>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1"/>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1"/>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1"/>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1"/>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1"/>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1"/>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1"/>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1"/>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1"/>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1"/>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1"/>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1"/>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1"/>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1"/>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1"/>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1"/>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1"/>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1"/>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1"/>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1"/>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1"/>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1"/>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1"/>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1"/>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1"/>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1"/>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1"/>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1"/>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1"/>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1"/>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1"/>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1"/>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1"/>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1"/>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1"/>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1"/>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1"/>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1"/>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1"/>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1"/>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1"/>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1"/>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1"/>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1"/>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1"/>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1"/>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1"/>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1"/>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1"/>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1"/>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1"/>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1"/>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1"/>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1"/>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1"/>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1"/>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1"/>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1"/>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1"/>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1"/>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1"/>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1"/>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1"/>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1"/>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1"/>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1"/>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1"/>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1"/>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1"/>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1"/>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1"/>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1"/>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1"/>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1"/>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1"/>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1"/>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1"/>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1"/>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1"/>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1"/>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1"/>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1"/>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1"/>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1"/>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1"/>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1"/>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1"/>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1"/>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1"/>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1"/>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1"/>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1"/>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1"/>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1"/>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1"/>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1"/>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1"/>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1"/>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1"/>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1"/>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1"/>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1"/>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1"/>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1"/>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1"/>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1"/>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1"/>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1"/>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1"/>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1"/>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1"/>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1"/>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1"/>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1"/>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1"/>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1"/>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1"/>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6" name="Google Shape;2066;p41"/>
          <p:cNvSpPr txBox="1">
            <a:spLocks noGrp="1"/>
          </p:cNvSpPr>
          <p:nvPr>
            <p:ph type="body" idx="1"/>
          </p:nvPr>
        </p:nvSpPr>
        <p:spPr>
          <a:xfrm>
            <a:off x="6305375" y="884250"/>
            <a:ext cx="2500200" cy="39909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7" name="Google Shape;2067;p41"/>
          <p:cNvSpPr txBox="1">
            <a:spLocks noGrp="1"/>
          </p:cNvSpPr>
          <p:nvPr>
            <p:ph type="body" idx="2"/>
          </p:nvPr>
        </p:nvSpPr>
        <p:spPr>
          <a:xfrm>
            <a:off x="3367550" y="882800"/>
            <a:ext cx="2829300" cy="40176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8" name="Google Shape;2068;p41"/>
          <p:cNvSpPr txBox="1">
            <a:spLocks noGrp="1"/>
          </p:cNvSpPr>
          <p:nvPr>
            <p:ph type="body" idx="3"/>
          </p:nvPr>
        </p:nvSpPr>
        <p:spPr>
          <a:xfrm>
            <a:off x="424100" y="882800"/>
            <a:ext cx="2816700" cy="4041000"/>
          </a:xfrm>
          <a:prstGeom prst="rect">
            <a:avLst/>
          </a:prstGeom>
          <a:solidFill>
            <a:schemeClr val="dk1"/>
          </a:solidFill>
        </p:spPr>
        <p:txBody>
          <a:bodyPr spcFirstLastPara="1" wrap="square" lIns="182875" tIns="91425" rIns="91425" bIns="91425" anchor="t" anchorCtr="0">
            <a:noAutofit/>
          </a:bodyPr>
          <a:lstStyle>
            <a:lvl1pPr marL="457200" lvl="0" indent="-355600" rtl="0">
              <a:spcBef>
                <a:spcPts val="0"/>
              </a:spcBef>
              <a:spcAft>
                <a:spcPts val="0"/>
              </a:spcAft>
              <a:buSzPts val="2000"/>
              <a:buChar char="●"/>
              <a:defRPr>
                <a:solidFill>
                  <a:schemeClr val="lt1"/>
                </a:solidFill>
              </a:defRPr>
            </a:lvl1pPr>
            <a:lvl2pPr marL="914400" lvl="1" indent="-355600" rtl="0">
              <a:spcBef>
                <a:spcPts val="400"/>
              </a:spcBef>
              <a:spcAft>
                <a:spcPts val="0"/>
              </a:spcAft>
              <a:buSzPts val="2000"/>
              <a:buChar char="○"/>
              <a:defRPr>
                <a:solidFill>
                  <a:schemeClr val="lt1"/>
                </a:solidFill>
              </a:defRPr>
            </a:lvl2pPr>
            <a:lvl3pPr marL="1371600" lvl="2" indent="-355600" rtl="0">
              <a:spcBef>
                <a:spcPts val="400"/>
              </a:spcBef>
              <a:spcAft>
                <a:spcPts val="0"/>
              </a:spcAft>
              <a:buSzPts val="2000"/>
              <a:buChar char="■"/>
              <a:defRPr>
                <a:solidFill>
                  <a:schemeClr val="lt1"/>
                </a:solidFill>
              </a:defRPr>
            </a:lvl3pPr>
            <a:lvl4pPr marL="1828800" lvl="3" indent="-355600" rtl="0">
              <a:spcBef>
                <a:spcPts val="400"/>
              </a:spcBef>
              <a:spcAft>
                <a:spcPts val="0"/>
              </a:spcAft>
              <a:buSzPts val="2000"/>
              <a:buChar char="●"/>
              <a:defRPr>
                <a:solidFill>
                  <a:schemeClr val="lt1"/>
                </a:solidFill>
              </a:defRPr>
            </a:lvl4pPr>
            <a:lvl5pPr marL="2286000" lvl="4" indent="-355600" rtl="0">
              <a:spcBef>
                <a:spcPts val="400"/>
              </a:spcBef>
              <a:spcAft>
                <a:spcPts val="0"/>
              </a:spcAft>
              <a:buSzPts val="2000"/>
              <a:buChar char="○"/>
              <a:defRPr>
                <a:solidFill>
                  <a:schemeClr val="lt1"/>
                </a:solidFill>
              </a:defRPr>
            </a:lvl5pPr>
            <a:lvl6pPr marL="2743200" lvl="5" indent="-355600" rtl="0">
              <a:spcBef>
                <a:spcPts val="400"/>
              </a:spcBef>
              <a:spcAft>
                <a:spcPts val="0"/>
              </a:spcAft>
              <a:buSzPts val="2000"/>
              <a:buChar char="■"/>
              <a:defRPr>
                <a:solidFill>
                  <a:schemeClr val="lt1"/>
                </a:solidFill>
              </a:defRPr>
            </a:lvl6pPr>
            <a:lvl7pPr marL="3200400" lvl="6" indent="-355600" rtl="0">
              <a:spcBef>
                <a:spcPts val="400"/>
              </a:spcBef>
              <a:spcAft>
                <a:spcPts val="0"/>
              </a:spcAft>
              <a:buSzPts val="2000"/>
              <a:buChar char="●"/>
              <a:defRPr>
                <a:solidFill>
                  <a:schemeClr val="lt1"/>
                </a:solidFill>
              </a:defRPr>
            </a:lvl7pPr>
            <a:lvl8pPr marL="3657600" lvl="7" indent="-355600" rtl="0">
              <a:spcBef>
                <a:spcPts val="400"/>
              </a:spcBef>
              <a:spcAft>
                <a:spcPts val="0"/>
              </a:spcAft>
              <a:buSzPts val="2000"/>
              <a:buChar char="○"/>
              <a:defRPr>
                <a:solidFill>
                  <a:schemeClr val="lt1"/>
                </a:solidFill>
              </a:defRPr>
            </a:lvl8pPr>
            <a:lvl9pPr marL="4114800" lvl="8" indent="-355600" rtl="0">
              <a:spcBef>
                <a:spcPts val="400"/>
              </a:spcBef>
              <a:spcAft>
                <a:spcPts val="400"/>
              </a:spcAft>
              <a:buSzPts val="2000"/>
              <a:buChar char="■"/>
              <a:defRPr>
                <a:solidFill>
                  <a:schemeClr val="lt1"/>
                </a:solidFill>
              </a:defRPr>
            </a:lvl9pPr>
          </a:lstStyle>
          <a:p>
            <a:endParaRPr/>
          </a:p>
        </p:txBody>
      </p:sp>
      <p:sp>
        <p:nvSpPr>
          <p:cNvPr id="2069" name="Google Shape;2069;p41"/>
          <p:cNvSpPr txBox="1">
            <a:spLocks noGrp="1"/>
          </p:cNvSpPr>
          <p:nvPr>
            <p:ph type="title"/>
          </p:nvPr>
        </p:nvSpPr>
        <p:spPr>
          <a:xfrm>
            <a:off x="424100" y="310100"/>
            <a:ext cx="8295000" cy="5727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0" name="Google Shape;2070;p41"/>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1"/>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1"/>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1"/>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2074"/>
        <p:cNvGrpSpPr/>
        <p:nvPr/>
      </p:nvGrpSpPr>
      <p:grpSpPr>
        <a:xfrm>
          <a:off x="0" y="0"/>
          <a:ext cx="0" cy="0"/>
          <a:chOff x="0" y="0"/>
          <a:chExt cx="0" cy="0"/>
        </a:xfrm>
      </p:grpSpPr>
      <p:sp>
        <p:nvSpPr>
          <p:cNvPr id="2075" name="Google Shape;2075;p4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76" name="Google Shape;2076;p42"/>
          <p:cNvSpPr txBox="1">
            <a:spLocks noGrp="1"/>
          </p:cNvSpPr>
          <p:nvPr>
            <p:ph type="subTitle" idx="1"/>
          </p:nvPr>
        </p:nvSpPr>
        <p:spPr>
          <a:xfrm>
            <a:off x="424450" y="756623"/>
            <a:ext cx="8384700" cy="228600"/>
          </a:xfrm>
          <a:prstGeom prst="rect">
            <a:avLst/>
          </a:prstGeom>
        </p:spPr>
        <p:txBody>
          <a:bodyPr spcFirstLastPara="1" wrap="square" lIns="0" tIns="0" rIns="0" bIns="0" anchor="t" anchorCtr="0">
            <a:spAutoFit/>
          </a:bodyPr>
          <a:lstStyle>
            <a:lvl1pPr lvl="0" rtl="0">
              <a:spcBef>
                <a:spcPts val="0"/>
              </a:spcBef>
              <a:spcAft>
                <a:spcPts val="0"/>
              </a:spcAft>
              <a:buClr>
                <a:schemeClr val="lt1"/>
              </a:buClr>
              <a:buSzPts val="1600"/>
              <a:buNone/>
              <a:defRPr sz="1600" b="1">
                <a:solidFill>
                  <a:schemeClr val="lt1"/>
                </a:solidFill>
                <a:highlight>
                  <a:schemeClr val="dk1"/>
                </a:highlight>
              </a:defRPr>
            </a:lvl1pPr>
            <a:lvl2pPr lvl="1" rtl="0">
              <a:spcBef>
                <a:spcPts val="800"/>
              </a:spcBef>
              <a:spcAft>
                <a:spcPts val="0"/>
              </a:spcAft>
              <a:buSzPts val="2000"/>
              <a:buNone/>
              <a:defRPr/>
            </a:lvl2pPr>
            <a:lvl3pPr lvl="2" rtl="0">
              <a:spcBef>
                <a:spcPts val="800"/>
              </a:spcBef>
              <a:spcAft>
                <a:spcPts val="0"/>
              </a:spcAft>
              <a:buSzPts val="2000"/>
              <a:buNone/>
              <a:defRPr/>
            </a:lvl3pPr>
            <a:lvl4pPr lvl="3" rtl="0">
              <a:spcBef>
                <a:spcPts val="800"/>
              </a:spcBef>
              <a:spcAft>
                <a:spcPts val="0"/>
              </a:spcAft>
              <a:buSzPts val="2000"/>
              <a:buNone/>
              <a:defRPr/>
            </a:lvl4pPr>
            <a:lvl5pPr lvl="4" rtl="0">
              <a:spcBef>
                <a:spcPts val="800"/>
              </a:spcBef>
              <a:spcAft>
                <a:spcPts val="0"/>
              </a:spcAft>
              <a:buSzPts val="2000"/>
              <a:buNone/>
              <a:defRPr/>
            </a:lvl5pPr>
            <a:lvl6pPr lvl="5" rtl="0">
              <a:spcBef>
                <a:spcPts val="800"/>
              </a:spcBef>
              <a:spcAft>
                <a:spcPts val="0"/>
              </a:spcAft>
              <a:buSzPts val="2000"/>
              <a:buNone/>
              <a:defRPr/>
            </a:lvl6pPr>
            <a:lvl7pPr lvl="6" rtl="0">
              <a:spcBef>
                <a:spcPts val="800"/>
              </a:spcBef>
              <a:spcAft>
                <a:spcPts val="0"/>
              </a:spcAft>
              <a:buSzPts val="2000"/>
              <a:buNone/>
              <a:defRPr/>
            </a:lvl7pPr>
            <a:lvl8pPr lvl="7" rtl="0">
              <a:spcBef>
                <a:spcPts val="800"/>
              </a:spcBef>
              <a:spcAft>
                <a:spcPts val="0"/>
              </a:spcAft>
              <a:buSzPts val="2000"/>
              <a:buNone/>
              <a:defRPr/>
            </a:lvl8pPr>
            <a:lvl9pPr lvl="8" rtl="0">
              <a:spcBef>
                <a:spcPts val="800"/>
              </a:spcBef>
              <a:spcAft>
                <a:spcPts val="800"/>
              </a:spcAft>
              <a:buSzPts val="2000"/>
              <a:buNone/>
              <a:defRPr/>
            </a:lvl9pPr>
          </a:lstStyle>
          <a:p>
            <a:endParaRPr/>
          </a:p>
        </p:txBody>
      </p:sp>
      <p:sp>
        <p:nvSpPr>
          <p:cNvPr id="2077" name="Google Shape;2077;p42"/>
          <p:cNvSpPr txBox="1">
            <a:spLocks noGrp="1"/>
          </p:cNvSpPr>
          <p:nvPr>
            <p:ph type="body" idx="2"/>
          </p:nvPr>
        </p:nvSpPr>
        <p:spPr>
          <a:xfrm>
            <a:off x="420625" y="1152475"/>
            <a:ext cx="1993500" cy="3675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8" name="Google Shape;2078;p42"/>
          <p:cNvSpPr txBox="1">
            <a:spLocks noGrp="1"/>
          </p:cNvSpPr>
          <p:nvPr>
            <p:ph type="body" idx="3"/>
          </p:nvPr>
        </p:nvSpPr>
        <p:spPr>
          <a:xfrm>
            <a:off x="2498575" y="1152475"/>
            <a:ext cx="2032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79" name="Google Shape;2079;p42"/>
          <p:cNvSpPr txBox="1">
            <a:spLocks noGrp="1"/>
          </p:cNvSpPr>
          <p:nvPr>
            <p:ph type="body" idx="4"/>
          </p:nvPr>
        </p:nvSpPr>
        <p:spPr>
          <a:xfrm>
            <a:off x="4692750" y="1152475"/>
            <a:ext cx="1993500" cy="36756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0" name="Google Shape;2080;p42"/>
          <p:cNvSpPr txBox="1">
            <a:spLocks noGrp="1"/>
          </p:cNvSpPr>
          <p:nvPr>
            <p:ph type="body" idx="5"/>
          </p:nvPr>
        </p:nvSpPr>
        <p:spPr>
          <a:xfrm>
            <a:off x="6770690" y="1152475"/>
            <a:ext cx="2073300" cy="3675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2081"/>
        <p:cNvGrpSpPr/>
        <p:nvPr/>
      </p:nvGrpSpPr>
      <p:grpSpPr>
        <a:xfrm>
          <a:off x="0" y="0"/>
          <a:ext cx="0" cy="0"/>
          <a:chOff x="0" y="0"/>
          <a:chExt cx="0" cy="0"/>
        </a:xfrm>
      </p:grpSpPr>
      <p:sp>
        <p:nvSpPr>
          <p:cNvPr id="2082" name="Google Shape;2082;p4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83" name="Google Shape;2083;p43"/>
          <p:cNvSpPr txBox="1">
            <a:spLocks noGrp="1"/>
          </p:cNvSpPr>
          <p:nvPr>
            <p:ph type="body" idx="1"/>
          </p:nvPr>
        </p:nvSpPr>
        <p:spPr>
          <a:xfrm>
            <a:off x="420625" y="994550"/>
            <a:ext cx="1993500" cy="38334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4" name="Google Shape;2084;p43"/>
          <p:cNvSpPr txBox="1">
            <a:spLocks noGrp="1"/>
          </p:cNvSpPr>
          <p:nvPr>
            <p:ph type="body" idx="2"/>
          </p:nvPr>
        </p:nvSpPr>
        <p:spPr>
          <a:xfrm>
            <a:off x="2498577" y="994550"/>
            <a:ext cx="2032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5" name="Google Shape;2085;p43"/>
          <p:cNvCxnSpPr/>
          <p:nvPr/>
        </p:nvCxnSpPr>
        <p:spPr>
          <a:xfrm>
            <a:off x="2478218" y="1245696"/>
            <a:ext cx="0" cy="3300900"/>
          </a:xfrm>
          <a:prstGeom prst="straightConnector1">
            <a:avLst/>
          </a:prstGeom>
          <a:noFill/>
          <a:ln w="38100" cap="flat" cmpd="sng">
            <a:solidFill>
              <a:schemeClr val="accent1"/>
            </a:solidFill>
            <a:prstDash val="solid"/>
            <a:round/>
            <a:headEnd type="none" w="med" len="med"/>
            <a:tailEnd type="none" w="med" len="med"/>
          </a:ln>
        </p:spPr>
      </p:cxnSp>
      <p:cxnSp>
        <p:nvCxnSpPr>
          <p:cNvPr id="2086" name="Google Shape;2086;p43"/>
          <p:cNvCxnSpPr/>
          <p:nvPr/>
        </p:nvCxnSpPr>
        <p:spPr>
          <a:xfrm>
            <a:off x="4621048" y="1245696"/>
            <a:ext cx="0" cy="3300900"/>
          </a:xfrm>
          <a:prstGeom prst="straightConnector1">
            <a:avLst/>
          </a:prstGeom>
          <a:noFill/>
          <a:ln w="38100" cap="flat" cmpd="sng">
            <a:solidFill>
              <a:schemeClr val="accent1"/>
            </a:solidFill>
            <a:prstDash val="solid"/>
            <a:round/>
            <a:headEnd type="none" w="med" len="med"/>
            <a:tailEnd type="none" w="med" len="med"/>
          </a:ln>
        </p:spPr>
      </p:cxnSp>
      <p:sp>
        <p:nvSpPr>
          <p:cNvPr id="2087" name="Google Shape;2087;p43"/>
          <p:cNvSpPr txBox="1">
            <a:spLocks noGrp="1"/>
          </p:cNvSpPr>
          <p:nvPr>
            <p:ph type="body" idx="3"/>
          </p:nvPr>
        </p:nvSpPr>
        <p:spPr>
          <a:xfrm>
            <a:off x="4692755" y="994550"/>
            <a:ext cx="1993500" cy="3833400"/>
          </a:xfrm>
          <a:prstGeom prst="rect">
            <a:avLst/>
          </a:prstGeom>
        </p:spPr>
        <p:txBody>
          <a:bodyPr spcFirstLastPara="1" wrap="square" lIns="182875"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88" name="Google Shape;2088;p43"/>
          <p:cNvSpPr txBox="1">
            <a:spLocks noGrp="1"/>
          </p:cNvSpPr>
          <p:nvPr>
            <p:ph type="body" idx="4"/>
          </p:nvPr>
        </p:nvSpPr>
        <p:spPr>
          <a:xfrm>
            <a:off x="6770698" y="994550"/>
            <a:ext cx="2073300" cy="38334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89" name="Google Shape;2089;p43"/>
          <p:cNvCxnSpPr/>
          <p:nvPr/>
        </p:nvCxnSpPr>
        <p:spPr>
          <a:xfrm>
            <a:off x="6750348" y="1245696"/>
            <a:ext cx="0" cy="33009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2090"/>
        <p:cNvGrpSpPr/>
        <p:nvPr/>
      </p:nvGrpSpPr>
      <p:grpSpPr>
        <a:xfrm>
          <a:off x="0" y="0"/>
          <a:ext cx="0" cy="0"/>
          <a:chOff x="0" y="0"/>
          <a:chExt cx="0" cy="0"/>
        </a:xfrm>
      </p:grpSpPr>
      <p:sp>
        <p:nvSpPr>
          <p:cNvPr id="2091" name="Google Shape;2091;p44"/>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092" name="Google Shape;2092;p44"/>
          <p:cNvSpPr txBox="1">
            <a:spLocks noGrp="1"/>
          </p:cNvSpPr>
          <p:nvPr>
            <p:ph type="body" idx="1"/>
          </p:nvPr>
        </p:nvSpPr>
        <p:spPr>
          <a:xfrm>
            <a:off x="420625" y="994550"/>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3" name="Google Shape;2093;p44"/>
          <p:cNvSpPr txBox="1">
            <a:spLocks noGrp="1"/>
          </p:cNvSpPr>
          <p:nvPr>
            <p:ph type="body" idx="2"/>
          </p:nvPr>
        </p:nvSpPr>
        <p:spPr>
          <a:xfrm>
            <a:off x="4617725" y="994550"/>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4" name="Google Shape;2094;p44"/>
          <p:cNvCxnSpPr/>
          <p:nvPr/>
        </p:nvCxnSpPr>
        <p:spPr>
          <a:xfrm>
            <a:off x="4576623" y="1112895"/>
            <a:ext cx="0" cy="1555800"/>
          </a:xfrm>
          <a:prstGeom prst="straightConnector1">
            <a:avLst/>
          </a:prstGeom>
          <a:noFill/>
          <a:ln w="38100" cap="flat" cmpd="sng">
            <a:solidFill>
              <a:schemeClr val="accent1"/>
            </a:solidFill>
            <a:prstDash val="solid"/>
            <a:round/>
            <a:headEnd type="none" w="med" len="med"/>
            <a:tailEnd type="none" w="med" len="med"/>
          </a:ln>
        </p:spPr>
      </p:cxnSp>
      <p:sp>
        <p:nvSpPr>
          <p:cNvPr id="2095" name="Google Shape;2095;p44"/>
          <p:cNvSpPr txBox="1">
            <a:spLocks noGrp="1"/>
          </p:cNvSpPr>
          <p:nvPr>
            <p:ph type="body" idx="3"/>
          </p:nvPr>
        </p:nvSpPr>
        <p:spPr>
          <a:xfrm>
            <a:off x="420625" y="3021326"/>
            <a:ext cx="4105500" cy="1806600"/>
          </a:xfrm>
          <a:prstGeom prst="rect">
            <a:avLst/>
          </a:prstGeom>
        </p:spPr>
        <p:txBody>
          <a:bodyPr spcFirstLastPara="1" wrap="square" lIns="0" tIns="0" rIns="91425"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sp>
        <p:nvSpPr>
          <p:cNvPr id="2096" name="Google Shape;2096;p44"/>
          <p:cNvSpPr txBox="1">
            <a:spLocks noGrp="1"/>
          </p:cNvSpPr>
          <p:nvPr>
            <p:ph type="body" idx="4"/>
          </p:nvPr>
        </p:nvSpPr>
        <p:spPr>
          <a:xfrm>
            <a:off x="4617725" y="3021326"/>
            <a:ext cx="4188000" cy="1806600"/>
          </a:xfrm>
          <a:prstGeom prst="rect">
            <a:avLst/>
          </a:prstGeom>
        </p:spPr>
        <p:txBody>
          <a:bodyPr spcFirstLastPara="1" wrap="square" lIns="182875"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400"/>
              </a:spcBef>
              <a:spcAft>
                <a:spcPts val="0"/>
              </a:spcAft>
              <a:buSzPts val="1600"/>
              <a:buChar char="○"/>
              <a:defRPr sz="1600"/>
            </a:lvl2pPr>
            <a:lvl3pPr marL="1371600" lvl="2" indent="-330200" rtl="0">
              <a:spcBef>
                <a:spcPts val="400"/>
              </a:spcBef>
              <a:spcAft>
                <a:spcPts val="0"/>
              </a:spcAft>
              <a:buSzPts val="1600"/>
              <a:buChar char="■"/>
              <a:defRPr sz="1600"/>
            </a:lvl3pPr>
            <a:lvl4pPr marL="1828800" lvl="3" indent="-330200" rtl="0">
              <a:spcBef>
                <a:spcPts val="400"/>
              </a:spcBef>
              <a:spcAft>
                <a:spcPts val="0"/>
              </a:spcAft>
              <a:buSzPts val="1600"/>
              <a:buChar char="●"/>
              <a:defRPr sz="1600"/>
            </a:lvl4pPr>
            <a:lvl5pPr marL="2286000" lvl="4" indent="-330200" rtl="0">
              <a:spcBef>
                <a:spcPts val="400"/>
              </a:spcBef>
              <a:spcAft>
                <a:spcPts val="0"/>
              </a:spcAft>
              <a:buSzPts val="1600"/>
              <a:buChar char="○"/>
              <a:defRPr sz="1600"/>
            </a:lvl5pPr>
            <a:lvl6pPr marL="2743200" lvl="5" indent="-330200" rtl="0">
              <a:spcBef>
                <a:spcPts val="400"/>
              </a:spcBef>
              <a:spcAft>
                <a:spcPts val="0"/>
              </a:spcAft>
              <a:buSzPts val="1600"/>
              <a:buChar char="■"/>
              <a:defRPr sz="1600"/>
            </a:lvl6pPr>
            <a:lvl7pPr marL="3200400" lvl="6" indent="-330200" rtl="0">
              <a:spcBef>
                <a:spcPts val="400"/>
              </a:spcBef>
              <a:spcAft>
                <a:spcPts val="0"/>
              </a:spcAft>
              <a:buSzPts val="1600"/>
              <a:buChar char="●"/>
              <a:defRPr sz="1600"/>
            </a:lvl7pPr>
            <a:lvl8pPr marL="3657600" lvl="7" indent="-330200" rtl="0">
              <a:spcBef>
                <a:spcPts val="400"/>
              </a:spcBef>
              <a:spcAft>
                <a:spcPts val="0"/>
              </a:spcAft>
              <a:buSzPts val="1600"/>
              <a:buChar char="○"/>
              <a:defRPr sz="1600"/>
            </a:lvl8pPr>
            <a:lvl9pPr marL="4114800" lvl="8" indent="-330200" rtl="0">
              <a:spcBef>
                <a:spcPts val="400"/>
              </a:spcBef>
              <a:spcAft>
                <a:spcPts val="400"/>
              </a:spcAft>
              <a:buSzPts val="1600"/>
              <a:buChar char="■"/>
              <a:defRPr sz="1600"/>
            </a:lvl9pPr>
          </a:lstStyle>
          <a:p>
            <a:endParaRPr/>
          </a:p>
        </p:txBody>
      </p:sp>
      <p:cxnSp>
        <p:nvCxnSpPr>
          <p:cNvPr id="2097" name="Google Shape;2097;p44"/>
          <p:cNvCxnSpPr/>
          <p:nvPr/>
        </p:nvCxnSpPr>
        <p:spPr>
          <a:xfrm>
            <a:off x="4576623" y="3139672"/>
            <a:ext cx="0" cy="1555800"/>
          </a:xfrm>
          <a:prstGeom prst="straightConnector1">
            <a:avLst/>
          </a:prstGeom>
          <a:noFill/>
          <a:ln w="38100" cap="flat" cmpd="sng">
            <a:solidFill>
              <a:schemeClr val="accent1"/>
            </a:solidFill>
            <a:prstDash val="solid"/>
            <a:round/>
            <a:headEnd type="none" w="med" len="med"/>
            <a:tailEnd type="none" w="med" len="med"/>
          </a:ln>
        </p:spPr>
      </p:cxn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2098"/>
        <p:cNvGrpSpPr/>
        <p:nvPr/>
      </p:nvGrpSpPr>
      <p:grpSpPr>
        <a:xfrm>
          <a:off x="0" y="0"/>
          <a:ext cx="0" cy="0"/>
          <a:chOff x="0" y="0"/>
          <a:chExt cx="0" cy="0"/>
        </a:xfrm>
      </p:grpSpPr>
      <p:sp>
        <p:nvSpPr>
          <p:cNvPr id="2099" name="Google Shape;2099;p45"/>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text and image layout options</a:t>
            </a:r>
            <a:endParaRPr sz="7200" b="1">
              <a:solidFill>
                <a:srgbClr val="FFFFFF"/>
              </a:solidFill>
              <a:highlight>
                <a:schemeClr val="dk1"/>
              </a:highlight>
            </a:endParaRPr>
          </a:p>
        </p:txBody>
      </p:sp>
      <p:sp>
        <p:nvSpPr>
          <p:cNvPr id="2100" name="Google Shape;2100;p45"/>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2101"/>
        <p:cNvGrpSpPr/>
        <p:nvPr/>
      </p:nvGrpSpPr>
      <p:grpSpPr>
        <a:xfrm>
          <a:off x="0" y="0"/>
          <a:ext cx="0" cy="0"/>
          <a:chOff x="0" y="0"/>
          <a:chExt cx="0" cy="0"/>
        </a:xfrm>
      </p:grpSpPr>
      <p:sp>
        <p:nvSpPr>
          <p:cNvPr id="2102" name="Google Shape;2102;p46"/>
          <p:cNvSpPr>
            <a:spLocks noGrp="1"/>
          </p:cNvSpPr>
          <p:nvPr>
            <p:ph type="pic" idx="2"/>
          </p:nvPr>
        </p:nvSpPr>
        <p:spPr>
          <a:xfrm>
            <a:off x="9225" y="-9225"/>
            <a:ext cx="9144000" cy="2429400"/>
          </a:xfrm>
          <a:prstGeom prst="rect">
            <a:avLst/>
          </a:prstGeom>
          <a:noFill/>
          <a:ln>
            <a:noFill/>
          </a:ln>
        </p:spPr>
      </p:sp>
      <p:pic>
        <p:nvPicPr>
          <p:cNvPr id="2103" name="Google Shape;2103;p4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104" name="Google Shape;2104;p46"/>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5" name="Google Shape;2105;p46"/>
          <p:cNvSpPr txBox="1">
            <a:spLocks noGrp="1"/>
          </p:cNvSpPr>
          <p:nvPr>
            <p:ph type="body" idx="1"/>
          </p:nvPr>
        </p:nvSpPr>
        <p:spPr>
          <a:xfrm>
            <a:off x="1572775" y="2482075"/>
            <a:ext cx="5971200" cy="2346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2106"/>
        <p:cNvGrpSpPr/>
        <p:nvPr/>
      </p:nvGrpSpPr>
      <p:grpSpPr>
        <a:xfrm>
          <a:off x="0" y="0"/>
          <a:ext cx="0" cy="0"/>
          <a:chOff x="0" y="0"/>
          <a:chExt cx="0" cy="0"/>
        </a:xfrm>
      </p:grpSpPr>
      <p:sp>
        <p:nvSpPr>
          <p:cNvPr id="2107" name="Google Shape;2107;p47"/>
          <p:cNvSpPr txBox="1">
            <a:spLocks noGrp="1"/>
          </p:cNvSpPr>
          <p:nvPr>
            <p:ph type="title"/>
          </p:nvPr>
        </p:nvSpPr>
        <p:spPr>
          <a:xfrm>
            <a:off x="420625" y="320050"/>
            <a:ext cx="42063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08" name="Google Shape;2108;p47"/>
          <p:cNvSpPr txBox="1">
            <a:spLocks noGrp="1"/>
          </p:cNvSpPr>
          <p:nvPr>
            <p:ph type="body" idx="1"/>
          </p:nvPr>
        </p:nvSpPr>
        <p:spPr>
          <a:xfrm>
            <a:off x="420900" y="1356375"/>
            <a:ext cx="37761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09" name="Google Shape;2109;p47"/>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2110"/>
        <p:cNvGrpSpPr/>
        <p:nvPr/>
      </p:nvGrpSpPr>
      <p:grpSpPr>
        <a:xfrm>
          <a:off x="0" y="0"/>
          <a:ext cx="0" cy="0"/>
          <a:chOff x="0" y="0"/>
          <a:chExt cx="0" cy="0"/>
        </a:xfrm>
      </p:grpSpPr>
      <p:sp>
        <p:nvSpPr>
          <p:cNvPr id="2111" name="Google Shape;2111;p48"/>
          <p:cNvSpPr txBox="1">
            <a:spLocks noGrp="1"/>
          </p:cNvSpPr>
          <p:nvPr>
            <p:ph type="title"/>
          </p:nvPr>
        </p:nvSpPr>
        <p:spPr>
          <a:xfrm>
            <a:off x="5038350" y="320050"/>
            <a:ext cx="3767400" cy="5670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2" name="Google Shape;2112;p48"/>
          <p:cNvSpPr>
            <a:spLocks noGrp="1"/>
          </p:cNvSpPr>
          <p:nvPr>
            <p:ph type="pic" idx="2"/>
          </p:nvPr>
        </p:nvSpPr>
        <p:spPr>
          <a:xfrm>
            <a:off x="0" y="0"/>
            <a:ext cx="4572000" cy="5143500"/>
          </a:xfrm>
          <a:prstGeom prst="rect">
            <a:avLst/>
          </a:prstGeom>
          <a:noFill/>
          <a:ln>
            <a:noFill/>
          </a:ln>
        </p:spPr>
      </p:sp>
      <p:sp>
        <p:nvSpPr>
          <p:cNvPr id="2113" name="Google Shape;2113;p48"/>
          <p:cNvSpPr txBox="1">
            <a:spLocks noGrp="1"/>
          </p:cNvSpPr>
          <p:nvPr>
            <p:ph type="body" idx="1"/>
          </p:nvPr>
        </p:nvSpPr>
        <p:spPr>
          <a:xfrm>
            <a:off x="5038275" y="1420950"/>
            <a:ext cx="37674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2114"/>
        <p:cNvGrpSpPr/>
        <p:nvPr/>
      </p:nvGrpSpPr>
      <p:grpSpPr>
        <a:xfrm>
          <a:off x="0" y="0"/>
          <a:ext cx="0" cy="0"/>
          <a:chOff x="0" y="0"/>
          <a:chExt cx="0" cy="0"/>
        </a:xfrm>
      </p:grpSpPr>
      <p:sp>
        <p:nvSpPr>
          <p:cNvPr id="2115" name="Google Shape;2115;p49"/>
          <p:cNvSpPr txBox="1">
            <a:spLocks noGrp="1"/>
          </p:cNvSpPr>
          <p:nvPr>
            <p:ph type="title"/>
          </p:nvPr>
        </p:nvSpPr>
        <p:spPr>
          <a:xfrm>
            <a:off x="420625" y="320050"/>
            <a:ext cx="3776400" cy="944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16" name="Google Shape;2116;p49"/>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9"/>
          <p:cNvSpPr txBox="1">
            <a:spLocks noGrp="1"/>
          </p:cNvSpPr>
          <p:nvPr>
            <p:ph type="body" idx="1"/>
          </p:nvPr>
        </p:nvSpPr>
        <p:spPr>
          <a:xfrm>
            <a:off x="420900" y="1356375"/>
            <a:ext cx="3776400" cy="34716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18" name="Google Shape;2118;p49"/>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2119"/>
        <p:cNvGrpSpPr/>
        <p:nvPr/>
      </p:nvGrpSpPr>
      <p:grpSpPr>
        <a:xfrm>
          <a:off x="0" y="0"/>
          <a:ext cx="0" cy="0"/>
          <a:chOff x="0" y="0"/>
          <a:chExt cx="0" cy="0"/>
        </a:xfrm>
      </p:grpSpPr>
      <p:sp>
        <p:nvSpPr>
          <p:cNvPr id="2120" name="Google Shape;2120;p50"/>
          <p:cNvSpPr txBox="1">
            <a:spLocks noGrp="1"/>
          </p:cNvSpPr>
          <p:nvPr>
            <p:ph type="title"/>
          </p:nvPr>
        </p:nvSpPr>
        <p:spPr>
          <a:xfrm>
            <a:off x="5038350" y="886975"/>
            <a:ext cx="37764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1" name="Google Shape;2121;p50"/>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0"/>
          <p:cNvSpPr txBox="1">
            <a:spLocks noGrp="1"/>
          </p:cNvSpPr>
          <p:nvPr>
            <p:ph type="body" idx="1"/>
          </p:nvPr>
        </p:nvSpPr>
        <p:spPr>
          <a:xfrm>
            <a:off x="5029250" y="1679325"/>
            <a:ext cx="3776400" cy="31488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23" name="Google Shape;2123;p50"/>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22"/>
        <p:cNvGrpSpPr/>
        <p:nvPr/>
      </p:nvGrpSpPr>
      <p:grpSpPr>
        <a:xfrm>
          <a:off x="0" y="0"/>
          <a:ext cx="0" cy="0"/>
          <a:chOff x="0" y="0"/>
          <a:chExt cx="0" cy="0"/>
        </a:xfrm>
      </p:grpSpPr>
      <p:sp>
        <p:nvSpPr>
          <p:cNvPr id="23" name="Google Shape;23;p6"/>
          <p:cNvSpPr txBox="1">
            <a:spLocks noGrp="1"/>
          </p:cNvSpPr>
          <p:nvPr>
            <p:ph type="ctrTitle"/>
          </p:nvPr>
        </p:nvSpPr>
        <p:spPr>
          <a:xfrm>
            <a:off x="420625" y="1150944"/>
            <a:ext cx="8411700" cy="810000"/>
          </a:xfrm>
          <a:prstGeom prst="rect">
            <a:avLst/>
          </a:prstGeom>
        </p:spPr>
        <p:txBody>
          <a:bodyPr spcFirstLastPara="1" wrap="square" lIns="0" tIns="0" rIns="0" bIns="0" anchor="t" anchorCtr="0">
            <a:spAutoFit/>
          </a:bodyPr>
          <a:lstStyle>
            <a:lvl1pPr lvl="0" rtl="0">
              <a:lnSpc>
                <a:spcPct val="90000"/>
              </a:lnSpc>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4" name="Google Shape;24;p6"/>
          <p:cNvSpPr txBox="1">
            <a:spLocks noGrp="1"/>
          </p:cNvSpPr>
          <p:nvPr>
            <p:ph type="subTitle" idx="1"/>
          </p:nvPr>
        </p:nvSpPr>
        <p:spPr>
          <a:xfrm>
            <a:off x="420625" y="886975"/>
            <a:ext cx="8411700" cy="257100"/>
          </a:xfrm>
          <a:prstGeom prst="rect">
            <a:avLst/>
          </a:prstGeom>
        </p:spPr>
        <p:txBody>
          <a:bodyPr spcFirstLastPara="1" wrap="square" lIns="0" tIns="0" rIns="0" bIns="0" anchor="t" anchorCtr="0">
            <a:spAutoFit/>
          </a:bodyPr>
          <a:lstStyle>
            <a:lvl1pPr lvl="0" rtl="0">
              <a:lnSpc>
                <a:spcPct val="100000"/>
              </a:lnSpc>
              <a:spcBef>
                <a:spcPts val="0"/>
              </a:spcBef>
              <a:spcAft>
                <a:spcPts val="0"/>
              </a:spcAft>
              <a:buSzPts val="1600"/>
              <a:buNone/>
              <a:defRPr sz="1600" b="1">
                <a:highlight>
                  <a:schemeClr val="accent1"/>
                </a:highlight>
              </a:defRPr>
            </a:lvl1pPr>
            <a:lvl2pPr lvl="1" algn="ctr" rtl="0">
              <a:lnSpc>
                <a:spcPct val="100000"/>
              </a:lnSpc>
              <a:spcBef>
                <a:spcPts val="0"/>
              </a:spcBef>
              <a:spcAft>
                <a:spcPts val="0"/>
              </a:spcAft>
              <a:buSzPts val="2800"/>
              <a:buNone/>
              <a:defRPr sz="2800">
                <a:highlight>
                  <a:schemeClr val="accent1"/>
                </a:highlight>
              </a:defRPr>
            </a:lvl2pPr>
            <a:lvl3pPr lvl="2" algn="ctr" rtl="0">
              <a:lnSpc>
                <a:spcPct val="100000"/>
              </a:lnSpc>
              <a:spcBef>
                <a:spcPts val="0"/>
              </a:spcBef>
              <a:spcAft>
                <a:spcPts val="0"/>
              </a:spcAft>
              <a:buSzPts val="2800"/>
              <a:buNone/>
              <a:defRPr sz="2800">
                <a:highlight>
                  <a:schemeClr val="accent1"/>
                </a:highlight>
              </a:defRPr>
            </a:lvl3pPr>
            <a:lvl4pPr lvl="3" algn="ctr" rtl="0">
              <a:lnSpc>
                <a:spcPct val="100000"/>
              </a:lnSpc>
              <a:spcBef>
                <a:spcPts val="0"/>
              </a:spcBef>
              <a:spcAft>
                <a:spcPts val="0"/>
              </a:spcAft>
              <a:buSzPts val="2800"/>
              <a:buNone/>
              <a:defRPr sz="2800">
                <a:highlight>
                  <a:schemeClr val="accent1"/>
                </a:highlight>
              </a:defRPr>
            </a:lvl4pPr>
            <a:lvl5pPr lvl="4" algn="ctr" rtl="0">
              <a:lnSpc>
                <a:spcPct val="100000"/>
              </a:lnSpc>
              <a:spcBef>
                <a:spcPts val="0"/>
              </a:spcBef>
              <a:spcAft>
                <a:spcPts val="0"/>
              </a:spcAft>
              <a:buSzPts val="2800"/>
              <a:buNone/>
              <a:defRPr sz="2800">
                <a:highlight>
                  <a:schemeClr val="accent1"/>
                </a:highlight>
              </a:defRPr>
            </a:lvl5pPr>
            <a:lvl6pPr lvl="5" algn="ctr" rtl="0">
              <a:lnSpc>
                <a:spcPct val="100000"/>
              </a:lnSpc>
              <a:spcBef>
                <a:spcPts val="0"/>
              </a:spcBef>
              <a:spcAft>
                <a:spcPts val="0"/>
              </a:spcAft>
              <a:buSzPts val="2800"/>
              <a:buNone/>
              <a:defRPr sz="2800">
                <a:highlight>
                  <a:schemeClr val="accent1"/>
                </a:highlight>
              </a:defRPr>
            </a:lvl6pPr>
            <a:lvl7pPr lvl="6" algn="ctr" rtl="0">
              <a:lnSpc>
                <a:spcPct val="100000"/>
              </a:lnSpc>
              <a:spcBef>
                <a:spcPts val="0"/>
              </a:spcBef>
              <a:spcAft>
                <a:spcPts val="0"/>
              </a:spcAft>
              <a:buSzPts val="2800"/>
              <a:buNone/>
              <a:defRPr sz="2800">
                <a:highlight>
                  <a:schemeClr val="accent1"/>
                </a:highlight>
              </a:defRPr>
            </a:lvl7pPr>
            <a:lvl8pPr lvl="7" algn="ctr" rtl="0">
              <a:lnSpc>
                <a:spcPct val="100000"/>
              </a:lnSpc>
              <a:spcBef>
                <a:spcPts val="0"/>
              </a:spcBef>
              <a:spcAft>
                <a:spcPts val="0"/>
              </a:spcAft>
              <a:buSzPts val="2800"/>
              <a:buNone/>
              <a:defRPr sz="2800">
                <a:highlight>
                  <a:schemeClr val="accent1"/>
                </a:highlight>
              </a:defRPr>
            </a:lvl8pPr>
            <a:lvl9pPr lvl="8" algn="ctr" rtl="0">
              <a:lnSpc>
                <a:spcPct val="100000"/>
              </a:lnSpc>
              <a:spcBef>
                <a:spcPts val="0"/>
              </a:spcBef>
              <a:spcAft>
                <a:spcPts val="0"/>
              </a:spcAft>
              <a:buSzPts val="2800"/>
              <a:buNone/>
              <a:defRPr sz="2800">
                <a:highlight>
                  <a:schemeClr val="accent1"/>
                </a:highlight>
              </a:defRPr>
            </a:lvl9pPr>
          </a:lstStyle>
          <a:p>
            <a:endParaRPr/>
          </a:p>
        </p:txBody>
      </p:sp>
      <p:pic>
        <p:nvPicPr>
          <p:cNvPr id="25" name="Google Shape;25;p6"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2124"/>
        <p:cNvGrpSpPr/>
        <p:nvPr/>
      </p:nvGrpSpPr>
      <p:grpSpPr>
        <a:xfrm>
          <a:off x="0" y="0"/>
          <a:ext cx="0" cy="0"/>
          <a:chOff x="0" y="0"/>
          <a:chExt cx="0" cy="0"/>
        </a:xfrm>
      </p:grpSpPr>
      <p:sp>
        <p:nvSpPr>
          <p:cNvPr id="2125" name="Google Shape;2125;p51"/>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1"/>
          <p:cNvSpPr txBox="1">
            <a:spLocks noGrp="1"/>
          </p:cNvSpPr>
          <p:nvPr>
            <p:ph type="title"/>
          </p:nvPr>
        </p:nvSpPr>
        <p:spPr>
          <a:xfrm>
            <a:off x="4617725" y="619075"/>
            <a:ext cx="40782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27" name="Google Shape;2127;p51"/>
          <p:cNvSpPr txBox="1">
            <a:spLocks noGrp="1"/>
          </p:cNvSpPr>
          <p:nvPr>
            <p:ph type="body" idx="1"/>
          </p:nvPr>
        </p:nvSpPr>
        <p:spPr>
          <a:xfrm>
            <a:off x="4608650" y="1420975"/>
            <a:ext cx="4078200" cy="3407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28" name="Google Shape;2128;p51"/>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2129"/>
        <p:cNvGrpSpPr/>
        <p:nvPr/>
      </p:nvGrpSpPr>
      <p:grpSpPr>
        <a:xfrm>
          <a:off x="0" y="0"/>
          <a:ext cx="0" cy="0"/>
          <a:chOff x="0" y="0"/>
          <a:chExt cx="0" cy="0"/>
        </a:xfrm>
      </p:grpSpPr>
      <p:sp>
        <p:nvSpPr>
          <p:cNvPr id="2130" name="Google Shape;2130;p52"/>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2"/>
          <p:cNvSpPr txBox="1">
            <a:spLocks noGrp="1"/>
          </p:cNvSpPr>
          <p:nvPr>
            <p:ph type="title"/>
          </p:nvPr>
        </p:nvSpPr>
        <p:spPr>
          <a:xfrm>
            <a:off x="4617725" y="619075"/>
            <a:ext cx="4078200" cy="654000"/>
          </a:xfrm>
          <a:prstGeom prst="rect">
            <a:avLst/>
          </a:prstGeom>
        </p:spPr>
        <p:txBody>
          <a:bodyPr spcFirstLastPara="1" wrap="square" lIns="0" tIns="0" rIns="0" bIns="0" anchor="t" anchorCtr="0">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32" name="Google Shape;2132;p52"/>
          <p:cNvSpPr txBox="1">
            <a:spLocks noGrp="1"/>
          </p:cNvSpPr>
          <p:nvPr>
            <p:ph type="body" idx="1"/>
          </p:nvPr>
        </p:nvSpPr>
        <p:spPr>
          <a:xfrm>
            <a:off x="4608650" y="1420975"/>
            <a:ext cx="4078200" cy="6090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133" name="Google Shape;2133;p52"/>
          <p:cNvSpPr>
            <a:spLocks noGrp="1"/>
          </p:cNvSpPr>
          <p:nvPr>
            <p:ph type="pic" idx="2"/>
          </p:nvPr>
        </p:nvSpPr>
        <p:spPr>
          <a:xfrm>
            <a:off x="420625" y="724025"/>
            <a:ext cx="2935200" cy="3921600"/>
          </a:xfrm>
          <a:prstGeom prst="rect">
            <a:avLst/>
          </a:prstGeom>
          <a:noFill/>
          <a:ln>
            <a:noFill/>
          </a:ln>
        </p:spPr>
      </p:sp>
      <p:sp>
        <p:nvSpPr>
          <p:cNvPr id="2134" name="Google Shape;2134;p52"/>
          <p:cNvSpPr txBox="1">
            <a:spLocks noGrp="1"/>
          </p:cNvSpPr>
          <p:nvPr>
            <p:ph type="body" idx="3"/>
          </p:nvPr>
        </p:nvSpPr>
        <p:spPr>
          <a:xfrm>
            <a:off x="4617725" y="21243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5" name="Google Shape;2135;p52"/>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36" name="Google Shape;2136;p52"/>
          <p:cNvSpPr txBox="1">
            <a:spLocks noGrp="1"/>
          </p:cNvSpPr>
          <p:nvPr>
            <p:ph type="subTitle" idx="4"/>
          </p:nvPr>
        </p:nvSpPr>
        <p:spPr>
          <a:xfrm>
            <a:off x="5084025" y="2147551"/>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37" name="Google Shape;2137;p52"/>
          <p:cNvSpPr txBox="1">
            <a:spLocks noGrp="1"/>
          </p:cNvSpPr>
          <p:nvPr>
            <p:ph type="body" idx="5"/>
          </p:nvPr>
        </p:nvSpPr>
        <p:spPr>
          <a:xfrm>
            <a:off x="5093325" y="2368977"/>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38" name="Google Shape;2138;p52"/>
          <p:cNvSpPr txBox="1">
            <a:spLocks noGrp="1"/>
          </p:cNvSpPr>
          <p:nvPr>
            <p:ph type="body" idx="6"/>
          </p:nvPr>
        </p:nvSpPr>
        <p:spPr>
          <a:xfrm>
            <a:off x="4613025" y="2710375"/>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39" name="Google Shape;2139;p52"/>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0" name="Google Shape;2140;p52"/>
          <p:cNvSpPr txBox="1">
            <a:spLocks noGrp="1"/>
          </p:cNvSpPr>
          <p:nvPr>
            <p:ph type="subTitle" idx="7"/>
          </p:nvPr>
        </p:nvSpPr>
        <p:spPr>
          <a:xfrm>
            <a:off x="5079325" y="2733626"/>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1" name="Google Shape;2141;p52"/>
          <p:cNvSpPr txBox="1">
            <a:spLocks noGrp="1"/>
          </p:cNvSpPr>
          <p:nvPr>
            <p:ph type="body" idx="8"/>
          </p:nvPr>
        </p:nvSpPr>
        <p:spPr>
          <a:xfrm>
            <a:off x="5088625" y="2955052"/>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2" name="Google Shape;2142;p52"/>
          <p:cNvSpPr txBox="1">
            <a:spLocks noGrp="1"/>
          </p:cNvSpPr>
          <p:nvPr>
            <p:ph type="body" idx="9"/>
          </p:nvPr>
        </p:nvSpPr>
        <p:spPr>
          <a:xfrm>
            <a:off x="4613025" y="328279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3" name="Google Shape;2143;p52"/>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4" name="Google Shape;2144;p52"/>
          <p:cNvSpPr txBox="1">
            <a:spLocks noGrp="1"/>
          </p:cNvSpPr>
          <p:nvPr>
            <p:ph type="subTitle" idx="13"/>
          </p:nvPr>
        </p:nvSpPr>
        <p:spPr>
          <a:xfrm>
            <a:off x="5079325" y="330604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5" name="Google Shape;2145;p52"/>
          <p:cNvSpPr txBox="1">
            <a:spLocks noGrp="1"/>
          </p:cNvSpPr>
          <p:nvPr>
            <p:ph type="body" idx="14"/>
          </p:nvPr>
        </p:nvSpPr>
        <p:spPr>
          <a:xfrm>
            <a:off x="5088625" y="35551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46" name="Google Shape;2146;p52"/>
          <p:cNvSpPr txBox="1">
            <a:spLocks noGrp="1"/>
          </p:cNvSpPr>
          <p:nvPr>
            <p:ph type="body" idx="15"/>
          </p:nvPr>
        </p:nvSpPr>
        <p:spPr>
          <a:xfrm>
            <a:off x="4613025" y="3854852"/>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47" name="Google Shape;2147;p52"/>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48" name="Google Shape;2148;p52"/>
          <p:cNvSpPr txBox="1">
            <a:spLocks noGrp="1"/>
          </p:cNvSpPr>
          <p:nvPr>
            <p:ph type="subTitle" idx="16"/>
          </p:nvPr>
        </p:nvSpPr>
        <p:spPr>
          <a:xfrm>
            <a:off x="5079325" y="3878103"/>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49" name="Google Shape;2149;p52"/>
          <p:cNvSpPr txBox="1">
            <a:spLocks noGrp="1"/>
          </p:cNvSpPr>
          <p:nvPr>
            <p:ph type="body" idx="17"/>
          </p:nvPr>
        </p:nvSpPr>
        <p:spPr>
          <a:xfrm>
            <a:off x="5088625" y="4099529"/>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150" name="Google Shape;2150;p52"/>
          <p:cNvSpPr txBox="1">
            <a:spLocks noGrp="1"/>
          </p:cNvSpPr>
          <p:nvPr>
            <p:ph type="body" idx="18"/>
          </p:nvPr>
        </p:nvSpPr>
        <p:spPr>
          <a:xfrm>
            <a:off x="4613025" y="4471000"/>
            <a:ext cx="300000" cy="300000"/>
          </a:xfrm>
          <a:prstGeom prst="rect">
            <a:avLst/>
          </a:prstGeom>
        </p:spPr>
        <p:txBody>
          <a:bodyPr spcFirstLastPara="1" wrap="square" lIns="0" tIns="0" rIns="0" bIns="0" anchor="ctr" anchorCtr="0">
            <a:noAutofit/>
          </a:bodyPr>
          <a:lstStyle>
            <a:lvl1pPr marL="457200" lvl="0" indent="-279400" algn="ctr" rtl="0">
              <a:lnSpc>
                <a:spcPct val="100000"/>
              </a:lnSpc>
              <a:spcBef>
                <a:spcPts val="0"/>
              </a:spcBef>
              <a:spcAft>
                <a:spcPts val="0"/>
              </a:spcAft>
              <a:buSzPts val="800"/>
              <a:buChar char="●"/>
              <a:defRPr sz="800" b="1"/>
            </a:lvl1pPr>
            <a:lvl2pPr marL="914400" lvl="1" indent="-279400" algn="ctr" rtl="0">
              <a:lnSpc>
                <a:spcPct val="100000"/>
              </a:lnSpc>
              <a:spcBef>
                <a:spcPts val="800"/>
              </a:spcBef>
              <a:spcAft>
                <a:spcPts val="0"/>
              </a:spcAft>
              <a:buSzPts val="800"/>
              <a:buChar char="○"/>
              <a:defRPr sz="800" b="1"/>
            </a:lvl2pPr>
            <a:lvl3pPr marL="1371600" lvl="2" indent="-279400" algn="ctr" rtl="0">
              <a:lnSpc>
                <a:spcPct val="100000"/>
              </a:lnSpc>
              <a:spcBef>
                <a:spcPts val="800"/>
              </a:spcBef>
              <a:spcAft>
                <a:spcPts val="0"/>
              </a:spcAft>
              <a:buSzPts val="800"/>
              <a:buChar char="■"/>
              <a:defRPr sz="800" b="1"/>
            </a:lvl3pPr>
            <a:lvl4pPr marL="1828800" lvl="3" indent="-279400" algn="ctr" rtl="0">
              <a:lnSpc>
                <a:spcPct val="100000"/>
              </a:lnSpc>
              <a:spcBef>
                <a:spcPts val="800"/>
              </a:spcBef>
              <a:spcAft>
                <a:spcPts val="0"/>
              </a:spcAft>
              <a:buSzPts val="800"/>
              <a:buChar char="●"/>
              <a:defRPr sz="800" b="1"/>
            </a:lvl4pPr>
            <a:lvl5pPr marL="2286000" lvl="4" indent="-279400" algn="ctr" rtl="0">
              <a:lnSpc>
                <a:spcPct val="100000"/>
              </a:lnSpc>
              <a:spcBef>
                <a:spcPts val="800"/>
              </a:spcBef>
              <a:spcAft>
                <a:spcPts val="0"/>
              </a:spcAft>
              <a:buSzPts val="800"/>
              <a:buChar char="○"/>
              <a:defRPr sz="800" b="1"/>
            </a:lvl5pPr>
            <a:lvl6pPr marL="2743200" lvl="5" indent="-279400" algn="ctr" rtl="0">
              <a:lnSpc>
                <a:spcPct val="100000"/>
              </a:lnSpc>
              <a:spcBef>
                <a:spcPts val="800"/>
              </a:spcBef>
              <a:spcAft>
                <a:spcPts val="0"/>
              </a:spcAft>
              <a:buSzPts val="800"/>
              <a:buChar char="■"/>
              <a:defRPr sz="800" b="1"/>
            </a:lvl6pPr>
            <a:lvl7pPr marL="3200400" lvl="6" indent="-279400" algn="ctr" rtl="0">
              <a:lnSpc>
                <a:spcPct val="100000"/>
              </a:lnSpc>
              <a:spcBef>
                <a:spcPts val="800"/>
              </a:spcBef>
              <a:spcAft>
                <a:spcPts val="0"/>
              </a:spcAft>
              <a:buSzPts val="800"/>
              <a:buChar char="●"/>
              <a:defRPr sz="800" b="1"/>
            </a:lvl7pPr>
            <a:lvl8pPr marL="3657600" lvl="7" indent="-279400" algn="ctr" rtl="0">
              <a:lnSpc>
                <a:spcPct val="100000"/>
              </a:lnSpc>
              <a:spcBef>
                <a:spcPts val="800"/>
              </a:spcBef>
              <a:spcAft>
                <a:spcPts val="0"/>
              </a:spcAft>
              <a:buSzPts val="800"/>
              <a:buChar char="○"/>
              <a:defRPr sz="800" b="1"/>
            </a:lvl8pPr>
            <a:lvl9pPr marL="4114800" lvl="8" indent="-279400" algn="ctr" rtl="0">
              <a:lnSpc>
                <a:spcPct val="100000"/>
              </a:lnSpc>
              <a:spcBef>
                <a:spcPts val="800"/>
              </a:spcBef>
              <a:spcAft>
                <a:spcPts val="800"/>
              </a:spcAft>
              <a:buSzPts val="800"/>
              <a:buChar char="■"/>
              <a:defRPr sz="800" b="1"/>
            </a:lvl9pPr>
          </a:lstStyle>
          <a:p>
            <a:endParaRPr/>
          </a:p>
        </p:txBody>
      </p:sp>
      <p:sp>
        <p:nvSpPr>
          <p:cNvPr id="2151" name="Google Shape;2151;p52"/>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rgbClr val="191919"/>
              </a:solidFill>
              <a:latin typeface="Calibri"/>
              <a:ea typeface="Calibri"/>
              <a:cs typeface="Calibri"/>
              <a:sym typeface="Calibri"/>
            </a:endParaRPr>
          </a:p>
        </p:txBody>
      </p:sp>
      <p:sp>
        <p:nvSpPr>
          <p:cNvPr id="2152" name="Google Shape;2152;p52"/>
          <p:cNvSpPr txBox="1">
            <a:spLocks noGrp="1"/>
          </p:cNvSpPr>
          <p:nvPr>
            <p:ph type="subTitle" idx="19"/>
          </p:nvPr>
        </p:nvSpPr>
        <p:spPr>
          <a:xfrm>
            <a:off x="5079325" y="4485024"/>
            <a:ext cx="3621300" cy="133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200"/>
              <a:buNone/>
              <a:defRPr sz="1200" b="1"/>
            </a:lvl1pPr>
            <a:lvl2pPr lvl="1" rtl="0">
              <a:lnSpc>
                <a:spcPct val="100000"/>
              </a:lnSpc>
              <a:spcBef>
                <a:spcPts val="0"/>
              </a:spcBef>
              <a:spcAft>
                <a:spcPts val="0"/>
              </a:spcAft>
              <a:buSzPts val="2000"/>
              <a:buNone/>
              <a:defRPr/>
            </a:lvl2pPr>
            <a:lvl3pPr lvl="2" rtl="0">
              <a:lnSpc>
                <a:spcPct val="100000"/>
              </a:lnSpc>
              <a:spcBef>
                <a:spcPts val="0"/>
              </a:spcBef>
              <a:spcAft>
                <a:spcPts val="0"/>
              </a:spcAft>
              <a:buSzPts val="2000"/>
              <a:buNone/>
              <a:defRPr/>
            </a:lvl3pPr>
            <a:lvl4pPr lvl="3" rtl="0">
              <a:lnSpc>
                <a:spcPct val="100000"/>
              </a:lnSpc>
              <a:spcBef>
                <a:spcPts val="0"/>
              </a:spcBef>
              <a:spcAft>
                <a:spcPts val="0"/>
              </a:spcAft>
              <a:buSzPts val="2000"/>
              <a:buNone/>
              <a:defRPr/>
            </a:lvl4pPr>
            <a:lvl5pPr lvl="4" rtl="0">
              <a:lnSpc>
                <a:spcPct val="100000"/>
              </a:lnSpc>
              <a:spcBef>
                <a:spcPts val="0"/>
              </a:spcBef>
              <a:spcAft>
                <a:spcPts val="0"/>
              </a:spcAft>
              <a:buSzPts val="2000"/>
              <a:buNone/>
              <a:defRPr/>
            </a:lvl5pPr>
            <a:lvl6pPr lvl="5" rtl="0">
              <a:lnSpc>
                <a:spcPct val="100000"/>
              </a:lnSpc>
              <a:spcBef>
                <a:spcPts val="0"/>
              </a:spcBef>
              <a:spcAft>
                <a:spcPts val="0"/>
              </a:spcAft>
              <a:buSzPts val="2000"/>
              <a:buNone/>
              <a:defRPr/>
            </a:lvl6pPr>
            <a:lvl7pPr lvl="6" rtl="0">
              <a:lnSpc>
                <a:spcPct val="100000"/>
              </a:lnSpc>
              <a:spcBef>
                <a:spcPts val="0"/>
              </a:spcBef>
              <a:spcAft>
                <a:spcPts val="0"/>
              </a:spcAft>
              <a:buSzPts val="2000"/>
              <a:buNone/>
              <a:defRPr/>
            </a:lvl7pPr>
            <a:lvl8pPr lvl="7" rtl="0">
              <a:lnSpc>
                <a:spcPct val="100000"/>
              </a:lnSpc>
              <a:spcBef>
                <a:spcPts val="0"/>
              </a:spcBef>
              <a:spcAft>
                <a:spcPts val="0"/>
              </a:spcAft>
              <a:buSzPts val="2000"/>
              <a:buNone/>
              <a:defRPr/>
            </a:lvl8pPr>
            <a:lvl9pPr lvl="8" rtl="0">
              <a:lnSpc>
                <a:spcPct val="100000"/>
              </a:lnSpc>
              <a:spcBef>
                <a:spcPts val="0"/>
              </a:spcBef>
              <a:spcAft>
                <a:spcPts val="0"/>
              </a:spcAft>
              <a:buSzPts val="2000"/>
              <a:buNone/>
              <a:defRPr/>
            </a:lvl9pPr>
          </a:lstStyle>
          <a:p>
            <a:endParaRPr/>
          </a:p>
        </p:txBody>
      </p:sp>
      <p:sp>
        <p:nvSpPr>
          <p:cNvPr id="2153" name="Google Shape;2153;p52"/>
          <p:cNvSpPr txBox="1">
            <a:spLocks noGrp="1"/>
          </p:cNvSpPr>
          <p:nvPr>
            <p:ph type="body" idx="20"/>
          </p:nvPr>
        </p:nvSpPr>
        <p:spPr>
          <a:xfrm>
            <a:off x="5088625" y="4706450"/>
            <a:ext cx="3602700" cy="13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2154"/>
        <p:cNvGrpSpPr/>
        <p:nvPr/>
      </p:nvGrpSpPr>
      <p:grpSpPr>
        <a:xfrm>
          <a:off x="0" y="0"/>
          <a:ext cx="0" cy="0"/>
          <a:chOff x="0" y="0"/>
          <a:chExt cx="0" cy="0"/>
        </a:xfrm>
      </p:grpSpPr>
      <p:sp>
        <p:nvSpPr>
          <p:cNvPr id="2155" name="Google Shape;2155;p53"/>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156" name="Google Shape;2156;p53"/>
          <p:cNvSpPr txBox="1">
            <a:spLocks noGrp="1"/>
          </p:cNvSpPr>
          <p:nvPr>
            <p:ph type="title"/>
          </p:nvPr>
        </p:nvSpPr>
        <p:spPr>
          <a:xfrm>
            <a:off x="5063700" y="994550"/>
            <a:ext cx="3741900" cy="6453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57" name="Google Shape;2157;p53"/>
          <p:cNvSpPr txBox="1">
            <a:spLocks noGrp="1"/>
          </p:cNvSpPr>
          <p:nvPr>
            <p:ph type="body" idx="1"/>
          </p:nvPr>
        </p:nvSpPr>
        <p:spPr>
          <a:xfrm>
            <a:off x="5063700" y="1753150"/>
            <a:ext cx="3741900" cy="30750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58" name="Google Shape;2158;p53"/>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2159"/>
        <p:cNvGrpSpPr/>
        <p:nvPr/>
      </p:nvGrpSpPr>
      <p:grpSpPr>
        <a:xfrm>
          <a:off x="0" y="0"/>
          <a:ext cx="0" cy="0"/>
          <a:chOff x="0" y="0"/>
          <a:chExt cx="0" cy="0"/>
        </a:xfrm>
      </p:grpSpPr>
      <p:sp>
        <p:nvSpPr>
          <p:cNvPr id="2160" name="Google Shape;2160;p54"/>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54"/>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4"/>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3" name="Google Shape;2163;p54"/>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2164"/>
        <p:cNvGrpSpPr/>
        <p:nvPr/>
      </p:nvGrpSpPr>
      <p:grpSpPr>
        <a:xfrm>
          <a:off x="0" y="0"/>
          <a:ext cx="0" cy="0"/>
          <a:chOff x="0" y="0"/>
          <a:chExt cx="0" cy="0"/>
        </a:xfrm>
      </p:grpSpPr>
      <p:sp>
        <p:nvSpPr>
          <p:cNvPr id="2165" name="Google Shape;2165;p55"/>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66" name="Google Shape;2166;p55"/>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rtl="0">
              <a:lnSpc>
                <a:spcPct val="90000"/>
              </a:lnSpc>
              <a:spcBef>
                <a:spcPts val="0"/>
              </a:spcBef>
              <a:spcAft>
                <a:spcPts val="0"/>
              </a:spcAft>
              <a:buSzPts val="2400"/>
              <a:buNone/>
              <a:defRPr sz="2400">
                <a:highlight>
                  <a:schemeClr val="accent1"/>
                </a:highlight>
              </a:defRPr>
            </a:lvl1pPr>
            <a:lvl2pPr lvl="1" algn="l" rtl="0">
              <a:lnSpc>
                <a:spcPct val="90000"/>
              </a:lnSpc>
              <a:spcBef>
                <a:spcPts val="800"/>
              </a:spcBef>
              <a:spcAft>
                <a:spcPts val="0"/>
              </a:spcAft>
              <a:buSzPts val="3000"/>
              <a:buNone/>
              <a:defRPr/>
            </a:lvl2pPr>
            <a:lvl3pPr lvl="2" algn="l" rtl="0">
              <a:lnSpc>
                <a:spcPct val="90000"/>
              </a:lnSpc>
              <a:spcBef>
                <a:spcPts val="0"/>
              </a:spcBef>
              <a:spcAft>
                <a:spcPts val="0"/>
              </a:spcAft>
              <a:buSzPts val="3000"/>
              <a:buNone/>
              <a:defRPr/>
            </a:lvl3pPr>
            <a:lvl4pPr lvl="3" algn="l" rtl="0">
              <a:lnSpc>
                <a:spcPct val="90000"/>
              </a:lnSpc>
              <a:spcBef>
                <a:spcPts val="0"/>
              </a:spcBef>
              <a:spcAft>
                <a:spcPts val="0"/>
              </a:spcAft>
              <a:buSzPts val="3000"/>
              <a:buNone/>
              <a:defRPr/>
            </a:lvl4pPr>
            <a:lvl5pPr lvl="4" algn="l" rtl="0">
              <a:lnSpc>
                <a:spcPct val="90000"/>
              </a:lnSpc>
              <a:spcBef>
                <a:spcPts val="0"/>
              </a:spcBef>
              <a:spcAft>
                <a:spcPts val="0"/>
              </a:spcAft>
              <a:buSzPts val="3000"/>
              <a:buNone/>
              <a:defRPr/>
            </a:lvl5pPr>
            <a:lvl6pPr lvl="5" algn="l" rtl="0">
              <a:lnSpc>
                <a:spcPct val="90000"/>
              </a:lnSpc>
              <a:spcBef>
                <a:spcPts val="0"/>
              </a:spcBef>
              <a:spcAft>
                <a:spcPts val="0"/>
              </a:spcAft>
              <a:buSzPts val="3000"/>
              <a:buNone/>
              <a:defRPr/>
            </a:lvl6pPr>
            <a:lvl7pPr lvl="6" algn="l" rtl="0">
              <a:lnSpc>
                <a:spcPct val="90000"/>
              </a:lnSpc>
              <a:spcBef>
                <a:spcPts val="0"/>
              </a:spcBef>
              <a:spcAft>
                <a:spcPts val="0"/>
              </a:spcAft>
              <a:buSzPts val="3000"/>
              <a:buNone/>
              <a:defRPr/>
            </a:lvl7pPr>
            <a:lvl8pPr lvl="7" algn="l" rtl="0">
              <a:lnSpc>
                <a:spcPct val="90000"/>
              </a:lnSpc>
              <a:spcBef>
                <a:spcPts val="0"/>
              </a:spcBef>
              <a:spcAft>
                <a:spcPts val="0"/>
              </a:spcAft>
              <a:buSzPts val="3000"/>
              <a:buNone/>
              <a:defRPr/>
            </a:lvl8pPr>
            <a:lvl9pPr lvl="8" algn="l" rtl="0">
              <a:lnSpc>
                <a:spcPct val="90000"/>
              </a:lnSpc>
              <a:spcBef>
                <a:spcPts val="0"/>
              </a:spcBef>
              <a:spcAft>
                <a:spcPts val="0"/>
              </a:spcAft>
              <a:buSzPts val="3000"/>
              <a:buNone/>
              <a:defRPr/>
            </a:lvl9pPr>
          </a:lstStyle>
          <a:p>
            <a:endParaRPr/>
          </a:p>
        </p:txBody>
      </p:sp>
      <p:sp>
        <p:nvSpPr>
          <p:cNvPr id="2168" name="Google Shape;2168;p55"/>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55"/>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2170"/>
        <p:cNvGrpSpPr/>
        <p:nvPr/>
      </p:nvGrpSpPr>
      <p:grpSpPr>
        <a:xfrm>
          <a:off x="0" y="0"/>
          <a:ext cx="0" cy="0"/>
          <a:chOff x="0" y="0"/>
          <a:chExt cx="0" cy="0"/>
        </a:xfrm>
      </p:grpSpPr>
      <p:sp>
        <p:nvSpPr>
          <p:cNvPr id="2171" name="Google Shape;2171;p56"/>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6"/>
          <p:cNvSpPr txBox="1">
            <a:spLocks noGrp="1"/>
          </p:cNvSpPr>
          <p:nvPr>
            <p:ph type="title"/>
          </p:nvPr>
        </p:nvSpPr>
        <p:spPr>
          <a:xfrm>
            <a:off x="426725" y="911400"/>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3" name="Google Shape;2173;p56"/>
          <p:cNvSpPr txBox="1">
            <a:spLocks noGrp="1"/>
          </p:cNvSpPr>
          <p:nvPr>
            <p:ph type="body" idx="1"/>
          </p:nvPr>
        </p:nvSpPr>
        <p:spPr>
          <a:xfrm>
            <a:off x="417650" y="1672775"/>
            <a:ext cx="3669600" cy="296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4" name="Google Shape;2174;p56"/>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2175"/>
        <p:cNvGrpSpPr/>
        <p:nvPr/>
      </p:nvGrpSpPr>
      <p:grpSpPr>
        <a:xfrm>
          <a:off x="0" y="0"/>
          <a:ext cx="0" cy="0"/>
          <a:chOff x="0" y="0"/>
          <a:chExt cx="0" cy="0"/>
        </a:xfrm>
      </p:grpSpPr>
      <p:pic>
        <p:nvPicPr>
          <p:cNvPr id="2176" name="Google Shape;2176;p57"/>
          <p:cNvPicPr preferRelativeResize="0"/>
          <p:nvPr/>
        </p:nvPicPr>
        <p:blipFill rotWithShape="1">
          <a:blip r:embed="rId2">
            <a:alphaModFix/>
          </a:blip>
          <a:srcRect l="56549" t="4415" r="-832"/>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2177" name="Google Shape;2177;p57"/>
          <p:cNvSpPr txBox="1">
            <a:spLocks noGrp="1"/>
          </p:cNvSpPr>
          <p:nvPr>
            <p:ph type="body" idx="1"/>
          </p:nvPr>
        </p:nvSpPr>
        <p:spPr>
          <a:xfrm>
            <a:off x="853600" y="1697775"/>
            <a:ext cx="3672600" cy="29295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178" name="Google Shape;2178;p57"/>
          <p:cNvSpPr txBox="1">
            <a:spLocks noGrp="1"/>
          </p:cNvSpPr>
          <p:nvPr>
            <p:ph type="title"/>
          </p:nvPr>
        </p:nvSpPr>
        <p:spPr>
          <a:xfrm>
            <a:off x="853600" y="892525"/>
            <a:ext cx="3672600" cy="665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179" name="Google Shape;2179;p57"/>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2180"/>
        <p:cNvGrpSpPr/>
        <p:nvPr/>
      </p:nvGrpSpPr>
      <p:grpSpPr>
        <a:xfrm>
          <a:off x="0" y="0"/>
          <a:ext cx="0" cy="0"/>
          <a:chOff x="0" y="0"/>
          <a:chExt cx="0" cy="0"/>
        </a:xfrm>
      </p:grpSpPr>
      <p:sp>
        <p:nvSpPr>
          <p:cNvPr id="2181" name="Google Shape;2181;p58"/>
          <p:cNvSpPr>
            <a:spLocks noGrp="1"/>
          </p:cNvSpPr>
          <p:nvPr>
            <p:ph type="pic" idx="2"/>
          </p:nvPr>
        </p:nvSpPr>
        <p:spPr>
          <a:xfrm>
            <a:off x="1006875" y="990307"/>
            <a:ext cx="1984200" cy="2006100"/>
          </a:xfrm>
          <a:prstGeom prst="rect">
            <a:avLst/>
          </a:prstGeom>
          <a:noFill/>
          <a:ln>
            <a:noFill/>
          </a:ln>
        </p:spPr>
      </p:sp>
      <p:sp>
        <p:nvSpPr>
          <p:cNvPr id="2182" name="Google Shape;2182;p58"/>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SzPts val="1000"/>
              <a:buNone/>
              <a:defRPr sz="4400"/>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3" name="Google Shape;2183;p58"/>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4" name="Google Shape;2184;p58"/>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dk1"/>
              </a:buClr>
              <a:buSzPts val="2000"/>
              <a:buNone/>
              <a:defRPr b="1">
                <a:solidFill>
                  <a:schemeClr val="dk1"/>
                </a:solidFill>
              </a:defRPr>
            </a:lvl1pPr>
            <a:lvl2pPr marL="914400" lvl="1" indent="-228600" algn="l" rtl="0">
              <a:lnSpc>
                <a:spcPct val="115000"/>
              </a:lnSpc>
              <a:spcBef>
                <a:spcPts val="400"/>
              </a:spcBef>
              <a:spcAft>
                <a:spcPts val="0"/>
              </a:spcAft>
              <a:buClr>
                <a:schemeClr val="dk1"/>
              </a:buClr>
              <a:buSzPts val="2000"/>
              <a:buNone/>
              <a:defRPr b="1">
                <a:solidFill>
                  <a:schemeClr val="dk1"/>
                </a:solidFill>
              </a:defRPr>
            </a:lvl2pPr>
            <a:lvl3pPr marL="1371600" lvl="2" indent="-228600" algn="l" rtl="0">
              <a:lnSpc>
                <a:spcPct val="115000"/>
              </a:lnSpc>
              <a:spcBef>
                <a:spcPts val="400"/>
              </a:spcBef>
              <a:spcAft>
                <a:spcPts val="0"/>
              </a:spcAft>
              <a:buClr>
                <a:schemeClr val="dk1"/>
              </a:buClr>
              <a:buSzPts val="2000"/>
              <a:buNone/>
              <a:defRPr b="1">
                <a:solidFill>
                  <a:schemeClr val="dk1"/>
                </a:solidFill>
              </a:defRPr>
            </a:lvl3pPr>
            <a:lvl4pPr marL="1828800" lvl="3" indent="-228600" algn="l" rtl="0">
              <a:lnSpc>
                <a:spcPct val="115000"/>
              </a:lnSpc>
              <a:spcBef>
                <a:spcPts val="400"/>
              </a:spcBef>
              <a:spcAft>
                <a:spcPts val="0"/>
              </a:spcAft>
              <a:buClr>
                <a:schemeClr val="dk1"/>
              </a:buClr>
              <a:buSzPts val="2000"/>
              <a:buNone/>
              <a:defRPr b="1">
                <a:solidFill>
                  <a:schemeClr val="dk1"/>
                </a:solidFill>
              </a:defRPr>
            </a:lvl4pPr>
            <a:lvl5pPr marL="2286000" lvl="4" indent="-228600" algn="l" rtl="0">
              <a:lnSpc>
                <a:spcPct val="115000"/>
              </a:lnSpc>
              <a:spcBef>
                <a:spcPts val="400"/>
              </a:spcBef>
              <a:spcAft>
                <a:spcPts val="0"/>
              </a:spcAft>
              <a:buClr>
                <a:schemeClr val="dk1"/>
              </a:buClr>
              <a:buSzPts val="2000"/>
              <a:buNone/>
              <a:defRPr b="1">
                <a:solidFill>
                  <a:schemeClr val="dk1"/>
                </a:solidFill>
              </a:defRPr>
            </a:lvl5pPr>
            <a:lvl6pPr marL="2743200" lvl="5" indent="-228600" algn="l" rtl="0">
              <a:lnSpc>
                <a:spcPct val="115000"/>
              </a:lnSpc>
              <a:spcBef>
                <a:spcPts val="400"/>
              </a:spcBef>
              <a:spcAft>
                <a:spcPts val="0"/>
              </a:spcAft>
              <a:buClr>
                <a:schemeClr val="dk1"/>
              </a:buClr>
              <a:buSzPts val="2000"/>
              <a:buNone/>
              <a:defRPr b="1">
                <a:solidFill>
                  <a:schemeClr val="dk1"/>
                </a:solidFill>
              </a:defRPr>
            </a:lvl6pPr>
            <a:lvl7pPr marL="3200400" lvl="6" indent="-228600" algn="l" rtl="0">
              <a:lnSpc>
                <a:spcPct val="115000"/>
              </a:lnSpc>
              <a:spcBef>
                <a:spcPts val="400"/>
              </a:spcBef>
              <a:spcAft>
                <a:spcPts val="0"/>
              </a:spcAft>
              <a:buClr>
                <a:schemeClr val="dk1"/>
              </a:buClr>
              <a:buSzPts val="2000"/>
              <a:buNone/>
              <a:defRPr b="1">
                <a:solidFill>
                  <a:schemeClr val="dk1"/>
                </a:solidFill>
              </a:defRPr>
            </a:lvl7pPr>
            <a:lvl8pPr marL="3657600" lvl="7" indent="-228600" algn="l" rtl="0">
              <a:lnSpc>
                <a:spcPct val="115000"/>
              </a:lnSpc>
              <a:spcBef>
                <a:spcPts val="400"/>
              </a:spcBef>
              <a:spcAft>
                <a:spcPts val="0"/>
              </a:spcAft>
              <a:buClr>
                <a:schemeClr val="dk1"/>
              </a:buClr>
              <a:buSzPts val="2000"/>
              <a:buNone/>
              <a:defRPr b="1">
                <a:solidFill>
                  <a:schemeClr val="dk1"/>
                </a:solidFill>
              </a:defRPr>
            </a:lvl8pPr>
            <a:lvl9pPr marL="4114800" lvl="8" indent="-228600" algn="l" rtl="0">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2185"/>
        <p:cNvGrpSpPr/>
        <p:nvPr/>
      </p:nvGrpSpPr>
      <p:grpSpPr>
        <a:xfrm>
          <a:off x="0" y="0"/>
          <a:ext cx="0" cy="0"/>
          <a:chOff x="0" y="0"/>
          <a:chExt cx="0" cy="0"/>
        </a:xfrm>
      </p:grpSpPr>
      <p:sp>
        <p:nvSpPr>
          <p:cNvPr id="2186" name="Google Shape;2186;p59"/>
          <p:cNvSpPr>
            <a:spLocks noGrp="1"/>
          </p:cNvSpPr>
          <p:nvPr>
            <p:ph type="pic" idx="2"/>
          </p:nvPr>
        </p:nvSpPr>
        <p:spPr>
          <a:xfrm>
            <a:off x="1006875" y="990307"/>
            <a:ext cx="1984200" cy="2006100"/>
          </a:xfrm>
          <a:prstGeom prst="rect">
            <a:avLst/>
          </a:prstGeom>
          <a:noFill/>
          <a:ln>
            <a:noFill/>
          </a:ln>
        </p:spPr>
      </p:sp>
      <p:sp>
        <p:nvSpPr>
          <p:cNvPr id="2187" name="Google Shape;2187;p59"/>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rtl="0">
              <a:lnSpc>
                <a:spcPct val="90000"/>
              </a:lnSpc>
              <a:spcBef>
                <a:spcPts val="0"/>
              </a:spcBef>
              <a:spcAft>
                <a:spcPts val="0"/>
              </a:spcAft>
              <a:buClr>
                <a:schemeClr val="lt1"/>
              </a:buClr>
              <a:buSzPts val="1000"/>
              <a:buNone/>
              <a:defRPr sz="4400">
                <a:solidFill>
                  <a:schemeClr val="lt1"/>
                </a:solidFill>
              </a:defRPr>
            </a:lvl1pPr>
            <a:lvl2pPr lvl="1" algn="l" rtl="0">
              <a:lnSpc>
                <a:spcPct val="90000"/>
              </a:lnSpc>
              <a:spcBef>
                <a:spcPts val="800"/>
              </a:spcBef>
              <a:spcAft>
                <a:spcPts val="0"/>
              </a:spcAft>
              <a:buSzPts val="1400"/>
              <a:buNone/>
              <a:defRPr/>
            </a:lvl2pPr>
            <a:lvl3pPr lvl="2" algn="l" rtl="0">
              <a:lnSpc>
                <a:spcPct val="90000"/>
              </a:lnSpc>
              <a:spcBef>
                <a:spcPts val="0"/>
              </a:spcBef>
              <a:spcAft>
                <a:spcPts val="0"/>
              </a:spcAft>
              <a:buSzPts val="1400"/>
              <a:buNone/>
              <a:defRPr/>
            </a:lvl3pPr>
            <a:lvl4pPr lvl="3" algn="l" rtl="0">
              <a:lnSpc>
                <a:spcPct val="90000"/>
              </a:lnSpc>
              <a:spcBef>
                <a:spcPts val="0"/>
              </a:spcBef>
              <a:spcAft>
                <a:spcPts val="0"/>
              </a:spcAft>
              <a:buSzPts val="1400"/>
              <a:buNone/>
              <a:defRPr/>
            </a:lvl4pPr>
            <a:lvl5pPr lvl="4" algn="l" rtl="0">
              <a:lnSpc>
                <a:spcPct val="90000"/>
              </a:lnSpc>
              <a:spcBef>
                <a:spcPts val="0"/>
              </a:spcBef>
              <a:spcAft>
                <a:spcPts val="0"/>
              </a:spcAft>
              <a:buSzPts val="1400"/>
              <a:buNone/>
              <a:defRPr/>
            </a:lvl5pPr>
            <a:lvl6pPr lvl="5" algn="l" rtl="0">
              <a:lnSpc>
                <a:spcPct val="90000"/>
              </a:lnSpc>
              <a:spcBef>
                <a:spcPts val="0"/>
              </a:spcBef>
              <a:spcAft>
                <a:spcPts val="0"/>
              </a:spcAft>
              <a:buSzPts val="1400"/>
              <a:buNone/>
              <a:defRPr/>
            </a:lvl6pPr>
            <a:lvl7pPr lvl="6" algn="l" rtl="0">
              <a:lnSpc>
                <a:spcPct val="90000"/>
              </a:lnSpc>
              <a:spcBef>
                <a:spcPts val="0"/>
              </a:spcBef>
              <a:spcAft>
                <a:spcPts val="0"/>
              </a:spcAft>
              <a:buSzPts val="1400"/>
              <a:buNone/>
              <a:defRPr/>
            </a:lvl7pPr>
            <a:lvl8pPr lvl="7" algn="l" rtl="0">
              <a:lnSpc>
                <a:spcPct val="90000"/>
              </a:lnSpc>
              <a:spcBef>
                <a:spcPts val="0"/>
              </a:spcBef>
              <a:spcAft>
                <a:spcPts val="0"/>
              </a:spcAft>
              <a:buSzPts val="1400"/>
              <a:buNone/>
              <a:defRPr/>
            </a:lvl8pPr>
            <a:lvl9pPr lvl="8" algn="l" rtl="0">
              <a:lnSpc>
                <a:spcPct val="90000"/>
              </a:lnSpc>
              <a:spcBef>
                <a:spcPts val="0"/>
              </a:spcBef>
              <a:spcAft>
                <a:spcPts val="0"/>
              </a:spcAft>
              <a:buSzPts val="1400"/>
              <a:buNone/>
              <a:defRPr/>
            </a:lvl9pPr>
          </a:lstStyle>
          <a:p>
            <a:endParaRPr/>
          </a:p>
        </p:txBody>
      </p:sp>
      <p:sp>
        <p:nvSpPr>
          <p:cNvPr id="2188" name="Google Shape;2188;p59"/>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rtl="0">
              <a:lnSpc>
                <a:spcPct val="115000"/>
              </a:lnSpc>
              <a:spcBef>
                <a:spcPts val="0"/>
              </a:spcBef>
              <a:spcAft>
                <a:spcPts val="0"/>
              </a:spcAft>
              <a:buSzPts val="1400"/>
              <a:buNone/>
              <a:defRPr b="1">
                <a:highlight>
                  <a:schemeClr val="accent1"/>
                </a:highlight>
              </a:defRPr>
            </a:lvl1pPr>
            <a:lvl2pPr lvl="1" algn="l" rtl="0">
              <a:lnSpc>
                <a:spcPct val="115000"/>
              </a:lnSpc>
              <a:spcBef>
                <a:spcPts val="1600"/>
              </a:spcBef>
              <a:spcAft>
                <a:spcPts val="0"/>
              </a:spcAft>
              <a:buSzPts val="1400"/>
              <a:buNone/>
              <a:defRPr/>
            </a:lvl2pPr>
            <a:lvl3pPr lvl="2" algn="l" rtl="0">
              <a:lnSpc>
                <a:spcPct val="115000"/>
              </a:lnSpc>
              <a:spcBef>
                <a:spcPts val="1600"/>
              </a:spcBef>
              <a:spcAft>
                <a:spcPts val="0"/>
              </a:spcAft>
              <a:buSzPts val="1400"/>
              <a:buNone/>
              <a:defRPr/>
            </a:lvl3pPr>
            <a:lvl4pPr lvl="3" algn="l" rtl="0">
              <a:lnSpc>
                <a:spcPct val="115000"/>
              </a:lnSpc>
              <a:spcBef>
                <a:spcPts val="1600"/>
              </a:spcBef>
              <a:spcAft>
                <a:spcPts val="0"/>
              </a:spcAft>
              <a:buSzPts val="1400"/>
              <a:buNone/>
              <a:defRPr/>
            </a:lvl4pPr>
            <a:lvl5pPr lvl="4" algn="l" rtl="0">
              <a:lnSpc>
                <a:spcPct val="115000"/>
              </a:lnSpc>
              <a:spcBef>
                <a:spcPts val="1600"/>
              </a:spcBef>
              <a:spcAft>
                <a:spcPts val="0"/>
              </a:spcAft>
              <a:buSzPts val="1400"/>
              <a:buNone/>
              <a:defRPr/>
            </a:lvl5pPr>
            <a:lvl6pPr lvl="5" algn="l" rtl="0">
              <a:lnSpc>
                <a:spcPct val="115000"/>
              </a:lnSpc>
              <a:spcBef>
                <a:spcPts val="1600"/>
              </a:spcBef>
              <a:spcAft>
                <a:spcPts val="0"/>
              </a:spcAft>
              <a:buSzPts val="1400"/>
              <a:buNone/>
              <a:defRPr/>
            </a:lvl6pPr>
            <a:lvl7pPr lvl="6" algn="l" rtl="0">
              <a:lnSpc>
                <a:spcPct val="115000"/>
              </a:lnSpc>
              <a:spcBef>
                <a:spcPts val="1600"/>
              </a:spcBef>
              <a:spcAft>
                <a:spcPts val="0"/>
              </a:spcAft>
              <a:buSzPts val="1400"/>
              <a:buNone/>
              <a:defRPr/>
            </a:lvl7pPr>
            <a:lvl8pPr lvl="7" algn="l" rtl="0">
              <a:lnSpc>
                <a:spcPct val="115000"/>
              </a:lnSpc>
              <a:spcBef>
                <a:spcPts val="1600"/>
              </a:spcBef>
              <a:spcAft>
                <a:spcPts val="0"/>
              </a:spcAft>
              <a:buSzPts val="1400"/>
              <a:buNone/>
              <a:defRPr/>
            </a:lvl8pPr>
            <a:lvl9pPr lvl="8" algn="l" rtl="0">
              <a:lnSpc>
                <a:spcPct val="115000"/>
              </a:lnSpc>
              <a:spcBef>
                <a:spcPts val="1600"/>
              </a:spcBef>
              <a:spcAft>
                <a:spcPts val="1600"/>
              </a:spcAft>
              <a:buSzPts val="1400"/>
              <a:buNone/>
              <a:defRPr/>
            </a:lvl9pPr>
          </a:lstStyle>
          <a:p>
            <a:endParaRPr/>
          </a:p>
        </p:txBody>
      </p:sp>
      <p:sp>
        <p:nvSpPr>
          <p:cNvPr id="2189" name="Google Shape;2189;p59"/>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rtl="0">
              <a:lnSpc>
                <a:spcPct val="115000"/>
              </a:lnSpc>
              <a:spcBef>
                <a:spcPts val="0"/>
              </a:spcBef>
              <a:spcAft>
                <a:spcPts val="0"/>
              </a:spcAft>
              <a:buClr>
                <a:schemeClr val="lt1"/>
              </a:buClr>
              <a:buSzPts val="2000"/>
              <a:buNone/>
              <a:defRPr b="1">
                <a:solidFill>
                  <a:schemeClr val="lt1"/>
                </a:solidFill>
              </a:defRPr>
            </a:lvl1pPr>
            <a:lvl2pPr marL="914400" lvl="1" indent="-228600" algn="l" rtl="0">
              <a:lnSpc>
                <a:spcPct val="115000"/>
              </a:lnSpc>
              <a:spcBef>
                <a:spcPts val="400"/>
              </a:spcBef>
              <a:spcAft>
                <a:spcPts val="0"/>
              </a:spcAft>
              <a:buClr>
                <a:schemeClr val="lt1"/>
              </a:buClr>
              <a:buSzPts val="2000"/>
              <a:buNone/>
              <a:defRPr b="1">
                <a:solidFill>
                  <a:schemeClr val="lt1"/>
                </a:solidFill>
              </a:defRPr>
            </a:lvl2pPr>
            <a:lvl3pPr marL="1371600" lvl="2" indent="-228600" algn="l" rtl="0">
              <a:lnSpc>
                <a:spcPct val="115000"/>
              </a:lnSpc>
              <a:spcBef>
                <a:spcPts val="400"/>
              </a:spcBef>
              <a:spcAft>
                <a:spcPts val="0"/>
              </a:spcAft>
              <a:buClr>
                <a:schemeClr val="lt1"/>
              </a:buClr>
              <a:buSzPts val="2000"/>
              <a:buNone/>
              <a:defRPr b="1">
                <a:solidFill>
                  <a:schemeClr val="lt1"/>
                </a:solidFill>
              </a:defRPr>
            </a:lvl3pPr>
            <a:lvl4pPr marL="1828800" lvl="3" indent="-228600" algn="l" rtl="0">
              <a:lnSpc>
                <a:spcPct val="115000"/>
              </a:lnSpc>
              <a:spcBef>
                <a:spcPts val="400"/>
              </a:spcBef>
              <a:spcAft>
                <a:spcPts val="0"/>
              </a:spcAft>
              <a:buClr>
                <a:schemeClr val="lt1"/>
              </a:buClr>
              <a:buSzPts val="2000"/>
              <a:buNone/>
              <a:defRPr b="1">
                <a:solidFill>
                  <a:schemeClr val="lt1"/>
                </a:solidFill>
              </a:defRPr>
            </a:lvl4pPr>
            <a:lvl5pPr marL="2286000" lvl="4" indent="-228600" algn="l" rtl="0">
              <a:lnSpc>
                <a:spcPct val="115000"/>
              </a:lnSpc>
              <a:spcBef>
                <a:spcPts val="400"/>
              </a:spcBef>
              <a:spcAft>
                <a:spcPts val="0"/>
              </a:spcAft>
              <a:buClr>
                <a:schemeClr val="lt1"/>
              </a:buClr>
              <a:buSzPts val="2000"/>
              <a:buNone/>
              <a:defRPr b="1">
                <a:solidFill>
                  <a:schemeClr val="lt1"/>
                </a:solidFill>
              </a:defRPr>
            </a:lvl5pPr>
            <a:lvl6pPr marL="2743200" lvl="5" indent="-228600" algn="l" rtl="0">
              <a:lnSpc>
                <a:spcPct val="115000"/>
              </a:lnSpc>
              <a:spcBef>
                <a:spcPts val="400"/>
              </a:spcBef>
              <a:spcAft>
                <a:spcPts val="0"/>
              </a:spcAft>
              <a:buClr>
                <a:schemeClr val="lt1"/>
              </a:buClr>
              <a:buSzPts val="2000"/>
              <a:buNone/>
              <a:defRPr b="1">
                <a:solidFill>
                  <a:schemeClr val="lt1"/>
                </a:solidFill>
              </a:defRPr>
            </a:lvl6pPr>
            <a:lvl7pPr marL="3200400" lvl="6" indent="-228600" algn="l" rtl="0">
              <a:lnSpc>
                <a:spcPct val="115000"/>
              </a:lnSpc>
              <a:spcBef>
                <a:spcPts val="400"/>
              </a:spcBef>
              <a:spcAft>
                <a:spcPts val="0"/>
              </a:spcAft>
              <a:buClr>
                <a:schemeClr val="lt1"/>
              </a:buClr>
              <a:buSzPts val="2000"/>
              <a:buNone/>
              <a:defRPr b="1">
                <a:solidFill>
                  <a:schemeClr val="lt1"/>
                </a:solidFill>
              </a:defRPr>
            </a:lvl7pPr>
            <a:lvl8pPr marL="3657600" lvl="7" indent="-228600" algn="l" rtl="0">
              <a:lnSpc>
                <a:spcPct val="115000"/>
              </a:lnSpc>
              <a:spcBef>
                <a:spcPts val="400"/>
              </a:spcBef>
              <a:spcAft>
                <a:spcPts val="0"/>
              </a:spcAft>
              <a:buClr>
                <a:schemeClr val="lt1"/>
              </a:buClr>
              <a:buSzPts val="2000"/>
              <a:buNone/>
              <a:defRPr b="1">
                <a:solidFill>
                  <a:schemeClr val="lt1"/>
                </a:solidFill>
              </a:defRPr>
            </a:lvl8pPr>
            <a:lvl9pPr marL="4114800" lvl="8" indent="-228600" algn="l" rtl="0">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2190"/>
        <p:cNvGrpSpPr/>
        <p:nvPr/>
      </p:nvGrpSpPr>
      <p:grpSpPr>
        <a:xfrm>
          <a:off x="0" y="0"/>
          <a:ext cx="0" cy="0"/>
          <a:chOff x="0" y="0"/>
          <a:chExt cx="0" cy="0"/>
        </a:xfrm>
      </p:grpSpPr>
      <p:sp>
        <p:nvSpPr>
          <p:cNvPr id="2191" name="Google Shape;2191;p6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2" name="Google Shape;2192;p60"/>
          <p:cNvSpPr>
            <a:spLocks noGrp="1"/>
          </p:cNvSpPr>
          <p:nvPr>
            <p:ph type="pic" idx="2"/>
          </p:nvPr>
        </p:nvSpPr>
        <p:spPr>
          <a:xfrm>
            <a:off x="18450" y="-9225"/>
            <a:ext cx="9144000" cy="5143500"/>
          </a:xfrm>
          <a:prstGeom prst="rect">
            <a:avLst/>
          </a:prstGeom>
          <a:noFill/>
          <a:ln>
            <a:noFill/>
          </a:ln>
        </p:spPr>
      </p:sp>
      <p:sp>
        <p:nvSpPr>
          <p:cNvPr id="2193" name="Google Shape;2193;p60"/>
          <p:cNvSpPr txBox="1">
            <a:spLocks noGrp="1"/>
          </p:cNvSpPr>
          <p:nvPr>
            <p:ph type="title" idx="3"/>
          </p:nvPr>
        </p:nvSpPr>
        <p:spPr>
          <a:xfrm>
            <a:off x="5356075" y="326850"/>
            <a:ext cx="33474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4" name="Google Shape;2194;p60"/>
          <p:cNvSpPr txBox="1">
            <a:spLocks noGrp="1"/>
          </p:cNvSpPr>
          <p:nvPr>
            <p:ph type="body" idx="1"/>
          </p:nvPr>
        </p:nvSpPr>
        <p:spPr>
          <a:xfrm>
            <a:off x="5458975" y="1273325"/>
            <a:ext cx="3054600" cy="35547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26"/>
        <p:cNvGrpSpPr/>
        <p:nvPr/>
      </p:nvGrpSpPr>
      <p:grpSpPr>
        <a:xfrm>
          <a:off x="0" y="0"/>
          <a:ext cx="0" cy="0"/>
          <a:chOff x="0" y="0"/>
          <a:chExt cx="0" cy="0"/>
        </a:xfrm>
      </p:grpSpPr>
      <p:sp>
        <p:nvSpPr>
          <p:cNvPr id="27" name="Google Shape;27;p7"/>
          <p:cNvSpPr>
            <a:spLocks noGrp="1"/>
          </p:cNvSpPr>
          <p:nvPr>
            <p:ph type="pic" idx="2"/>
          </p:nvPr>
        </p:nvSpPr>
        <p:spPr>
          <a:xfrm>
            <a:off x="0" y="-9225"/>
            <a:ext cx="9144000" cy="3893700"/>
          </a:xfrm>
          <a:prstGeom prst="rect">
            <a:avLst/>
          </a:prstGeom>
          <a:noFill/>
          <a:ln>
            <a:noFill/>
          </a:ln>
        </p:spPr>
      </p:sp>
      <p:sp>
        <p:nvSpPr>
          <p:cNvPr id="28" name="Google Shape;28;p7"/>
          <p:cNvSpPr txBox="1">
            <a:spLocks noGrp="1"/>
          </p:cNvSpPr>
          <p:nvPr>
            <p:ph type="ctrTitle"/>
          </p:nvPr>
        </p:nvSpPr>
        <p:spPr>
          <a:xfrm>
            <a:off x="420625" y="994550"/>
            <a:ext cx="8411700" cy="2318100"/>
          </a:xfrm>
          <a:prstGeom prst="rect">
            <a:avLst/>
          </a:prstGeom>
        </p:spPr>
        <p:txBody>
          <a:bodyPr spcFirstLastPara="1" wrap="square" lIns="0" tIns="0" rIns="0" bIns="0" anchor="b" anchorCtr="0">
            <a:normAutofit/>
          </a:bodyPr>
          <a:lstStyle>
            <a:lvl1pPr lvl="0" rtl="0">
              <a:lnSpc>
                <a:spcPct val="90000"/>
              </a:lnSpc>
              <a:spcBef>
                <a:spcPts val="0"/>
              </a:spcBef>
              <a:spcAft>
                <a:spcPts val="0"/>
              </a:spcAft>
              <a:buSzPts val="4800"/>
              <a:buNone/>
              <a:defRPr sz="4800">
                <a:highlight>
                  <a:schemeClr val="lt1"/>
                </a:highlight>
              </a:defRPr>
            </a:lvl1pPr>
            <a:lvl2pPr lvl="1" algn="ctr" rtl="0">
              <a:spcBef>
                <a:spcPts val="0"/>
              </a:spcBef>
              <a:spcAft>
                <a:spcPts val="0"/>
              </a:spcAft>
              <a:buSzPts val="4800"/>
              <a:buNone/>
              <a:defRPr sz="4800"/>
            </a:lvl2pPr>
            <a:lvl3pPr lvl="2" algn="ctr" rtl="0">
              <a:spcBef>
                <a:spcPts val="800"/>
              </a:spcBef>
              <a:spcAft>
                <a:spcPts val="0"/>
              </a:spcAft>
              <a:buSzPts val="4800"/>
              <a:buNone/>
              <a:defRPr sz="4800"/>
            </a:lvl3pPr>
            <a:lvl4pPr lvl="3" algn="ctr" rtl="0">
              <a:spcBef>
                <a:spcPts val="800"/>
              </a:spcBef>
              <a:spcAft>
                <a:spcPts val="0"/>
              </a:spcAft>
              <a:buSzPts val="4800"/>
              <a:buNone/>
              <a:defRPr sz="4800"/>
            </a:lvl4pPr>
            <a:lvl5pPr lvl="4" algn="ctr" rtl="0">
              <a:spcBef>
                <a:spcPts val="800"/>
              </a:spcBef>
              <a:spcAft>
                <a:spcPts val="0"/>
              </a:spcAft>
              <a:buSzPts val="4800"/>
              <a:buNone/>
              <a:defRPr sz="4800"/>
            </a:lvl5pPr>
            <a:lvl6pPr lvl="5" algn="ctr" rtl="0">
              <a:spcBef>
                <a:spcPts val="800"/>
              </a:spcBef>
              <a:spcAft>
                <a:spcPts val="0"/>
              </a:spcAft>
              <a:buSzPts val="4800"/>
              <a:buNone/>
              <a:defRPr sz="4800"/>
            </a:lvl6pPr>
            <a:lvl7pPr lvl="6" algn="ctr" rtl="0">
              <a:spcBef>
                <a:spcPts val="800"/>
              </a:spcBef>
              <a:spcAft>
                <a:spcPts val="0"/>
              </a:spcAft>
              <a:buSzPts val="4800"/>
              <a:buNone/>
              <a:defRPr sz="4800"/>
            </a:lvl7pPr>
            <a:lvl8pPr lvl="7" algn="ctr" rtl="0">
              <a:spcBef>
                <a:spcPts val="800"/>
              </a:spcBef>
              <a:spcAft>
                <a:spcPts val="0"/>
              </a:spcAft>
              <a:buSzPts val="4800"/>
              <a:buNone/>
              <a:defRPr sz="4800"/>
            </a:lvl8pPr>
            <a:lvl9pPr lvl="8" algn="ctr" rtl="0">
              <a:spcBef>
                <a:spcPts val="800"/>
              </a:spcBef>
              <a:spcAft>
                <a:spcPts val="800"/>
              </a:spcAft>
              <a:buSzPts val="4800"/>
              <a:buNone/>
              <a:defRPr sz="4800"/>
            </a:lvl9pPr>
          </a:lstStyle>
          <a:p>
            <a:endParaRPr/>
          </a:p>
        </p:txBody>
      </p:sp>
      <p:sp>
        <p:nvSpPr>
          <p:cNvPr id="29" name="Google Shape;29;p7"/>
          <p:cNvSpPr txBox="1">
            <a:spLocks noGrp="1"/>
          </p:cNvSpPr>
          <p:nvPr>
            <p:ph type="body" idx="1"/>
          </p:nvPr>
        </p:nvSpPr>
        <p:spPr>
          <a:xfrm>
            <a:off x="4197100" y="4253675"/>
            <a:ext cx="4608300" cy="574500"/>
          </a:xfrm>
          <a:prstGeom prst="rect">
            <a:avLst/>
          </a:prstGeom>
        </p:spPr>
        <p:txBody>
          <a:bodyPr spcFirstLastPara="1" wrap="square" lIns="0" tIns="0" rIns="0" bIns="0" anchor="t" anchorCtr="0">
            <a:spAutoFit/>
          </a:bodyPr>
          <a:lstStyle>
            <a:lvl1pPr marL="457200" lvl="0" indent="-304800" rtl="0">
              <a:lnSpc>
                <a:spcPct val="100000"/>
              </a:lnSpc>
              <a:spcBef>
                <a:spcPts val="0"/>
              </a:spcBef>
              <a:spcAft>
                <a:spcPts val="0"/>
              </a:spcAft>
              <a:buClr>
                <a:schemeClr val="dk1"/>
              </a:buClr>
              <a:buSzPts val="1200"/>
              <a:buChar char="●"/>
              <a:defRPr sz="1200" b="1">
                <a:solidFill>
                  <a:schemeClr val="dk1"/>
                </a:solidFill>
              </a:defRPr>
            </a:lvl1pPr>
            <a:lvl2pPr marL="914400" lvl="1" indent="-304800" rtl="0">
              <a:lnSpc>
                <a:spcPct val="100000"/>
              </a:lnSpc>
              <a:spcBef>
                <a:spcPts val="800"/>
              </a:spcBef>
              <a:spcAft>
                <a:spcPts val="0"/>
              </a:spcAft>
              <a:buClr>
                <a:schemeClr val="dk1"/>
              </a:buClr>
              <a:buSzPts val="1200"/>
              <a:buChar char="○"/>
              <a:defRPr sz="1200" b="1">
                <a:solidFill>
                  <a:schemeClr val="dk1"/>
                </a:solidFill>
              </a:defRPr>
            </a:lvl2pPr>
            <a:lvl3pPr marL="1371600" lvl="2" indent="-304800" rtl="0">
              <a:lnSpc>
                <a:spcPct val="100000"/>
              </a:lnSpc>
              <a:spcBef>
                <a:spcPts val="800"/>
              </a:spcBef>
              <a:spcAft>
                <a:spcPts val="0"/>
              </a:spcAft>
              <a:buClr>
                <a:schemeClr val="dk1"/>
              </a:buClr>
              <a:buSzPts val="1200"/>
              <a:buChar char="■"/>
              <a:defRPr sz="1200" b="1">
                <a:solidFill>
                  <a:schemeClr val="dk1"/>
                </a:solidFill>
              </a:defRPr>
            </a:lvl3pPr>
            <a:lvl4pPr marL="1828800" lvl="3" indent="-304800" rtl="0">
              <a:lnSpc>
                <a:spcPct val="100000"/>
              </a:lnSpc>
              <a:spcBef>
                <a:spcPts val="800"/>
              </a:spcBef>
              <a:spcAft>
                <a:spcPts val="0"/>
              </a:spcAft>
              <a:buClr>
                <a:schemeClr val="dk1"/>
              </a:buClr>
              <a:buSzPts val="1200"/>
              <a:buChar char="●"/>
              <a:defRPr sz="1200" b="1">
                <a:solidFill>
                  <a:schemeClr val="dk1"/>
                </a:solidFill>
              </a:defRPr>
            </a:lvl4pPr>
            <a:lvl5pPr marL="2286000" lvl="4" indent="-304800" rtl="0">
              <a:lnSpc>
                <a:spcPct val="100000"/>
              </a:lnSpc>
              <a:spcBef>
                <a:spcPts val="800"/>
              </a:spcBef>
              <a:spcAft>
                <a:spcPts val="0"/>
              </a:spcAft>
              <a:buClr>
                <a:schemeClr val="dk1"/>
              </a:buClr>
              <a:buSzPts val="1200"/>
              <a:buChar char="○"/>
              <a:defRPr sz="1200" b="1">
                <a:solidFill>
                  <a:schemeClr val="dk1"/>
                </a:solidFill>
              </a:defRPr>
            </a:lvl5pPr>
            <a:lvl6pPr marL="2743200" lvl="5" indent="-304800" rtl="0">
              <a:lnSpc>
                <a:spcPct val="100000"/>
              </a:lnSpc>
              <a:spcBef>
                <a:spcPts val="800"/>
              </a:spcBef>
              <a:spcAft>
                <a:spcPts val="0"/>
              </a:spcAft>
              <a:buClr>
                <a:schemeClr val="dk1"/>
              </a:buClr>
              <a:buSzPts val="1200"/>
              <a:buChar char="■"/>
              <a:defRPr sz="1200" b="1">
                <a:solidFill>
                  <a:schemeClr val="dk1"/>
                </a:solidFill>
              </a:defRPr>
            </a:lvl6pPr>
            <a:lvl7pPr marL="3200400" lvl="6" indent="-304800" rtl="0">
              <a:lnSpc>
                <a:spcPct val="100000"/>
              </a:lnSpc>
              <a:spcBef>
                <a:spcPts val="800"/>
              </a:spcBef>
              <a:spcAft>
                <a:spcPts val="0"/>
              </a:spcAft>
              <a:buClr>
                <a:schemeClr val="dk1"/>
              </a:buClr>
              <a:buSzPts val="1200"/>
              <a:buChar char="●"/>
              <a:defRPr sz="1200" b="1">
                <a:solidFill>
                  <a:schemeClr val="dk1"/>
                </a:solidFill>
              </a:defRPr>
            </a:lvl7pPr>
            <a:lvl8pPr marL="3657600" lvl="7" indent="-304800" rtl="0">
              <a:lnSpc>
                <a:spcPct val="100000"/>
              </a:lnSpc>
              <a:spcBef>
                <a:spcPts val="800"/>
              </a:spcBef>
              <a:spcAft>
                <a:spcPts val="0"/>
              </a:spcAft>
              <a:buClr>
                <a:schemeClr val="dk1"/>
              </a:buClr>
              <a:buSzPts val="1200"/>
              <a:buChar char="○"/>
              <a:defRPr sz="1200" b="1">
                <a:solidFill>
                  <a:schemeClr val="dk1"/>
                </a:solidFill>
              </a:defRPr>
            </a:lvl8pPr>
            <a:lvl9pPr marL="4114800" lvl="8" indent="-304800" rtl="0">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30" name="Google Shape;30;p7" descr="ASU_Horiz_RGB_Digital_MaroonGold.png"/>
          <p:cNvPicPr preferRelativeResize="0"/>
          <p:nvPr/>
        </p:nvPicPr>
        <p:blipFill rotWithShape="1">
          <a:blip r:embed="rId2">
            <a:alphaModFix/>
          </a:blip>
          <a:srcRect l="3993" t="13045" r="2039" b="14158"/>
          <a:stretch/>
        </p:blipFill>
        <p:spPr>
          <a:xfrm>
            <a:off x="310823" y="4137962"/>
            <a:ext cx="3767325" cy="81000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2195"/>
        <p:cNvGrpSpPr/>
        <p:nvPr/>
      </p:nvGrpSpPr>
      <p:grpSpPr>
        <a:xfrm>
          <a:off x="0" y="0"/>
          <a:ext cx="0" cy="0"/>
          <a:chOff x="0" y="0"/>
          <a:chExt cx="0" cy="0"/>
        </a:xfrm>
      </p:grpSpPr>
      <p:sp>
        <p:nvSpPr>
          <p:cNvPr id="2196" name="Google Shape;2196;p61"/>
          <p:cNvSpPr>
            <a:spLocks noGrp="1"/>
          </p:cNvSpPr>
          <p:nvPr>
            <p:ph type="pic" idx="2"/>
          </p:nvPr>
        </p:nvSpPr>
        <p:spPr>
          <a:xfrm>
            <a:off x="18450" y="-9225"/>
            <a:ext cx="9144000" cy="5143500"/>
          </a:xfrm>
          <a:prstGeom prst="rect">
            <a:avLst/>
          </a:prstGeom>
          <a:noFill/>
          <a:ln>
            <a:noFill/>
          </a:ln>
        </p:spPr>
      </p:sp>
      <p:sp>
        <p:nvSpPr>
          <p:cNvPr id="2197" name="Google Shape;2197;p61"/>
          <p:cNvSpPr txBox="1">
            <a:spLocks noGrp="1"/>
          </p:cNvSpPr>
          <p:nvPr>
            <p:ph type="title"/>
          </p:nvPr>
        </p:nvSpPr>
        <p:spPr>
          <a:xfrm>
            <a:off x="320050" y="315900"/>
            <a:ext cx="3333900" cy="4827600"/>
          </a:xfrm>
          <a:prstGeom prst="rect">
            <a:avLst/>
          </a:prstGeom>
          <a:solidFill>
            <a:srgbClr val="FFFFFF">
              <a:alpha val="91060"/>
            </a:srgbClr>
          </a:solidFill>
        </p:spPr>
        <p:txBody>
          <a:bodyPr spcFirstLastPara="1" wrap="square" lIns="137150" tIns="137150" rIns="137150" bIns="91425" anchor="t" anchorCtr="0">
            <a:noAutofit/>
          </a:bodyPr>
          <a:lstStyle>
            <a:lvl1pPr lvl="0" rtl="0">
              <a:spcBef>
                <a:spcPts val="0"/>
              </a:spcBef>
              <a:spcAft>
                <a:spcPts val="0"/>
              </a:spcAft>
              <a:buSzPts val="2400"/>
              <a:buNone/>
              <a:defRPr sz="2400"/>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198" name="Google Shape;2198;p61"/>
          <p:cNvSpPr txBox="1">
            <a:spLocks noGrp="1"/>
          </p:cNvSpPr>
          <p:nvPr>
            <p:ph type="body" idx="1"/>
          </p:nvPr>
        </p:nvSpPr>
        <p:spPr>
          <a:xfrm>
            <a:off x="420625" y="1254875"/>
            <a:ext cx="3043500" cy="35733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2199"/>
        <p:cNvGrpSpPr/>
        <p:nvPr/>
      </p:nvGrpSpPr>
      <p:grpSpPr>
        <a:xfrm>
          <a:off x="0" y="0"/>
          <a:ext cx="0" cy="0"/>
          <a:chOff x="0" y="0"/>
          <a:chExt cx="0" cy="0"/>
        </a:xfrm>
      </p:grpSpPr>
      <p:sp>
        <p:nvSpPr>
          <p:cNvPr id="2200" name="Google Shape;2200;p62"/>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2"/>
          <p:cNvSpPr txBox="1">
            <a:spLocks noGrp="1"/>
          </p:cNvSpPr>
          <p:nvPr>
            <p:ph type="title"/>
          </p:nvPr>
        </p:nvSpPr>
        <p:spPr>
          <a:xfrm>
            <a:off x="426725" y="881335"/>
            <a:ext cx="3660600" cy="654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02" name="Google Shape;2202;p62"/>
          <p:cNvSpPr txBox="1">
            <a:spLocks noGrp="1"/>
          </p:cNvSpPr>
          <p:nvPr>
            <p:ph type="body" idx="1"/>
          </p:nvPr>
        </p:nvSpPr>
        <p:spPr>
          <a:xfrm>
            <a:off x="417650" y="1642701"/>
            <a:ext cx="3669600" cy="29961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03" name="Google Shape;2203;p62"/>
          <p:cNvSpPr>
            <a:spLocks noGrp="1"/>
          </p:cNvSpPr>
          <p:nvPr>
            <p:ph type="pic" idx="2"/>
          </p:nvPr>
        </p:nvSpPr>
        <p:spPr>
          <a:xfrm>
            <a:off x="7452350" y="530400"/>
            <a:ext cx="1353000" cy="4108500"/>
          </a:xfrm>
          <a:prstGeom prst="rect">
            <a:avLst/>
          </a:prstGeom>
          <a:noFill/>
          <a:ln>
            <a:noFill/>
          </a:ln>
        </p:spPr>
      </p:sp>
      <p:sp>
        <p:nvSpPr>
          <p:cNvPr id="2204" name="Google Shape;2204;p62"/>
          <p:cNvSpPr>
            <a:spLocks noGrp="1"/>
          </p:cNvSpPr>
          <p:nvPr>
            <p:ph type="pic" idx="3"/>
          </p:nvPr>
        </p:nvSpPr>
        <p:spPr>
          <a:xfrm>
            <a:off x="4617725" y="530400"/>
            <a:ext cx="2782500" cy="1997700"/>
          </a:xfrm>
          <a:prstGeom prst="rect">
            <a:avLst/>
          </a:prstGeom>
          <a:noFill/>
          <a:ln>
            <a:noFill/>
          </a:ln>
        </p:spPr>
      </p:sp>
      <p:sp>
        <p:nvSpPr>
          <p:cNvPr id="2205" name="Google Shape;2205;p62"/>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2206"/>
        <p:cNvGrpSpPr/>
        <p:nvPr/>
      </p:nvGrpSpPr>
      <p:grpSpPr>
        <a:xfrm>
          <a:off x="0" y="0"/>
          <a:ext cx="0" cy="0"/>
          <a:chOff x="0" y="0"/>
          <a:chExt cx="0" cy="0"/>
        </a:xfrm>
      </p:grpSpPr>
      <p:pic>
        <p:nvPicPr>
          <p:cNvPr id="2207" name="Google Shape;2207;p63"/>
          <p:cNvPicPr preferRelativeResize="0"/>
          <p:nvPr/>
        </p:nvPicPr>
        <p:blipFill>
          <a:blip r:embed="rId2">
            <a:alphaModFix/>
          </a:blip>
          <a:stretch>
            <a:fillRect/>
          </a:stretch>
        </p:blipFill>
        <p:spPr>
          <a:xfrm>
            <a:off x="0" y="-2225"/>
            <a:ext cx="9144003" cy="5147949"/>
          </a:xfrm>
          <a:prstGeom prst="rect">
            <a:avLst/>
          </a:prstGeom>
          <a:noFill/>
          <a:ln>
            <a:noFill/>
          </a:ln>
        </p:spPr>
      </p:pic>
      <p:sp>
        <p:nvSpPr>
          <p:cNvPr id="2208" name="Google Shape;2208;p63"/>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3"/>
          <p:cNvSpPr txBox="1">
            <a:spLocks noGrp="1"/>
          </p:cNvSpPr>
          <p:nvPr>
            <p:ph type="title"/>
          </p:nvPr>
        </p:nvSpPr>
        <p:spPr>
          <a:xfrm>
            <a:off x="426725" y="1144150"/>
            <a:ext cx="2508600" cy="5409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0" name="Google Shape;2210;p63"/>
          <p:cNvSpPr txBox="1">
            <a:spLocks noGrp="1"/>
          </p:cNvSpPr>
          <p:nvPr>
            <p:ph type="body" idx="1"/>
          </p:nvPr>
        </p:nvSpPr>
        <p:spPr>
          <a:xfrm>
            <a:off x="417650" y="1873100"/>
            <a:ext cx="2517600" cy="1942200"/>
          </a:xfrm>
          <a:prstGeom prst="rect">
            <a:avLst/>
          </a:prstGeom>
        </p:spPr>
        <p:txBody>
          <a:bodyPr spcFirstLastPara="1" wrap="square" lIns="0" tIns="0" rIns="0" bIns="0" anchor="t" anchorCtr="0">
            <a:noAutofit/>
          </a:bodyPr>
          <a:lstStyle>
            <a:lvl1pPr marL="457200" lvl="0" indent="-330200" rtl="0">
              <a:spcBef>
                <a:spcPts val="0"/>
              </a:spcBef>
              <a:spcAft>
                <a:spcPts val="0"/>
              </a:spcAft>
              <a:buSzPts val="1600"/>
              <a:buChar char="●"/>
              <a:defRPr sz="1600"/>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211" name="Google Shape;2211;p63"/>
          <p:cNvSpPr>
            <a:spLocks noGrp="1"/>
          </p:cNvSpPr>
          <p:nvPr>
            <p:ph type="pic" idx="2"/>
          </p:nvPr>
        </p:nvSpPr>
        <p:spPr>
          <a:xfrm>
            <a:off x="7675230" y="1144150"/>
            <a:ext cx="1472100" cy="2518800"/>
          </a:xfrm>
          <a:prstGeom prst="rect">
            <a:avLst/>
          </a:prstGeom>
          <a:noFill/>
          <a:ln>
            <a:noFill/>
          </a:ln>
        </p:spPr>
      </p:sp>
      <p:sp>
        <p:nvSpPr>
          <p:cNvPr id="2212" name="Google Shape;2212;p63"/>
          <p:cNvSpPr>
            <a:spLocks noGrp="1"/>
          </p:cNvSpPr>
          <p:nvPr>
            <p:ph type="pic" idx="3"/>
          </p:nvPr>
        </p:nvSpPr>
        <p:spPr>
          <a:xfrm>
            <a:off x="6201934" y="1144150"/>
            <a:ext cx="1472100" cy="2518800"/>
          </a:xfrm>
          <a:prstGeom prst="rect">
            <a:avLst/>
          </a:prstGeom>
          <a:noFill/>
          <a:ln>
            <a:noFill/>
          </a:ln>
        </p:spPr>
      </p:sp>
      <p:sp>
        <p:nvSpPr>
          <p:cNvPr id="2213" name="Google Shape;2213;p63"/>
          <p:cNvSpPr>
            <a:spLocks noGrp="1"/>
          </p:cNvSpPr>
          <p:nvPr>
            <p:ph type="pic" idx="4"/>
          </p:nvPr>
        </p:nvSpPr>
        <p:spPr>
          <a:xfrm>
            <a:off x="4728604" y="1144150"/>
            <a:ext cx="1472100" cy="2518800"/>
          </a:xfrm>
          <a:prstGeom prst="rect">
            <a:avLst/>
          </a:prstGeom>
          <a:noFill/>
          <a:ln>
            <a:noFill/>
          </a:ln>
        </p:spPr>
      </p:sp>
      <p:sp>
        <p:nvSpPr>
          <p:cNvPr id="2214" name="Google Shape;2214;p63"/>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2215"/>
        <p:cNvGrpSpPr/>
        <p:nvPr/>
      </p:nvGrpSpPr>
      <p:grpSpPr>
        <a:xfrm>
          <a:off x="0" y="0"/>
          <a:ext cx="0" cy="0"/>
          <a:chOff x="0" y="0"/>
          <a:chExt cx="0" cy="0"/>
        </a:xfrm>
      </p:grpSpPr>
      <p:sp>
        <p:nvSpPr>
          <p:cNvPr id="2216" name="Google Shape;2216;p64"/>
          <p:cNvSpPr txBox="1">
            <a:spLocks noGrp="1"/>
          </p:cNvSpPr>
          <p:nvPr>
            <p:ph type="body" idx="1"/>
          </p:nvPr>
        </p:nvSpPr>
        <p:spPr>
          <a:xfrm>
            <a:off x="420625" y="1301025"/>
            <a:ext cx="3355800" cy="1260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217" name="Google Shape;2217;p64"/>
          <p:cNvSpPr txBox="1">
            <a:spLocks noGrp="1"/>
          </p:cNvSpPr>
          <p:nvPr>
            <p:ph type="title"/>
          </p:nvPr>
        </p:nvSpPr>
        <p:spPr>
          <a:xfrm>
            <a:off x="424925" y="511525"/>
            <a:ext cx="3355800" cy="3726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18" name="Google Shape;2218;p64"/>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19" name="Google Shape;2219;p64"/>
          <p:cNvSpPr>
            <a:spLocks noGrp="1"/>
          </p:cNvSpPr>
          <p:nvPr>
            <p:ph type="pic" idx="2"/>
          </p:nvPr>
        </p:nvSpPr>
        <p:spPr>
          <a:xfrm>
            <a:off x="4197100" y="-18450"/>
            <a:ext cx="4947000" cy="2587800"/>
          </a:xfrm>
          <a:prstGeom prst="rect">
            <a:avLst/>
          </a:prstGeom>
          <a:noFill/>
          <a:ln>
            <a:noFill/>
          </a:ln>
        </p:spPr>
      </p:sp>
      <p:sp>
        <p:nvSpPr>
          <p:cNvPr id="2220" name="Google Shape;2220;p64"/>
          <p:cNvSpPr txBox="1">
            <a:spLocks noGrp="1"/>
          </p:cNvSpPr>
          <p:nvPr>
            <p:ph type="subTitle" idx="3"/>
          </p:nvPr>
        </p:nvSpPr>
        <p:spPr>
          <a:xfrm>
            <a:off x="738175"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1" name="Google Shape;2221;p64"/>
          <p:cNvSpPr txBox="1">
            <a:spLocks noGrp="1"/>
          </p:cNvSpPr>
          <p:nvPr>
            <p:ph type="body" idx="4"/>
          </p:nvPr>
        </p:nvSpPr>
        <p:spPr>
          <a:xfrm>
            <a:off x="738175"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2" name="Google Shape;2222;p64"/>
          <p:cNvSpPr txBox="1">
            <a:spLocks noGrp="1"/>
          </p:cNvSpPr>
          <p:nvPr>
            <p:ph type="body" idx="5"/>
          </p:nvPr>
        </p:nvSpPr>
        <p:spPr>
          <a:xfrm>
            <a:off x="738175"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3" name="Google Shape;2223;p64"/>
          <p:cNvSpPr txBox="1">
            <a:spLocks noGrp="1"/>
          </p:cNvSpPr>
          <p:nvPr>
            <p:ph type="subTitle" idx="6"/>
          </p:nvPr>
        </p:nvSpPr>
        <p:spPr>
          <a:xfrm>
            <a:off x="6611100"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4" name="Google Shape;2224;p64"/>
          <p:cNvSpPr txBox="1">
            <a:spLocks noGrp="1"/>
          </p:cNvSpPr>
          <p:nvPr>
            <p:ph type="body" idx="7"/>
          </p:nvPr>
        </p:nvSpPr>
        <p:spPr>
          <a:xfrm>
            <a:off x="6611100" y="3519658"/>
            <a:ext cx="1355700" cy="2490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
        <p:nvSpPr>
          <p:cNvPr id="2225" name="Google Shape;2225;p64"/>
          <p:cNvSpPr txBox="1">
            <a:spLocks noGrp="1"/>
          </p:cNvSpPr>
          <p:nvPr>
            <p:ph type="body" idx="8"/>
          </p:nvPr>
        </p:nvSpPr>
        <p:spPr>
          <a:xfrm>
            <a:off x="6611100" y="3884575"/>
            <a:ext cx="1355700" cy="9435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279400" rtl="0">
              <a:lnSpc>
                <a:spcPct val="100000"/>
              </a:lnSpc>
              <a:spcBef>
                <a:spcPts val="400"/>
              </a:spcBef>
              <a:spcAft>
                <a:spcPts val="0"/>
              </a:spcAft>
              <a:buSzPts val="800"/>
              <a:buChar char="○"/>
              <a:defRPr sz="800"/>
            </a:lvl2pPr>
            <a:lvl3pPr marL="1371600" lvl="2" indent="-279400" rtl="0">
              <a:lnSpc>
                <a:spcPct val="100000"/>
              </a:lnSpc>
              <a:spcBef>
                <a:spcPts val="400"/>
              </a:spcBef>
              <a:spcAft>
                <a:spcPts val="0"/>
              </a:spcAft>
              <a:buSzPts val="800"/>
              <a:buChar char="■"/>
              <a:defRPr sz="800"/>
            </a:lvl3pPr>
            <a:lvl4pPr marL="1828800" lvl="3" indent="-279400" rtl="0">
              <a:lnSpc>
                <a:spcPct val="100000"/>
              </a:lnSpc>
              <a:spcBef>
                <a:spcPts val="400"/>
              </a:spcBef>
              <a:spcAft>
                <a:spcPts val="0"/>
              </a:spcAft>
              <a:buSzPts val="800"/>
              <a:buChar char="●"/>
              <a:defRPr sz="800"/>
            </a:lvl4pPr>
            <a:lvl5pPr marL="2286000" lvl="4" indent="-279400" rtl="0">
              <a:lnSpc>
                <a:spcPct val="100000"/>
              </a:lnSpc>
              <a:spcBef>
                <a:spcPts val="400"/>
              </a:spcBef>
              <a:spcAft>
                <a:spcPts val="0"/>
              </a:spcAft>
              <a:buSzPts val="800"/>
              <a:buChar char="○"/>
              <a:defRPr sz="800"/>
            </a:lvl5pPr>
            <a:lvl6pPr marL="2743200" lvl="5" indent="-279400" rtl="0">
              <a:lnSpc>
                <a:spcPct val="100000"/>
              </a:lnSpc>
              <a:spcBef>
                <a:spcPts val="400"/>
              </a:spcBef>
              <a:spcAft>
                <a:spcPts val="0"/>
              </a:spcAft>
              <a:buSzPts val="800"/>
              <a:buChar char="■"/>
              <a:defRPr sz="800"/>
            </a:lvl6pPr>
            <a:lvl7pPr marL="3200400" lvl="6" indent="-279400" rtl="0">
              <a:lnSpc>
                <a:spcPct val="100000"/>
              </a:lnSpc>
              <a:spcBef>
                <a:spcPts val="400"/>
              </a:spcBef>
              <a:spcAft>
                <a:spcPts val="0"/>
              </a:spcAft>
              <a:buSzPts val="800"/>
              <a:buChar char="●"/>
              <a:defRPr sz="800"/>
            </a:lvl7pPr>
            <a:lvl8pPr marL="3657600" lvl="7" indent="-279400" rtl="0">
              <a:lnSpc>
                <a:spcPct val="100000"/>
              </a:lnSpc>
              <a:spcBef>
                <a:spcPts val="400"/>
              </a:spcBef>
              <a:spcAft>
                <a:spcPts val="0"/>
              </a:spcAft>
              <a:buSzPts val="800"/>
              <a:buChar char="○"/>
              <a:defRPr sz="800"/>
            </a:lvl8pPr>
            <a:lvl9pPr marL="4114800" lvl="8" indent="-279400" rtl="0">
              <a:lnSpc>
                <a:spcPct val="100000"/>
              </a:lnSpc>
              <a:spcBef>
                <a:spcPts val="400"/>
              </a:spcBef>
              <a:spcAft>
                <a:spcPts val="400"/>
              </a:spcAft>
              <a:buSzPts val="800"/>
              <a:buChar char="■"/>
              <a:defRPr sz="800"/>
            </a:lvl9pPr>
          </a:lstStyle>
          <a:p>
            <a:endParaRPr/>
          </a:p>
        </p:txBody>
      </p:sp>
      <p:sp>
        <p:nvSpPr>
          <p:cNvPr id="2226" name="Google Shape;2226;p64"/>
          <p:cNvSpPr txBox="1">
            <a:spLocks noGrp="1"/>
          </p:cNvSpPr>
          <p:nvPr>
            <p:ph type="subTitle" idx="9"/>
          </p:nvPr>
        </p:nvSpPr>
        <p:spPr>
          <a:xfrm>
            <a:off x="3674613" y="2878525"/>
            <a:ext cx="1355700" cy="599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b="1"/>
            </a:lvl1pPr>
            <a:lvl2pPr lvl="1" rtl="0">
              <a:lnSpc>
                <a:spcPct val="100000"/>
              </a:lnSpc>
              <a:spcBef>
                <a:spcPts val="800"/>
              </a:spcBef>
              <a:spcAft>
                <a:spcPts val="0"/>
              </a:spcAft>
              <a:buSzPts val="2000"/>
              <a:buNone/>
              <a:defRPr/>
            </a:lvl2pPr>
            <a:lvl3pPr lvl="2" rtl="0">
              <a:lnSpc>
                <a:spcPct val="100000"/>
              </a:lnSpc>
              <a:spcBef>
                <a:spcPts val="800"/>
              </a:spcBef>
              <a:spcAft>
                <a:spcPts val="0"/>
              </a:spcAft>
              <a:buSzPts val="2000"/>
              <a:buNone/>
              <a:defRPr/>
            </a:lvl3pPr>
            <a:lvl4pPr lvl="3" rtl="0">
              <a:lnSpc>
                <a:spcPct val="100000"/>
              </a:lnSpc>
              <a:spcBef>
                <a:spcPts val="800"/>
              </a:spcBef>
              <a:spcAft>
                <a:spcPts val="0"/>
              </a:spcAft>
              <a:buSzPts val="2000"/>
              <a:buNone/>
              <a:defRPr/>
            </a:lvl4pPr>
            <a:lvl5pPr lvl="4" rtl="0">
              <a:lnSpc>
                <a:spcPct val="100000"/>
              </a:lnSpc>
              <a:spcBef>
                <a:spcPts val="800"/>
              </a:spcBef>
              <a:spcAft>
                <a:spcPts val="0"/>
              </a:spcAft>
              <a:buSzPts val="2000"/>
              <a:buNone/>
              <a:defRPr/>
            </a:lvl5pPr>
            <a:lvl6pPr lvl="5" rtl="0">
              <a:lnSpc>
                <a:spcPct val="100000"/>
              </a:lnSpc>
              <a:spcBef>
                <a:spcPts val="800"/>
              </a:spcBef>
              <a:spcAft>
                <a:spcPts val="0"/>
              </a:spcAft>
              <a:buSzPts val="2000"/>
              <a:buNone/>
              <a:defRPr/>
            </a:lvl6pPr>
            <a:lvl7pPr lvl="6" rtl="0">
              <a:lnSpc>
                <a:spcPct val="100000"/>
              </a:lnSpc>
              <a:spcBef>
                <a:spcPts val="800"/>
              </a:spcBef>
              <a:spcAft>
                <a:spcPts val="0"/>
              </a:spcAft>
              <a:buSzPts val="2000"/>
              <a:buNone/>
              <a:defRPr/>
            </a:lvl7pPr>
            <a:lvl8pPr lvl="7" rtl="0">
              <a:lnSpc>
                <a:spcPct val="100000"/>
              </a:lnSpc>
              <a:spcBef>
                <a:spcPts val="800"/>
              </a:spcBef>
              <a:spcAft>
                <a:spcPts val="0"/>
              </a:spcAft>
              <a:buSzPts val="2000"/>
              <a:buNone/>
              <a:defRPr/>
            </a:lvl8pPr>
            <a:lvl9pPr lvl="8" rtl="0">
              <a:lnSpc>
                <a:spcPct val="100000"/>
              </a:lnSpc>
              <a:spcBef>
                <a:spcPts val="800"/>
              </a:spcBef>
              <a:spcAft>
                <a:spcPts val="800"/>
              </a:spcAft>
              <a:buSzPts val="2000"/>
              <a:buNone/>
              <a:defRPr/>
            </a:lvl9pPr>
          </a:lstStyle>
          <a:p>
            <a:endParaRPr/>
          </a:p>
        </p:txBody>
      </p:sp>
      <p:sp>
        <p:nvSpPr>
          <p:cNvPr id="2227" name="Google Shape;2227;p64"/>
          <p:cNvSpPr txBox="1">
            <a:spLocks noGrp="1"/>
          </p:cNvSpPr>
          <p:nvPr>
            <p:ph type="body" idx="13"/>
          </p:nvPr>
        </p:nvSpPr>
        <p:spPr>
          <a:xfrm>
            <a:off x="3674613" y="3519658"/>
            <a:ext cx="1355700" cy="249000"/>
          </a:xfrm>
          <a:prstGeom prst="rect">
            <a:avLst/>
          </a:prstGeom>
        </p:spPr>
        <p:txBody>
          <a:bodyPr spcFirstLastPara="1" wrap="square" lIns="0" tIns="0" rIns="0" bIns="0" anchor="t" anchorCtr="0">
            <a:noAutofit/>
          </a:bodyPr>
          <a:lstStyle>
            <a:lvl1pPr marL="457200" lvl="0" indent="-279400" rtl="0">
              <a:lnSpc>
                <a:spcPct val="100000"/>
              </a:lnSpc>
              <a:spcBef>
                <a:spcPts val="0"/>
              </a:spcBef>
              <a:spcAft>
                <a:spcPts val="0"/>
              </a:spcAft>
              <a:buSzPts val="800"/>
              <a:buChar char="●"/>
              <a:defRPr sz="800"/>
            </a:lvl1pPr>
            <a:lvl2pPr marL="914400" lvl="1" indent="-355600" rtl="0">
              <a:lnSpc>
                <a:spcPct val="100000"/>
              </a:lnSpc>
              <a:spcBef>
                <a:spcPts val="800"/>
              </a:spcBef>
              <a:spcAft>
                <a:spcPts val="0"/>
              </a:spcAft>
              <a:buSzPts val="2000"/>
              <a:buChar char="○"/>
              <a:defRPr/>
            </a:lvl2pPr>
            <a:lvl3pPr marL="1371600" lvl="2" indent="-355600" rtl="0">
              <a:lnSpc>
                <a:spcPct val="100000"/>
              </a:lnSpc>
              <a:spcBef>
                <a:spcPts val="800"/>
              </a:spcBef>
              <a:spcAft>
                <a:spcPts val="0"/>
              </a:spcAft>
              <a:buSzPts val="2000"/>
              <a:buChar char="■"/>
              <a:defRPr/>
            </a:lvl3pPr>
            <a:lvl4pPr marL="1828800" lvl="3" indent="-355600" rtl="0">
              <a:lnSpc>
                <a:spcPct val="100000"/>
              </a:lnSpc>
              <a:spcBef>
                <a:spcPts val="800"/>
              </a:spcBef>
              <a:spcAft>
                <a:spcPts val="0"/>
              </a:spcAft>
              <a:buSzPts val="2000"/>
              <a:buChar char="●"/>
              <a:defRPr/>
            </a:lvl4pPr>
            <a:lvl5pPr marL="2286000" lvl="4" indent="-355600" rtl="0">
              <a:lnSpc>
                <a:spcPct val="100000"/>
              </a:lnSpc>
              <a:spcBef>
                <a:spcPts val="800"/>
              </a:spcBef>
              <a:spcAft>
                <a:spcPts val="0"/>
              </a:spcAft>
              <a:buSzPts val="2000"/>
              <a:buChar char="○"/>
              <a:defRPr/>
            </a:lvl5pPr>
            <a:lvl6pPr marL="2743200" lvl="5" indent="-355600" rtl="0">
              <a:lnSpc>
                <a:spcPct val="100000"/>
              </a:lnSpc>
              <a:spcBef>
                <a:spcPts val="800"/>
              </a:spcBef>
              <a:spcAft>
                <a:spcPts val="0"/>
              </a:spcAft>
              <a:buSzPts val="2000"/>
              <a:buChar char="■"/>
              <a:defRPr/>
            </a:lvl6pPr>
            <a:lvl7pPr marL="3200400" lvl="6" indent="-355600" rtl="0">
              <a:lnSpc>
                <a:spcPct val="100000"/>
              </a:lnSpc>
              <a:spcBef>
                <a:spcPts val="800"/>
              </a:spcBef>
              <a:spcAft>
                <a:spcPts val="0"/>
              </a:spcAft>
              <a:buSzPts val="2000"/>
              <a:buChar char="●"/>
              <a:defRPr/>
            </a:lvl7pPr>
            <a:lvl8pPr marL="3657600" lvl="7" indent="-355600" rtl="0">
              <a:lnSpc>
                <a:spcPct val="100000"/>
              </a:lnSpc>
              <a:spcBef>
                <a:spcPts val="800"/>
              </a:spcBef>
              <a:spcAft>
                <a:spcPts val="0"/>
              </a:spcAft>
              <a:buSzPts val="2000"/>
              <a:buChar char="○"/>
              <a:defRPr/>
            </a:lvl8pPr>
            <a:lvl9pPr marL="4114800" lvl="8" indent="-355600" rtl="0">
              <a:lnSpc>
                <a:spcPct val="100000"/>
              </a:lnSpc>
              <a:spcBef>
                <a:spcPts val="800"/>
              </a:spcBef>
              <a:spcAft>
                <a:spcPts val="800"/>
              </a:spcAft>
              <a:buSzPts val="2000"/>
              <a:buChar char="■"/>
              <a:defRPr/>
            </a:lvl9pPr>
          </a:lstStyle>
          <a:p>
            <a:endParaRPr/>
          </a:p>
        </p:txBody>
      </p:sp>
      <p:sp>
        <p:nvSpPr>
          <p:cNvPr id="2228" name="Google Shape;2228;p64"/>
          <p:cNvSpPr txBox="1">
            <a:spLocks noGrp="1"/>
          </p:cNvSpPr>
          <p:nvPr>
            <p:ph type="body" idx="14"/>
          </p:nvPr>
        </p:nvSpPr>
        <p:spPr>
          <a:xfrm>
            <a:off x="3674613" y="3884575"/>
            <a:ext cx="1355700" cy="943500"/>
          </a:xfrm>
          <a:prstGeom prst="rect">
            <a:avLst/>
          </a:prstGeom>
        </p:spPr>
        <p:txBody>
          <a:bodyPr spcFirstLastPara="1" wrap="square" lIns="0" tIns="0" rIns="0" bIns="0" anchor="t" anchorCtr="0">
            <a:noAutofit/>
          </a:bodyPr>
          <a:lstStyle>
            <a:lvl1pPr marL="457200" lvl="0" indent="-279400" rtl="0">
              <a:spcBef>
                <a:spcPts val="0"/>
              </a:spcBef>
              <a:spcAft>
                <a:spcPts val="0"/>
              </a:spcAft>
              <a:buSzPts val="800"/>
              <a:buChar char="●"/>
              <a:defRPr sz="800"/>
            </a:lvl1pPr>
            <a:lvl2pPr marL="914400" lvl="1" indent="-279400" rtl="0">
              <a:spcBef>
                <a:spcPts val="400"/>
              </a:spcBef>
              <a:spcAft>
                <a:spcPts val="0"/>
              </a:spcAft>
              <a:buSzPts val="800"/>
              <a:buChar char="○"/>
              <a:defRPr sz="800"/>
            </a:lvl2pPr>
            <a:lvl3pPr marL="1371600" lvl="2" indent="-279400" rtl="0">
              <a:spcBef>
                <a:spcPts val="400"/>
              </a:spcBef>
              <a:spcAft>
                <a:spcPts val="0"/>
              </a:spcAft>
              <a:buSzPts val="800"/>
              <a:buChar char="■"/>
              <a:defRPr sz="800"/>
            </a:lvl3pPr>
            <a:lvl4pPr marL="1828800" lvl="3" indent="-279400" rtl="0">
              <a:spcBef>
                <a:spcPts val="400"/>
              </a:spcBef>
              <a:spcAft>
                <a:spcPts val="0"/>
              </a:spcAft>
              <a:buSzPts val="800"/>
              <a:buChar char="●"/>
              <a:defRPr sz="800"/>
            </a:lvl4pPr>
            <a:lvl5pPr marL="2286000" lvl="4" indent="-279400" rtl="0">
              <a:spcBef>
                <a:spcPts val="400"/>
              </a:spcBef>
              <a:spcAft>
                <a:spcPts val="0"/>
              </a:spcAft>
              <a:buSzPts val="800"/>
              <a:buChar char="○"/>
              <a:defRPr sz="800"/>
            </a:lvl5pPr>
            <a:lvl6pPr marL="2743200" lvl="5" indent="-279400" rtl="0">
              <a:spcBef>
                <a:spcPts val="400"/>
              </a:spcBef>
              <a:spcAft>
                <a:spcPts val="0"/>
              </a:spcAft>
              <a:buSzPts val="800"/>
              <a:buChar char="■"/>
              <a:defRPr sz="800"/>
            </a:lvl6pPr>
            <a:lvl7pPr marL="3200400" lvl="6" indent="-279400" rtl="0">
              <a:spcBef>
                <a:spcPts val="400"/>
              </a:spcBef>
              <a:spcAft>
                <a:spcPts val="0"/>
              </a:spcAft>
              <a:buSzPts val="800"/>
              <a:buChar char="●"/>
              <a:defRPr sz="800"/>
            </a:lvl7pPr>
            <a:lvl8pPr marL="3657600" lvl="7" indent="-279400" rtl="0">
              <a:spcBef>
                <a:spcPts val="400"/>
              </a:spcBef>
              <a:spcAft>
                <a:spcPts val="0"/>
              </a:spcAft>
              <a:buSzPts val="800"/>
              <a:buChar char="○"/>
              <a:defRPr sz="800"/>
            </a:lvl8pPr>
            <a:lvl9pPr marL="4114800" lvl="8" indent="-279400" rtl="0">
              <a:spcBef>
                <a:spcPts val="400"/>
              </a:spcBef>
              <a:spcAft>
                <a:spcPts val="400"/>
              </a:spcAft>
              <a:buSzPts val="800"/>
              <a:buChar char="■"/>
              <a:defRPr sz="800"/>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2229"/>
        <p:cNvGrpSpPr/>
        <p:nvPr/>
      </p:nvGrpSpPr>
      <p:grpSpPr>
        <a:xfrm>
          <a:off x="0" y="0"/>
          <a:ext cx="0" cy="0"/>
          <a:chOff x="0" y="0"/>
          <a:chExt cx="0" cy="0"/>
        </a:xfrm>
      </p:grpSpPr>
      <p:sp>
        <p:nvSpPr>
          <p:cNvPr id="2230" name="Google Shape;2230;p65"/>
          <p:cNvSpPr>
            <a:spLocks noGrp="1"/>
          </p:cNvSpPr>
          <p:nvPr>
            <p:ph type="pic" idx="2"/>
          </p:nvPr>
        </p:nvSpPr>
        <p:spPr>
          <a:xfrm>
            <a:off x="18450" y="-9225"/>
            <a:ext cx="9144000" cy="5143500"/>
          </a:xfrm>
          <a:prstGeom prst="rect">
            <a:avLst/>
          </a:prstGeom>
          <a:noFill/>
          <a:ln>
            <a:noFill/>
          </a:ln>
        </p:spPr>
      </p:sp>
      <p:sp>
        <p:nvSpPr>
          <p:cNvPr id="2231" name="Google Shape;2231;p65"/>
          <p:cNvSpPr txBox="1">
            <a:spLocks noGrp="1"/>
          </p:cNvSpPr>
          <p:nvPr>
            <p:ph type="title"/>
          </p:nvPr>
        </p:nvSpPr>
        <p:spPr>
          <a:xfrm>
            <a:off x="0" y="-9225"/>
            <a:ext cx="9022200" cy="5152800"/>
          </a:xfrm>
          <a:prstGeom prst="rect">
            <a:avLst/>
          </a:prstGeom>
          <a:solidFill>
            <a:srgbClr val="191919">
              <a:alpha val="74300"/>
            </a:srgbClr>
          </a:solidFill>
        </p:spPr>
        <p:txBody>
          <a:bodyPr spcFirstLastPara="1" wrap="square" lIns="411475" tIns="320025" rIns="91425" bIns="182875"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232" name="Google Shape;2232;p65"/>
          <p:cNvSpPr txBox="1">
            <a:spLocks noGrp="1"/>
          </p:cNvSpPr>
          <p:nvPr>
            <p:ph type="body" idx="1"/>
          </p:nvPr>
        </p:nvSpPr>
        <p:spPr>
          <a:xfrm>
            <a:off x="420625" y="14855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3" name="Google Shape;2233;p65"/>
          <p:cNvSpPr txBox="1">
            <a:spLocks noGrp="1"/>
          </p:cNvSpPr>
          <p:nvPr>
            <p:ph type="body" idx="3"/>
          </p:nvPr>
        </p:nvSpPr>
        <p:spPr>
          <a:xfrm>
            <a:off x="420625" y="22350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
        <p:nvSpPr>
          <p:cNvPr id="2234" name="Google Shape;2234;p65"/>
          <p:cNvSpPr txBox="1">
            <a:spLocks noGrp="1"/>
          </p:cNvSpPr>
          <p:nvPr>
            <p:ph type="body" idx="4"/>
          </p:nvPr>
        </p:nvSpPr>
        <p:spPr>
          <a:xfrm>
            <a:off x="420625" y="3093125"/>
            <a:ext cx="3663000" cy="673500"/>
          </a:xfrm>
          <a:prstGeom prst="rect">
            <a:avLst/>
          </a:prstGeom>
        </p:spPr>
        <p:txBody>
          <a:bodyPr spcFirstLastPara="1" wrap="square" lIns="0" tIns="0" rIns="0" bIns="0" anchor="t" anchorCtr="0">
            <a:noAutofit/>
          </a:bodyPr>
          <a:lstStyle>
            <a:lvl1pPr marL="457200" lvl="0" indent="-457200" rtl="0">
              <a:spcBef>
                <a:spcPts val="0"/>
              </a:spcBef>
              <a:spcAft>
                <a:spcPts val="0"/>
              </a:spcAft>
              <a:buClr>
                <a:schemeClr val="accent1"/>
              </a:buClr>
              <a:buSzPts val="3600"/>
              <a:buChar char="●"/>
              <a:defRPr sz="3600" b="1">
                <a:solidFill>
                  <a:schemeClr val="accent1"/>
                </a:solidFill>
              </a:defRPr>
            </a:lvl1pPr>
            <a:lvl2pPr marL="914400" lvl="1" indent="-457200" rtl="0">
              <a:spcBef>
                <a:spcPts val="800"/>
              </a:spcBef>
              <a:spcAft>
                <a:spcPts val="0"/>
              </a:spcAft>
              <a:buClr>
                <a:schemeClr val="accent1"/>
              </a:buClr>
              <a:buSzPts val="3600"/>
              <a:buChar char="○"/>
              <a:defRPr sz="3600" b="1">
                <a:solidFill>
                  <a:schemeClr val="accent1"/>
                </a:solidFill>
              </a:defRPr>
            </a:lvl2pPr>
            <a:lvl3pPr marL="1371600" lvl="2" indent="-457200" rtl="0">
              <a:spcBef>
                <a:spcPts val="800"/>
              </a:spcBef>
              <a:spcAft>
                <a:spcPts val="0"/>
              </a:spcAft>
              <a:buClr>
                <a:schemeClr val="accent1"/>
              </a:buClr>
              <a:buSzPts val="3600"/>
              <a:buChar char="■"/>
              <a:defRPr sz="3600" b="1">
                <a:solidFill>
                  <a:schemeClr val="accent1"/>
                </a:solidFill>
              </a:defRPr>
            </a:lvl3pPr>
            <a:lvl4pPr marL="1828800" lvl="3" indent="-457200" rtl="0">
              <a:spcBef>
                <a:spcPts val="800"/>
              </a:spcBef>
              <a:spcAft>
                <a:spcPts val="0"/>
              </a:spcAft>
              <a:buClr>
                <a:schemeClr val="accent1"/>
              </a:buClr>
              <a:buSzPts val="3600"/>
              <a:buChar char="●"/>
              <a:defRPr sz="3600" b="1">
                <a:solidFill>
                  <a:schemeClr val="accent1"/>
                </a:solidFill>
              </a:defRPr>
            </a:lvl4pPr>
            <a:lvl5pPr marL="2286000" lvl="4" indent="-457200" rtl="0">
              <a:spcBef>
                <a:spcPts val="800"/>
              </a:spcBef>
              <a:spcAft>
                <a:spcPts val="0"/>
              </a:spcAft>
              <a:buClr>
                <a:schemeClr val="accent1"/>
              </a:buClr>
              <a:buSzPts val="3600"/>
              <a:buChar char="○"/>
              <a:defRPr sz="3600" b="1">
                <a:solidFill>
                  <a:schemeClr val="accent1"/>
                </a:solidFill>
              </a:defRPr>
            </a:lvl5pPr>
            <a:lvl6pPr marL="2743200" lvl="5" indent="-457200" rtl="0">
              <a:spcBef>
                <a:spcPts val="800"/>
              </a:spcBef>
              <a:spcAft>
                <a:spcPts val="0"/>
              </a:spcAft>
              <a:buClr>
                <a:schemeClr val="accent1"/>
              </a:buClr>
              <a:buSzPts val="3600"/>
              <a:buChar char="■"/>
              <a:defRPr sz="3600" b="1">
                <a:solidFill>
                  <a:schemeClr val="accent1"/>
                </a:solidFill>
              </a:defRPr>
            </a:lvl6pPr>
            <a:lvl7pPr marL="3200400" lvl="6" indent="-457200" rtl="0">
              <a:spcBef>
                <a:spcPts val="800"/>
              </a:spcBef>
              <a:spcAft>
                <a:spcPts val="0"/>
              </a:spcAft>
              <a:buClr>
                <a:schemeClr val="accent1"/>
              </a:buClr>
              <a:buSzPts val="3600"/>
              <a:buChar char="●"/>
              <a:defRPr sz="3600" b="1">
                <a:solidFill>
                  <a:schemeClr val="accent1"/>
                </a:solidFill>
              </a:defRPr>
            </a:lvl7pPr>
            <a:lvl8pPr marL="3657600" lvl="7" indent="-457200" rtl="0">
              <a:spcBef>
                <a:spcPts val="800"/>
              </a:spcBef>
              <a:spcAft>
                <a:spcPts val="0"/>
              </a:spcAft>
              <a:buClr>
                <a:schemeClr val="accent1"/>
              </a:buClr>
              <a:buSzPts val="3600"/>
              <a:buChar char="○"/>
              <a:defRPr sz="3600" b="1">
                <a:solidFill>
                  <a:schemeClr val="accent1"/>
                </a:solidFill>
              </a:defRPr>
            </a:lvl8pPr>
            <a:lvl9pPr marL="4114800" lvl="8" indent="-457200" rtl="0">
              <a:spcBef>
                <a:spcPts val="800"/>
              </a:spcBef>
              <a:spcAft>
                <a:spcPts val="800"/>
              </a:spcAft>
              <a:buClr>
                <a:schemeClr val="accent1"/>
              </a:buClr>
              <a:buSzPts val="3600"/>
              <a:buChar char="■"/>
              <a:defRPr sz="3600" b="1">
                <a:solidFill>
                  <a:schemeClr val="accent1"/>
                </a:solidFill>
              </a:defRPr>
            </a:lvl9pPr>
          </a:lstStyle>
          <a:p>
            <a:endParaRPr/>
          </a:p>
        </p:txBody>
      </p:sp>
      <p:sp>
        <p:nvSpPr>
          <p:cNvPr id="2235" name="Google Shape;2235;p65"/>
          <p:cNvSpPr txBox="1">
            <a:spLocks noGrp="1"/>
          </p:cNvSpPr>
          <p:nvPr>
            <p:ph type="body" idx="5"/>
          </p:nvPr>
        </p:nvSpPr>
        <p:spPr>
          <a:xfrm>
            <a:off x="420625" y="3842600"/>
            <a:ext cx="3663000" cy="334500"/>
          </a:xfrm>
          <a:prstGeom prst="rect">
            <a:avLst/>
          </a:prstGeom>
        </p:spPr>
        <p:txBody>
          <a:bodyPr spcFirstLastPara="1" wrap="square" lIns="0" tIns="0" rIns="0" bIns="0" anchor="t" anchorCtr="0">
            <a:noAutofit/>
          </a:bodyPr>
          <a:lstStyle>
            <a:lvl1pPr marL="457200" lvl="0" indent="-355600" rtl="0">
              <a:spcBef>
                <a:spcPts val="0"/>
              </a:spcBef>
              <a:spcAft>
                <a:spcPts val="0"/>
              </a:spcAft>
              <a:buClr>
                <a:schemeClr val="lt1"/>
              </a:buClr>
              <a:buSzPts val="2000"/>
              <a:buChar char="●"/>
              <a:defRPr b="1">
                <a:solidFill>
                  <a:schemeClr val="lt1"/>
                </a:solidFill>
              </a:defRPr>
            </a:lvl1pPr>
            <a:lvl2pPr marL="914400" lvl="1" indent="-355600" rtl="0">
              <a:spcBef>
                <a:spcPts val="800"/>
              </a:spcBef>
              <a:spcAft>
                <a:spcPts val="0"/>
              </a:spcAft>
              <a:buClr>
                <a:schemeClr val="lt1"/>
              </a:buClr>
              <a:buSzPts val="2000"/>
              <a:buChar char="○"/>
              <a:defRPr b="1">
                <a:solidFill>
                  <a:schemeClr val="lt1"/>
                </a:solidFill>
              </a:defRPr>
            </a:lvl2pPr>
            <a:lvl3pPr marL="1371600" lvl="2" indent="-355600" rtl="0">
              <a:spcBef>
                <a:spcPts val="800"/>
              </a:spcBef>
              <a:spcAft>
                <a:spcPts val="0"/>
              </a:spcAft>
              <a:buClr>
                <a:schemeClr val="lt1"/>
              </a:buClr>
              <a:buSzPts val="2000"/>
              <a:buChar char="■"/>
              <a:defRPr b="1">
                <a:solidFill>
                  <a:schemeClr val="lt1"/>
                </a:solidFill>
              </a:defRPr>
            </a:lvl3pPr>
            <a:lvl4pPr marL="1828800" lvl="3" indent="-355600" rtl="0">
              <a:spcBef>
                <a:spcPts val="800"/>
              </a:spcBef>
              <a:spcAft>
                <a:spcPts val="0"/>
              </a:spcAft>
              <a:buClr>
                <a:schemeClr val="lt1"/>
              </a:buClr>
              <a:buSzPts val="2000"/>
              <a:buChar char="●"/>
              <a:defRPr b="1">
                <a:solidFill>
                  <a:schemeClr val="lt1"/>
                </a:solidFill>
              </a:defRPr>
            </a:lvl4pPr>
            <a:lvl5pPr marL="2286000" lvl="4" indent="-355600" rtl="0">
              <a:spcBef>
                <a:spcPts val="800"/>
              </a:spcBef>
              <a:spcAft>
                <a:spcPts val="0"/>
              </a:spcAft>
              <a:buClr>
                <a:schemeClr val="lt1"/>
              </a:buClr>
              <a:buSzPts val="2000"/>
              <a:buChar char="○"/>
              <a:defRPr b="1">
                <a:solidFill>
                  <a:schemeClr val="lt1"/>
                </a:solidFill>
              </a:defRPr>
            </a:lvl5pPr>
            <a:lvl6pPr marL="2743200" lvl="5" indent="-355600" rtl="0">
              <a:spcBef>
                <a:spcPts val="800"/>
              </a:spcBef>
              <a:spcAft>
                <a:spcPts val="0"/>
              </a:spcAft>
              <a:buClr>
                <a:schemeClr val="lt1"/>
              </a:buClr>
              <a:buSzPts val="2000"/>
              <a:buChar char="■"/>
              <a:defRPr b="1">
                <a:solidFill>
                  <a:schemeClr val="lt1"/>
                </a:solidFill>
              </a:defRPr>
            </a:lvl6pPr>
            <a:lvl7pPr marL="3200400" lvl="6" indent="-355600" rtl="0">
              <a:spcBef>
                <a:spcPts val="800"/>
              </a:spcBef>
              <a:spcAft>
                <a:spcPts val="0"/>
              </a:spcAft>
              <a:buClr>
                <a:schemeClr val="lt1"/>
              </a:buClr>
              <a:buSzPts val="2000"/>
              <a:buChar char="●"/>
              <a:defRPr b="1">
                <a:solidFill>
                  <a:schemeClr val="lt1"/>
                </a:solidFill>
              </a:defRPr>
            </a:lvl7pPr>
            <a:lvl8pPr marL="3657600" lvl="7" indent="-355600" rtl="0">
              <a:spcBef>
                <a:spcPts val="800"/>
              </a:spcBef>
              <a:spcAft>
                <a:spcPts val="0"/>
              </a:spcAft>
              <a:buClr>
                <a:schemeClr val="lt1"/>
              </a:buClr>
              <a:buSzPts val="2000"/>
              <a:buChar char="○"/>
              <a:defRPr b="1">
                <a:solidFill>
                  <a:schemeClr val="lt1"/>
                </a:solidFill>
              </a:defRPr>
            </a:lvl8pPr>
            <a:lvl9pPr marL="4114800" lvl="8" indent="-355600" rtl="0">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2236"/>
        <p:cNvGrpSpPr/>
        <p:nvPr/>
      </p:nvGrpSpPr>
      <p:grpSpPr>
        <a:xfrm>
          <a:off x="0" y="0"/>
          <a:ext cx="0" cy="0"/>
          <a:chOff x="0" y="0"/>
          <a:chExt cx="0" cy="0"/>
        </a:xfrm>
      </p:grpSpPr>
      <p:sp>
        <p:nvSpPr>
          <p:cNvPr id="2237" name="Google Shape;2237;p66"/>
          <p:cNvSpPr>
            <a:spLocks noGrp="1"/>
          </p:cNvSpPr>
          <p:nvPr>
            <p:ph type="pic" idx="2"/>
          </p:nvPr>
        </p:nvSpPr>
        <p:spPr>
          <a:xfrm>
            <a:off x="424902" y="1331576"/>
            <a:ext cx="1586700" cy="1586700"/>
          </a:xfrm>
          <a:prstGeom prst="ellipse">
            <a:avLst/>
          </a:prstGeom>
          <a:noFill/>
          <a:ln>
            <a:noFill/>
          </a:ln>
        </p:spPr>
      </p:sp>
      <p:sp>
        <p:nvSpPr>
          <p:cNvPr id="2238" name="Google Shape;2238;p6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239" name="Google Shape;2239;p66"/>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240" name="Google Shape;2240;p66"/>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1" name="Google Shape;2241;p66"/>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2" name="Google Shape;2242;p66"/>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3" name="Google Shape;2243;p66"/>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rtl="0">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rtl="0">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rtl="0">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rtl="0">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rtl="0">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rtl="0">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rtl="0">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rtl="0">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rtl="0">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44" name="Google Shape;2244;p66"/>
          <p:cNvSpPr>
            <a:spLocks noGrp="1"/>
          </p:cNvSpPr>
          <p:nvPr>
            <p:ph type="pic" idx="7"/>
          </p:nvPr>
        </p:nvSpPr>
        <p:spPr>
          <a:xfrm>
            <a:off x="2514602" y="1331576"/>
            <a:ext cx="1586700" cy="1586700"/>
          </a:xfrm>
          <a:prstGeom prst="ellipse">
            <a:avLst/>
          </a:prstGeom>
          <a:noFill/>
          <a:ln>
            <a:noFill/>
          </a:ln>
        </p:spPr>
      </p:sp>
      <p:sp>
        <p:nvSpPr>
          <p:cNvPr id="2245" name="Google Shape;2245;p66"/>
          <p:cNvSpPr>
            <a:spLocks noGrp="1"/>
          </p:cNvSpPr>
          <p:nvPr>
            <p:ph type="pic" idx="8"/>
          </p:nvPr>
        </p:nvSpPr>
        <p:spPr>
          <a:xfrm>
            <a:off x="4796427" y="1331576"/>
            <a:ext cx="1586700" cy="1586700"/>
          </a:xfrm>
          <a:prstGeom prst="ellipse">
            <a:avLst/>
          </a:prstGeom>
          <a:noFill/>
          <a:ln>
            <a:noFill/>
          </a:ln>
        </p:spPr>
      </p:sp>
      <p:sp>
        <p:nvSpPr>
          <p:cNvPr id="2246" name="Google Shape;2246;p66"/>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2247"/>
        <p:cNvGrpSpPr/>
        <p:nvPr/>
      </p:nvGrpSpPr>
      <p:grpSpPr>
        <a:xfrm>
          <a:off x="0" y="0"/>
          <a:ext cx="0" cy="0"/>
          <a:chOff x="0" y="0"/>
          <a:chExt cx="0" cy="0"/>
        </a:xfrm>
      </p:grpSpPr>
      <p:sp>
        <p:nvSpPr>
          <p:cNvPr id="2248" name="Google Shape;2248;p67"/>
          <p:cNvSpPr txBox="1">
            <a:spLocks noGrp="1"/>
          </p:cNvSpPr>
          <p:nvPr>
            <p:ph type="body" idx="1"/>
          </p:nvPr>
        </p:nvSpPr>
        <p:spPr>
          <a:xfrm>
            <a:off x="837877" y="999463"/>
            <a:ext cx="4454100" cy="544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49" name="Google Shape;2249;p67"/>
          <p:cNvSpPr>
            <a:spLocks noGrp="1"/>
          </p:cNvSpPr>
          <p:nvPr>
            <p:ph type="pic" idx="2"/>
          </p:nvPr>
        </p:nvSpPr>
        <p:spPr>
          <a:xfrm>
            <a:off x="846834" y="1795838"/>
            <a:ext cx="1268400" cy="1268400"/>
          </a:xfrm>
          <a:prstGeom prst="ellipse">
            <a:avLst/>
          </a:prstGeom>
          <a:solidFill>
            <a:srgbClr val="BFBFBF"/>
          </a:solidFill>
          <a:ln>
            <a:noFill/>
          </a:ln>
        </p:spPr>
      </p:sp>
      <p:sp>
        <p:nvSpPr>
          <p:cNvPr id="2250" name="Google Shape;2250;p67"/>
          <p:cNvSpPr>
            <a:spLocks noGrp="1"/>
          </p:cNvSpPr>
          <p:nvPr>
            <p:ph type="pic" idx="3"/>
          </p:nvPr>
        </p:nvSpPr>
        <p:spPr>
          <a:xfrm>
            <a:off x="2991172" y="1795838"/>
            <a:ext cx="1268400" cy="1268400"/>
          </a:xfrm>
          <a:prstGeom prst="ellipse">
            <a:avLst/>
          </a:prstGeom>
          <a:solidFill>
            <a:srgbClr val="BFBFBF"/>
          </a:solidFill>
          <a:ln>
            <a:noFill/>
          </a:ln>
        </p:spPr>
      </p:sp>
      <p:sp>
        <p:nvSpPr>
          <p:cNvPr id="2251" name="Google Shape;2251;p67"/>
          <p:cNvSpPr>
            <a:spLocks noGrp="1"/>
          </p:cNvSpPr>
          <p:nvPr>
            <p:ph type="pic" idx="4"/>
          </p:nvPr>
        </p:nvSpPr>
        <p:spPr>
          <a:xfrm>
            <a:off x="5135511" y="1795838"/>
            <a:ext cx="1268400" cy="1268400"/>
          </a:xfrm>
          <a:prstGeom prst="ellipse">
            <a:avLst/>
          </a:prstGeom>
          <a:solidFill>
            <a:srgbClr val="BFBFBF"/>
          </a:solidFill>
          <a:ln>
            <a:noFill/>
          </a:ln>
        </p:spPr>
      </p:sp>
      <p:sp>
        <p:nvSpPr>
          <p:cNvPr id="2252" name="Google Shape;2252;p67"/>
          <p:cNvSpPr>
            <a:spLocks noGrp="1"/>
          </p:cNvSpPr>
          <p:nvPr>
            <p:ph type="pic" idx="5"/>
          </p:nvPr>
        </p:nvSpPr>
        <p:spPr>
          <a:xfrm>
            <a:off x="7279850" y="1795838"/>
            <a:ext cx="1268400" cy="1268400"/>
          </a:xfrm>
          <a:prstGeom prst="ellipse">
            <a:avLst/>
          </a:prstGeom>
          <a:solidFill>
            <a:srgbClr val="BFBFBF"/>
          </a:solidFill>
          <a:ln>
            <a:noFill/>
          </a:ln>
        </p:spPr>
      </p:sp>
      <p:sp>
        <p:nvSpPr>
          <p:cNvPr id="2253" name="Google Shape;2253;p67"/>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None/>
            </a:pPr>
            <a:endParaRPr sz="1400" b="0" i="0" u="none">
              <a:solidFill>
                <a:schemeClr val="dk1"/>
              </a:solidFill>
              <a:latin typeface="Calibri"/>
              <a:ea typeface="Calibri"/>
              <a:cs typeface="Calibri"/>
              <a:sym typeface="Calibri"/>
            </a:endParaRPr>
          </a:p>
        </p:txBody>
      </p:sp>
      <p:sp>
        <p:nvSpPr>
          <p:cNvPr id="2254" name="Google Shape;2254;p67"/>
          <p:cNvSpPr txBox="1">
            <a:spLocks noGrp="1"/>
          </p:cNvSpPr>
          <p:nvPr>
            <p:ph type="body" idx="6"/>
          </p:nvPr>
        </p:nvSpPr>
        <p:spPr>
          <a:xfrm>
            <a:off x="84684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5" name="Google Shape;2255;p67"/>
          <p:cNvSpPr txBox="1">
            <a:spLocks noGrp="1"/>
          </p:cNvSpPr>
          <p:nvPr>
            <p:ph type="title"/>
          </p:nvPr>
        </p:nvSpPr>
        <p:spPr>
          <a:xfrm>
            <a:off x="841250" y="615400"/>
            <a:ext cx="7964400" cy="372600"/>
          </a:xfrm>
          <a:prstGeom prst="rect">
            <a:avLst/>
          </a:prstGeom>
        </p:spPr>
        <p:txBody>
          <a:bodyPr spcFirstLastPara="1" wrap="square" lIns="0" tIns="0" rIns="0" bIns="0" anchor="t" anchorCtr="0">
            <a:sp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256" name="Google Shape;2256;p67"/>
          <p:cNvSpPr txBox="1">
            <a:spLocks noGrp="1"/>
          </p:cNvSpPr>
          <p:nvPr>
            <p:ph type="body" idx="7"/>
          </p:nvPr>
        </p:nvSpPr>
        <p:spPr>
          <a:xfrm>
            <a:off x="2991172"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7" name="Google Shape;2257;p67"/>
          <p:cNvSpPr txBox="1">
            <a:spLocks noGrp="1"/>
          </p:cNvSpPr>
          <p:nvPr>
            <p:ph type="body" idx="8"/>
          </p:nvPr>
        </p:nvSpPr>
        <p:spPr>
          <a:xfrm>
            <a:off x="5135511"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258" name="Google Shape;2258;p67"/>
          <p:cNvSpPr txBox="1">
            <a:spLocks noGrp="1"/>
          </p:cNvSpPr>
          <p:nvPr>
            <p:ph type="body" idx="9"/>
          </p:nvPr>
        </p:nvSpPr>
        <p:spPr>
          <a:xfrm>
            <a:off x="7279826" y="3260855"/>
            <a:ext cx="1562100" cy="15672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2259"/>
        <p:cNvGrpSpPr/>
        <p:nvPr/>
      </p:nvGrpSpPr>
      <p:grpSpPr>
        <a:xfrm>
          <a:off x="0" y="0"/>
          <a:ext cx="0" cy="0"/>
          <a:chOff x="0" y="0"/>
          <a:chExt cx="0" cy="0"/>
        </a:xfrm>
      </p:grpSpPr>
      <p:sp>
        <p:nvSpPr>
          <p:cNvPr id="2260" name="Google Shape;2260;p68"/>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1" name="Google Shape;2261;p68"/>
          <p:cNvSpPr>
            <a:spLocks noGrp="1"/>
          </p:cNvSpPr>
          <p:nvPr>
            <p:ph type="pic" idx="2"/>
          </p:nvPr>
        </p:nvSpPr>
        <p:spPr>
          <a:xfrm>
            <a:off x="2514600" y="1863319"/>
            <a:ext cx="1371600" cy="1371600"/>
          </a:xfrm>
          <a:prstGeom prst="ellipse">
            <a:avLst/>
          </a:prstGeom>
          <a:noFill/>
          <a:ln>
            <a:noFill/>
          </a:ln>
        </p:spPr>
      </p:sp>
      <p:sp>
        <p:nvSpPr>
          <p:cNvPr id="2262" name="Google Shape;2262;p68"/>
          <p:cNvSpPr>
            <a:spLocks noGrp="1"/>
          </p:cNvSpPr>
          <p:nvPr>
            <p:ph type="pic" idx="3"/>
          </p:nvPr>
        </p:nvSpPr>
        <p:spPr>
          <a:xfrm>
            <a:off x="4620525" y="1863319"/>
            <a:ext cx="1371600" cy="1371600"/>
          </a:xfrm>
          <a:prstGeom prst="ellipse">
            <a:avLst/>
          </a:prstGeom>
          <a:noFill/>
          <a:ln>
            <a:noFill/>
          </a:ln>
        </p:spPr>
      </p:sp>
      <p:sp>
        <p:nvSpPr>
          <p:cNvPr id="2263" name="Google Shape;2263;p68"/>
          <p:cNvSpPr>
            <a:spLocks noGrp="1"/>
          </p:cNvSpPr>
          <p:nvPr>
            <p:ph type="pic" idx="4"/>
          </p:nvPr>
        </p:nvSpPr>
        <p:spPr>
          <a:xfrm>
            <a:off x="6726450" y="1863319"/>
            <a:ext cx="1371600" cy="1371600"/>
          </a:xfrm>
          <a:prstGeom prst="ellipse">
            <a:avLst/>
          </a:prstGeom>
          <a:noFill/>
          <a:ln>
            <a:noFill/>
          </a:ln>
        </p:spPr>
      </p:sp>
      <p:sp>
        <p:nvSpPr>
          <p:cNvPr id="2264" name="Google Shape;2264;p68"/>
          <p:cNvSpPr txBox="1">
            <a:spLocks noGrp="1"/>
          </p:cNvSpPr>
          <p:nvPr>
            <p:ph type="body" idx="1"/>
          </p:nvPr>
        </p:nvSpPr>
        <p:spPr>
          <a:xfrm>
            <a:off x="251460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5" name="Google Shape;2265;p68"/>
          <p:cNvSpPr txBox="1">
            <a:spLocks noGrp="1"/>
          </p:cNvSpPr>
          <p:nvPr>
            <p:ph type="body" idx="5"/>
          </p:nvPr>
        </p:nvSpPr>
        <p:spPr>
          <a:xfrm>
            <a:off x="4620525"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66" name="Google Shape;2266;p68"/>
          <p:cNvSpPr txBox="1">
            <a:spLocks noGrp="1"/>
          </p:cNvSpPr>
          <p:nvPr>
            <p:ph type="body" idx="6"/>
          </p:nvPr>
        </p:nvSpPr>
        <p:spPr>
          <a:xfrm>
            <a:off x="6726450" y="3423856"/>
            <a:ext cx="1371600" cy="14043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2267"/>
        <p:cNvGrpSpPr/>
        <p:nvPr/>
      </p:nvGrpSpPr>
      <p:grpSpPr>
        <a:xfrm>
          <a:off x="0" y="0"/>
          <a:ext cx="0" cy="0"/>
          <a:chOff x="0" y="0"/>
          <a:chExt cx="0" cy="0"/>
        </a:xfrm>
      </p:grpSpPr>
      <p:sp>
        <p:nvSpPr>
          <p:cNvPr id="2268" name="Google Shape;2268;p69"/>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69" name="Google Shape;2269;p69"/>
          <p:cNvSpPr>
            <a:spLocks noGrp="1"/>
          </p:cNvSpPr>
          <p:nvPr>
            <p:ph type="pic" idx="2"/>
          </p:nvPr>
        </p:nvSpPr>
        <p:spPr>
          <a:xfrm>
            <a:off x="419750" y="1884157"/>
            <a:ext cx="1371600" cy="1371600"/>
          </a:xfrm>
          <a:prstGeom prst="ellipse">
            <a:avLst/>
          </a:prstGeom>
          <a:noFill/>
          <a:ln>
            <a:noFill/>
          </a:ln>
        </p:spPr>
      </p:sp>
      <p:sp>
        <p:nvSpPr>
          <p:cNvPr id="2270" name="Google Shape;2270;p69"/>
          <p:cNvSpPr>
            <a:spLocks noGrp="1"/>
          </p:cNvSpPr>
          <p:nvPr>
            <p:ph type="pic" idx="3"/>
          </p:nvPr>
        </p:nvSpPr>
        <p:spPr>
          <a:xfrm>
            <a:off x="2514600" y="1884157"/>
            <a:ext cx="1371600" cy="1371600"/>
          </a:xfrm>
          <a:prstGeom prst="ellipse">
            <a:avLst/>
          </a:prstGeom>
          <a:noFill/>
          <a:ln>
            <a:noFill/>
          </a:ln>
        </p:spPr>
      </p:sp>
      <p:sp>
        <p:nvSpPr>
          <p:cNvPr id="2271" name="Google Shape;2271;p69"/>
          <p:cNvSpPr>
            <a:spLocks noGrp="1"/>
          </p:cNvSpPr>
          <p:nvPr>
            <p:ph type="pic" idx="4"/>
          </p:nvPr>
        </p:nvSpPr>
        <p:spPr>
          <a:xfrm>
            <a:off x="4620525" y="1884157"/>
            <a:ext cx="1371600" cy="1371600"/>
          </a:xfrm>
          <a:prstGeom prst="ellipse">
            <a:avLst/>
          </a:prstGeom>
          <a:noFill/>
          <a:ln>
            <a:noFill/>
          </a:ln>
        </p:spPr>
      </p:sp>
      <p:sp>
        <p:nvSpPr>
          <p:cNvPr id="2272" name="Google Shape;2272;p69"/>
          <p:cNvSpPr>
            <a:spLocks noGrp="1"/>
          </p:cNvSpPr>
          <p:nvPr>
            <p:ph type="pic" idx="5"/>
          </p:nvPr>
        </p:nvSpPr>
        <p:spPr>
          <a:xfrm>
            <a:off x="6726450" y="1884157"/>
            <a:ext cx="1371600" cy="1371600"/>
          </a:xfrm>
          <a:prstGeom prst="ellipse">
            <a:avLst/>
          </a:prstGeom>
          <a:noFill/>
          <a:ln>
            <a:noFill/>
          </a:ln>
        </p:spPr>
      </p:sp>
      <p:sp>
        <p:nvSpPr>
          <p:cNvPr id="2273" name="Google Shape;2273;p69"/>
          <p:cNvSpPr txBox="1">
            <a:spLocks noGrp="1"/>
          </p:cNvSpPr>
          <p:nvPr>
            <p:ph type="body" idx="1"/>
          </p:nvPr>
        </p:nvSpPr>
        <p:spPr>
          <a:xfrm>
            <a:off x="4206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4" name="Google Shape;2274;p69"/>
          <p:cNvSpPr txBox="1">
            <a:spLocks noGrp="1"/>
          </p:cNvSpPr>
          <p:nvPr>
            <p:ph type="body" idx="6"/>
          </p:nvPr>
        </p:nvSpPr>
        <p:spPr>
          <a:xfrm>
            <a:off x="25265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5" name="Google Shape;2275;p69"/>
          <p:cNvSpPr txBox="1">
            <a:spLocks noGrp="1"/>
          </p:cNvSpPr>
          <p:nvPr>
            <p:ph type="body" idx="7"/>
          </p:nvPr>
        </p:nvSpPr>
        <p:spPr>
          <a:xfrm>
            <a:off x="4617725"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
        <p:nvSpPr>
          <p:cNvPr id="2276" name="Google Shape;2276;p69"/>
          <p:cNvSpPr txBox="1">
            <a:spLocks noGrp="1"/>
          </p:cNvSpPr>
          <p:nvPr>
            <p:ph type="body" idx="8"/>
          </p:nvPr>
        </p:nvSpPr>
        <p:spPr>
          <a:xfrm>
            <a:off x="6723650" y="3453925"/>
            <a:ext cx="1371600" cy="13716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highlight>
                  <a:schemeClr val="accent1"/>
                </a:highlight>
              </a:defRPr>
            </a:lvl1pPr>
            <a:lvl2pPr marL="914400" lvl="1" indent="-304800" rtl="0">
              <a:lnSpc>
                <a:spcPct val="100000"/>
              </a:lnSpc>
              <a:spcBef>
                <a:spcPts val="400"/>
              </a:spcBef>
              <a:spcAft>
                <a:spcPts val="0"/>
              </a:spcAft>
              <a:buSzPts val="1200"/>
              <a:buChar char="○"/>
              <a:defRPr sz="1200"/>
            </a:lvl2pPr>
            <a:lvl3pPr marL="1371600" lvl="2" indent="-304800" rtl="0">
              <a:lnSpc>
                <a:spcPct val="100000"/>
              </a:lnSpc>
              <a:spcBef>
                <a:spcPts val="400"/>
              </a:spcBef>
              <a:spcAft>
                <a:spcPts val="0"/>
              </a:spcAft>
              <a:buSzPts val="1200"/>
              <a:buChar char="■"/>
              <a:defRPr sz="1200"/>
            </a:lvl3pPr>
            <a:lvl4pPr marL="1828800" lvl="3" indent="-304800" rtl="0">
              <a:lnSpc>
                <a:spcPct val="100000"/>
              </a:lnSpc>
              <a:spcBef>
                <a:spcPts val="400"/>
              </a:spcBef>
              <a:spcAft>
                <a:spcPts val="0"/>
              </a:spcAft>
              <a:buSzPts val="1200"/>
              <a:buChar char="●"/>
              <a:defRPr sz="1200"/>
            </a:lvl4pPr>
            <a:lvl5pPr marL="2286000" lvl="4" indent="-304800" rtl="0">
              <a:lnSpc>
                <a:spcPct val="100000"/>
              </a:lnSpc>
              <a:spcBef>
                <a:spcPts val="400"/>
              </a:spcBef>
              <a:spcAft>
                <a:spcPts val="0"/>
              </a:spcAft>
              <a:buSzPts val="1200"/>
              <a:buChar char="○"/>
              <a:defRPr sz="1200"/>
            </a:lvl5pPr>
            <a:lvl6pPr marL="2743200" lvl="5" indent="-304800" rtl="0">
              <a:lnSpc>
                <a:spcPct val="100000"/>
              </a:lnSpc>
              <a:spcBef>
                <a:spcPts val="400"/>
              </a:spcBef>
              <a:spcAft>
                <a:spcPts val="0"/>
              </a:spcAft>
              <a:buSzPts val="1200"/>
              <a:buChar char="■"/>
              <a:defRPr sz="1200"/>
            </a:lvl6pPr>
            <a:lvl7pPr marL="3200400" lvl="6" indent="-304800" rtl="0">
              <a:lnSpc>
                <a:spcPct val="100000"/>
              </a:lnSpc>
              <a:spcBef>
                <a:spcPts val="400"/>
              </a:spcBef>
              <a:spcAft>
                <a:spcPts val="0"/>
              </a:spcAft>
              <a:buSzPts val="1200"/>
              <a:buChar char="●"/>
              <a:defRPr sz="1200"/>
            </a:lvl7pPr>
            <a:lvl8pPr marL="3657600" lvl="7" indent="-304800" rtl="0">
              <a:lnSpc>
                <a:spcPct val="100000"/>
              </a:lnSpc>
              <a:spcBef>
                <a:spcPts val="400"/>
              </a:spcBef>
              <a:spcAft>
                <a:spcPts val="0"/>
              </a:spcAft>
              <a:buSzPts val="1200"/>
              <a:buChar char="○"/>
              <a:defRPr sz="1200"/>
            </a:lvl8pPr>
            <a:lvl9pPr marL="4114800" lvl="8" indent="-304800" rtl="0">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2277"/>
        <p:cNvGrpSpPr/>
        <p:nvPr/>
      </p:nvGrpSpPr>
      <p:grpSpPr>
        <a:xfrm>
          <a:off x="0" y="0"/>
          <a:ext cx="0" cy="0"/>
          <a:chOff x="0" y="0"/>
          <a:chExt cx="0" cy="0"/>
        </a:xfrm>
      </p:grpSpPr>
      <p:sp>
        <p:nvSpPr>
          <p:cNvPr id="2278" name="Google Shape;2278;p70"/>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79" name="Google Shape;2279;p70"/>
          <p:cNvSpPr>
            <a:spLocks noGrp="1"/>
          </p:cNvSpPr>
          <p:nvPr>
            <p:ph type="pic" idx="2"/>
          </p:nvPr>
        </p:nvSpPr>
        <p:spPr>
          <a:xfrm>
            <a:off x="3355850" y="888077"/>
            <a:ext cx="2627100" cy="3003300"/>
          </a:xfrm>
          <a:prstGeom prst="rect">
            <a:avLst/>
          </a:prstGeom>
          <a:noFill/>
          <a:ln>
            <a:noFill/>
          </a:ln>
        </p:spPr>
      </p:sp>
      <p:sp>
        <p:nvSpPr>
          <p:cNvPr id="2280" name="Google Shape;2280;p70"/>
          <p:cNvSpPr>
            <a:spLocks noGrp="1"/>
          </p:cNvSpPr>
          <p:nvPr>
            <p:ph type="pic" idx="3"/>
          </p:nvPr>
        </p:nvSpPr>
        <p:spPr>
          <a:xfrm>
            <a:off x="6178675" y="888024"/>
            <a:ext cx="2627100" cy="3003300"/>
          </a:xfrm>
          <a:prstGeom prst="rect">
            <a:avLst/>
          </a:prstGeom>
          <a:noFill/>
          <a:ln>
            <a:noFill/>
          </a:ln>
        </p:spPr>
      </p:sp>
      <p:sp>
        <p:nvSpPr>
          <p:cNvPr id="2281" name="Google Shape;2281;p70"/>
          <p:cNvSpPr txBox="1">
            <a:spLocks noGrp="1"/>
          </p:cNvSpPr>
          <p:nvPr>
            <p:ph type="body" idx="1"/>
          </p:nvPr>
        </p:nvSpPr>
        <p:spPr>
          <a:xfrm>
            <a:off x="3355800" y="4050675"/>
            <a:ext cx="26271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2" name="Google Shape;2282;p70"/>
          <p:cNvSpPr txBox="1">
            <a:spLocks noGrp="1"/>
          </p:cNvSpPr>
          <p:nvPr>
            <p:ph type="body" idx="4"/>
          </p:nvPr>
        </p:nvSpPr>
        <p:spPr>
          <a:xfrm>
            <a:off x="6208408" y="4050675"/>
            <a:ext cx="2597400" cy="7797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31"/>
        <p:cNvGrpSpPr/>
        <p:nvPr/>
      </p:nvGrpSpPr>
      <p:grpSpPr>
        <a:xfrm>
          <a:off x="0" y="0"/>
          <a:ext cx="0" cy="0"/>
          <a:chOff x="0" y="0"/>
          <a:chExt cx="0" cy="0"/>
        </a:xfrm>
      </p:grpSpPr>
      <p:sp>
        <p:nvSpPr>
          <p:cNvPr id="32" name="Google Shape;32;p8"/>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rgbClr val="191919"/>
                </a:highlight>
              </a:rPr>
              <a:t>Agenda or schedule slide options</a:t>
            </a:r>
            <a:endParaRPr sz="7200" b="1">
              <a:solidFill>
                <a:srgbClr val="FFFFFF"/>
              </a:solidFill>
              <a:highlight>
                <a:srgbClr val="191919"/>
              </a:highlight>
            </a:endParaRPr>
          </a:p>
        </p:txBody>
      </p:sp>
      <p:sp>
        <p:nvSpPr>
          <p:cNvPr id="33" name="Google Shape;33;p8"/>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2283"/>
        <p:cNvGrpSpPr/>
        <p:nvPr/>
      </p:nvGrpSpPr>
      <p:grpSpPr>
        <a:xfrm>
          <a:off x="0" y="0"/>
          <a:ext cx="0" cy="0"/>
          <a:chOff x="0" y="0"/>
          <a:chExt cx="0" cy="0"/>
        </a:xfrm>
      </p:grpSpPr>
      <p:sp>
        <p:nvSpPr>
          <p:cNvPr id="2284" name="Google Shape;2284;p7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85" name="Google Shape;2285;p71"/>
          <p:cNvSpPr>
            <a:spLocks noGrp="1"/>
          </p:cNvSpPr>
          <p:nvPr>
            <p:ph type="pic" idx="2"/>
          </p:nvPr>
        </p:nvSpPr>
        <p:spPr>
          <a:xfrm>
            <a:off x="3355850" y="890401"/>
            <a:ext cx="1730700" cy="2355900"/>
          </a:xfrm>
          <a:prstGeom prst="rect">
            <a:avLst/>
          </a:prstGeom>
          <a:noFill/>
          <a:ln>
            <a:noFill/>
          </a:ln>
        </p:spPr>
      </p:sp>
      <p:sp>
        <p:nvSpPr>
          <p:cNvPr id="2286" name="Google Shape;2286;p71"/>
          <p:cNvSpPr>
            <a:spLocks noGrp="1"/>
          </p:cNvSpPr>
          <p:nvPr>
            <p:ph type="pic" idx="3"/>
          </p:nvPr>
        </p:nvSpPr>
        <p:spPr>
          <a:xfrm>
            <a:off x="5215455" y="890360"/>
            <a:ext cx="1730700" cy="2355900"/>
          </a:xfrm>
          <a:prstGeom prst="rect">
            <a:avLst/>
          </a:prstGeom>
          <a:noFill/>
          <a:ln>
            <a:noFill/>
          </a:ln>
        </p:spPr>
      </p:sp>
      <p:sp>
        <p:nvSpPr>
          <p:cNvPr id="2287" name="Google Shape;2287;p71"/>
          <p:cNvSpPr>
            <a:spLocks noGrp="1"/>
          </p:cNvSpPr>
          <p:nvPr>
            <p:ph type="pic" idx="4"/>
          </p:nvPr>
        </p:nvSpPr>
        <p:spPr>
          <a:xfrm>
            <a:off x="7075073" y="890387"/>
            <a:ext cx="1730700" cy="2355900"/>
          </a:xfrm>
          <a:prstGeom prst="rect">
            <a:avLst/>
          </a:prstGeom>
          <a:noFill/>
          <a:ln>
            <a:noFill/>
          </a:ln>
        </p:spPr>
      </p:sp>
      <p:sp>
        <p:nvSpPr>
          <p:cNvPr id="2288" name="Google Shape;2288;p71"/>
          <p:cNvSpPr txBox="1">
            <a:spLocks noGrp="1"/>
          </p:cNvSpPr>
          <p:nvPr>
            <p:ph type="body" idx="1"/>
          </p:nvPr>
        </p:nvSpPr>
        <p:spPr>
          <a:xfrm>
            <a:off x="3355800"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89" name="Google Shape;2289;p71"/>
          <p:cNvSpPr txBox="1">
            <a:spLocks noGrp="1"/>
          </p:cNvSpPr>
          <p:nvPr>
            <p:ph type="body" idx="5"/>
          </p:nvPr>
        </p:nvSpPr>
        <p:spPr>
          <a:xfrm>
            <a:off x="52565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0" name="Google Shape;2290;p71"/>
          <p:cNvSpPr txBox="1">
            <a:spLocks noGrp="1"/>
          </p:cNvSpPr>
          <p:nvPr>
            <p:ph type="body" idx="6"/>
          </p:nvPr>
        </p:nvSpPr>
        <p:spPr>
          <a:xfrm>
            <a:off x="7099075" y="3488427"/>
            <a:ext cx="1730700" cy="13395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291" name="Google Shape;2291;p71"/>
          <p:cNvSpPr txBox="1">
            <a:spLocks noGrp="1"/>
          </p:cNvSpPr>
          <p:nvPr>
            <p:ph type="subTitle" idx="7"/>
          </p:nvPr>
        </p:nvSpPr>
        <p:spPr>
          <a:xfrm>
            <a:off x="420625" y="890400"/>
            <a:ext cx="2418900" cy="1679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2292"/>
        <p:cNvGrpSpPr/>
        <p:nvPr/>
      </p:nvGrpSpPr>
      <p:grpSpPr>
        <a:xfrm>
          <a:off x="0" y="0"/>
          <a:ext cx="0" cy="0"/>
          <a:chOff x="0" y="0"/>
          <a:chExt cx="0" cy="0"/>
        </a:xfrm>
      </p:grpSpPr>
      <p:sp>
        <p:nvSpPr>
          <p:cNvPr id="2293" name="Google Shape;2293;p72"/>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rtl="0">
              <a:lnSpc>
                <a:spcPct val="90000"/>
              </a:lnSpc>
              <a:spcBef>
                <a:spcPts val="800"/>
              </a:spcBef>
              <a:spcAft>
                <a:spcPts val="0"/>
              </a:spcAft>
              <a:buClr>
                <a:schemeClr val="dk1"/>
              </a:buClr>
              <a:buSzPts val="3200"/>
              <a:buFont typeface="Arial"/>
              <a:buNone/>
              <a:defRPr sz="3200" b="1">
                <a:solidFill>
                  <a:schemeClr val="dk1"/>
                </a:solidFill>
              </a:defRPr>
            </a:lvl2pPr>
            <a:lvl3pPr lvl="2" algn="l" rtl="0">
              <a:lnSpc>
                <a:spcPct val="90000"/>
              </a:lnSpc>
              <a:spcBef>
                <a:spcPts val="0"/>
              </a:spcBef>
              <a:spcAft>
                <a:spcPts val="0"/>
              </a:spcAft>
              <a:buClr>
                <a:schemeClr val="dk1"/>
              </a:buClr>
              <a:buSzPts val="3200"/>
              <a:buFont typeface="Arial"/>
              <a:buNone/>
              <a:defRPr sz="3200" b="1">
                <a:solidFill>
                  <a:schemeClr val="dk1"/>
                </a:solidFill>
              </a:defRPr>
            </a:lvl3pPr>
            <a:lvl4pPr lvl="3" algn="l" rtl="0">
              <a:lnSpc>
                <a:spcPct val="90000"/>
              </a:lnSpc>
              <a:spcBef>
                <a:spcPts val="0"/>
              </a:spcBef>
              <a:spcAft>
                <a:spcPts val="0"/>
              </a:spcAft>
              <a:buClr>
                <a:schemeClr val="dk1"/>
              </a:buClr>
              <a:buSzPts val="3200"/>
              <a:buFont typeface="Arial"/>
              <a:buNone/>
              <a:defRPr sz="3200" b="1">
                <a:solidFill>
                  <a:schemeClr val="dk1"/>
                </a:solidFill>
              </a:defRPr>
            </a:lvl4pPr>
            <a:lvl5pPr lvl="4" algn="l" rtl="0">
              <a:lnSpc>
                <a:spcPct val="90000"/>
              </a:lnSpc>
              <a:spcBef>
                <a:spcPts val="0"/>
              </a:spcBef>
              <a:spcAft>
                <a:spcPts val="0"/>
              </a:spcAft>
              <a:buClr>
                <a:schemeClr val="dk1"/>
              </a:buClr>
              <a:buSzPts val="3200"/>
              <a:buFont typeface="Arial"/>
              <a:buNone/>
              <a:defRPr sz="3200" b="1">
                <a:solidFill>
                  <a:schemeClr val="dk1"/>
                </a:solidFill>
              </a:defRPr>
            </a:lvl5pPr>
            <a:lvl6pPr lvl="5" algn="l" rtl="0">
              <a:lnSpc>
                <a:spcPct val="90000"/>
              </a:lnSpc>
              <a:spcBef>
                <a:spcPts val="0"/>
              </a:spcBef>
              <a:spcAft>
                <a:spcPts val="0"/>
              </a:spcAft>
              <a:buClr>
                <a:schemeClr val="dk1"/>
              </a:buClr>
              <a:buSzPts val="3200"/>
              <a:buFont typeface="Arial"/>
              <a:buNone/>
              <a:defRPr sz="3200" b="1">
                <a:solidFill>
                  <a:schemeClr val="dk1"/>
                </a:solidFill>
              </a:defRPr>
            </a:lvl6pPr>
            <a:lvl7pPr lvl="6" algn="l" rtl="0">
              <a:lnSpc>
                <a:spcPct val="90000"/>
              </a:lnSpc>
              <a:spcBef>
                <a:spcPts val="0"/>
              </a:spcBef>
              <a:spcAft>
                <a:spcPts val="0"/>
              </a:spcAft>
              <a:buClr>
                <a:schemeClr val="dk1"/>
              </a:buClr>
              <a:buSzPts val="3200"/>
              <a:buFont typeface="Arial"/>
              <a:buNone/>
              <a:defRPr sz="3200" b="1">
                <a:solidFill>
                  <a:schemeClr val="dk1"/>
                </a:solidFill>
              </a:defRPr>
            </a:lvl7pPr>
            <a:lvl8pPr lvl="7" algn="l" rtl="0">
              <a:lnSpc>
                <a:spcPct val="90000"/>
              </a:lnSpc>
              <a:spcBef>
                <a:spcPts val="0"/>
              </a:spcBef>
              <a:spcAft>
                <a:spcPts val="0"/>
              </a:spcAft>
              <a:buClr>
                <a:schemeClr val="dk1"/>
              </a:buClr>
              <a:buSzPts val="3200"/>
              <a:buFont typeface="Arial"/>
              <a:buNone/>
              <a:defRPr sz="3200" b="1">
                <a:solidFill>
                  <a:schemeClr val="dk1"/>
                </a:solidFill>
              </a:defRPr>
            </a:lvl8pPr>
            <a:lvl9pPr lvl="8" algn="l" rtl="0">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294" name="Google Shape;2294;p72"/>
          <p:cNvSpPr>
            <a:spLocks noGrp="1"/>
          </p:cNvSpPr>
          <p:nvPr>
            <p:ph type="pic" idx="2"/>
          </p:nvPr>
        </p:nvSpPr>
        <p:spPr>
          <a:xfrm>
            <a:off x="3355850" y="895435"/>
            <a:ext cx="1290300" cy="1666500"/>
          </a:xfrm>
          <a:prstGeom prst="rect">
            <a:avLst/>
          </a:prstGeom>
          <a:noFill/>
          <a:ln>
            <a:noFill/>
          </a:ln>
        </p:spPr>
      </p:sp>
      <p:sp>
        <p:nvSpPr>
          <p:cNvPr id="2295" name="Google Shape;2295;p72"/>
          <p:cNvSpPr>
            <a:spLocks noGrp="1"/>
          </p:cNvSpPr>
          <p:nvPr>
            <p:ph type="pic" idx="3"/>
          </p:nvPr>
        </p:nvSpPr>
        <p:spPr>
          <a:xfrm>
            <a:off x="4747126" y="895435"/>
            <a:ext cx="1290300" cy="1666500"/>
          </a:xfrm>
          <a:prstGeom prst="rect">
            <a:avLst/>
          </a:prstGeom>
          <a:noFill/>
          <a:ln>
            <a:noFill/>
          </a:ln>
        </p:spPr>
      </p:sp>
      <p:sp>
        <p:nvSpPr>
          <p:cNvPr id="2296" name="Google Shape;2296;p72"/>
          <p:cNvSpPr>
            <a:spLocks noGrp="1"/>
          </p:cNvSpPr>
          <p:nvPr>
            <p:ph type="pic" idx="4"/>
          </p:nvPr>
        </p:nvSpPr>
        <p:spPr>
          <a:xfrm>
            <a:off x="6131302" y="895435"/>
            <a:ext cx="1290300" cy="1666500"/>
          </a:xfrm>
          <a:prstGeom prst="rect">
            <a:avLst/>
          </a:prstGeom>
          <a:noFill/>
          <a:ln>
            <a:noFill/>
          </a:ln>
        </p:spPr>
      </p:sp>
      <p:sp>
        <p:nvSpPr>
          <p:cNvPr id="2297" name="Google Shape;2297;p72"/>
          <p:cNvSpPr>
            <a:spLocks noGrp="1"/>
          </p:cNvSpPr>
          <p:nvPr>
            <p:ph type="pic" idx="5"/>
          </p:nvPr>
        </p:nvSpPr>
        <p:spPr>
          <a:xfrm>
            <a:off x="7515479" y="895435"/>
            <a:ext cx="1290300" cy="1666500"/>
          </a:xfrm>
          <a:prstGeom prst="rect">
            <a:avLst/>
          </a:prstGeom>
          <a:noFill/>
          <a:ln>
            <a:noFill/>
          </a:ln>
        </p:spPr>
      </p:sp>
      <p:sp>
        <p:nvSpPr>
          <p:cNvPr id="2298" name="Google Shape;2298;p72"/>
          <p:cNvSpPr txBox="1">
            <a:spLocks noGrp="1"/>
          </p:cNvSpPr>
          <p:nvPr>
            <p:ph type="subTitle" idx="1"/>
          </p:nvPr>
        </p:nvSpPr>
        <p:spPr>
          <a:xfrm>
            <a:off x="420625" y="903050"/>
            <a:ext cx="2418900" cy="1666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lt1"/>
              </a:buClr>
              <a:buSzPts val="1600"/>
              <a:buNone/>
              <a:defRPr sz="1600" b="1">
                <a:solidFill>
                  <a:schemeClr val="lt1"/>
                </a:solidFill>
                <a:highlight>
                  <a:schemeClr val="dk1"/>
                </a:highlight>
              </a:defRPr>
            </a:lvl1pPr>
            <a:lvl2pPr lvl="1" rtl="0">
              <a:spcBef>
                <a:spcPts val="0"/>
              </a:spcBef>
              <a:spcAft>
                <a:spcPts val="0"/>
              </a:spcAft>
              <a:buClr>
                <a:schemeClr val="lt1"/>
              </a:buClr>
              <a:buSzPts val="1600"/>
              <a:buNone/>
              <a:defRPr sz="1600" b="1">
                <a:solidFill>
                  <a:schemeClr val="lt1"/>
                </a:solidFill>
                <a:highlight>
                  <a:schemeClr val="dk1"/>
                </a:highlight>
              </a:defRPr>
            </a:lvl2pPr>
            <a:lvl3pPr lvl="2" rtl="0">
              <a:spcBef>
                <a:spcPts val="800"/>
              </a:spcBef>
              <a:spcAft>
                <a:spcPts val="0"/>
              </a:spcAft>
              <a:buClr>
                <a:schemeClr val="lt1"/>
              </a:buClr>
              <a:buSzPts val="1600"/>
              <a:buNone/>
              <a:defRPr sz="1600" b="1">
                <a:solidFill>
                  <a:schemeClr val="lt1"/>
                </a:solidFill>
                <a:highlight>
                  <a:schemeClr val="dk1"/>
                </a:highlight>
              </a:defRPr>
            </a:lvl3pPr>
            <a:lvl4pPr lvl="3" rtl="0">
              <a:spcBef>
                <a:spcPts val="800"/>
              </a:spcBef>
              <a:spcAft>
                <a:spcPts val="0"/>
              </a:spcAft>
              <a:buClr>
                <a:schemeClr val="lt1"/>
              </a:buClr>
              <a:buSzPts val="1600"/>
              <a:buNone/>
              <a:defRPr sz="1600" b="1">
                <a:solidFill>
                  <a:schemeClr val="lt1"/>
                </a:solidFill>
                <a:highlight>
                  <a:schemeClr val="dk1"/>
                </a:highlight>
              </a:defRPr>
            </a:lvl4pPr>
            <a:lvl5pPr lvl="4" rtl="0">
              <a:spcBef>
                <a:spcPts val="800"/>
              </a:spcBef>
              <a:spcAft>
                <a:spcPts val="0"/>
              </a:spcAft>
              <a:buClr>
                <a:schemeClr val="lt1"/>
              </a:buClr>
              <a:buSzPts val="1600"/>
              <a:buNone/>
              <a:defRPr sz="1600" b="1">
                <a:solidFill>
                  <a:schemeClr val="lt1"/>
                </a:solidFill>
                <a:highlight>
                  <a:schemeClr val="dk1"/>
                </a:highlight>
              </a:defRPr>
            </a:lvl5pPr>
            <a:lvl6pPr lvl="5" rtl="0">
              <a:spcBef>
                <a:spcPts val="800"/>
              </a:spcBef>
              <a:spcAft>
                <a:spcPts val="0"/>
              </a:spcAft>
              <a:buClr>
                <a:schemeClr val="lt1"/>
              </a:buClr>
              <a:buSzPts val="1600"/>
              <a:buNone/>
              <a:defRPr sz="1600" b="1">
                <a:solidFill>
                  <a:schemeClr val="lt1"/>
                </a:solidFill>
                <a:highlight>
                  <a:schemeClr val="dk1"/>
                </a:highlight>
              </a:defRPr>
            </a:lvl6pPr>
            <a:lvl7pPr lvl="6" rtl="0">
              <a:spcBef>
                <a:spcPts val="800"/>
              </a:spcBef>
              <a:spcAft>
                <a:spcPts val="0"/>
              </a:spcAft>
              <a:buClr>
                <a:schemeClr val="lt1"/>
              </a:buClr>
              <a:buSzPts val="1600"/>
              <a:buNone/>
              <a:defRPr sz="1600" b="1">
                <a:solidFill>
                  <a:schemeClr val="lt1"/>
                </a:solidFill>
                <a:highlight>
                  <a:schemeClr val="dk1"/>
                </a:highlight>
              </a:defRPr>
            </a:lvl7pPr>
            <a:lvl8pPr lvl="7" rtl="0">
              <a:spcBef>
                <a:spcPts val="800"/>
              </a:spcBef>
              <a:spcAft>
                <a:spcPts val="0"/>
              </a:spcAft>
              <a:buClr>
                <a:schemeClr val="lt1"/>
              </a:buClr>
              <a:buSzPts val="1600"/>
              <a:buNone/>
              <a:defRPr sz="1600" b="1">
                <a:solidFill>
                  <a:schemeClr val="lt1"/>
                </a:solidFill>
                <a:highlight>
                  <a:schemeClr val="dk1"/>
                </a:highlight>
              </a:defRPr>
            </a:lvl8pPr>
            <a:lvl9pPr lvl="8" rtl="0">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2299" name="Google Shape;2299;p72"/>
          <p:cNvSpPr txBox="1">
            <a:spLocks noGrp="1"/>
          </p:cNvSpPr>
          <p:nvPr>
            <p:ph type="body" idx="6"/>
          </p:nvPr>
        </p:nvSpPr>
        <p:spPr>
          <a:xfrm>
            <a:off x="3355850"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0" name="Google Shape;2300;p72"/>
          <p:cNvSpPr txBox="1">
            <a:spLocks noGrp="1"/>
          </p:cNvSpPr>
          <p:nvPr>
            <p:ph type="body" idx="7"/>
          </p:nvPr>
        </p:nvSpPr>
        <p:spPr>
          <a:xfrm>
            <a:off x="4759429"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1" name="Google Shape;2301;p72"/>
          <p:cNvSpPr txBox="1">
            <a:spLocks noGrp="1"/>
          </p:cNvSpPr>
          <p:nvPr>
            <p:ph type="body" idx="8"/>
          </p:nvPr>
        </p:nvSpPr>
        <p:spPr>
          <a:xfrm>
            <a:off x="6131296"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
        <p:nvSpPr>
          <p:cNvPr id="2302" name="Google Shape;2302;p72"/>
          <p:cNvSpPr txBox="1">
            <a:spLocks noGrp="1"/>
          </p:cNvSpPr>
          <p:nvPr>
            <p:ph type="body" idx="9"/>
          </p:nvPr>
        </p:nvSpPr>
        <p:spPr>
          <a:xfrm>
            <a:off x="7534875" y="2761875"/>
            <a:ext cx="1278000" cy="2066100"/>
          </a:xfrm>
          <a:prstGeom prst="rect">
            <a:avLst/>
          </a:prstGeom>
        </p:spPr>
        <p:txBody>
          <a:bodyPr spcFirstLastPara="1" wrap="square" lIns="0" tIns="0" rIns="0" bIns="0" anchor="t" anchorCtr="0">
            <a:noAutofit/>
          </a:bodyPr>
          <a:lstStyle>
            <a:lvl1pPr marL="457200" lvl="0" indent="-304800" rtl="0">
              <a:lnSpc>
                <a:spcPct val="100000"/>
              </a:lnSpc>
              <a:spcBef>
                <a:spcPts val="0"/>
              </a:spcBef>
              <a:spcAft>
                <a:spcPts val="0"/>
              </a:spcAft>
              <a:buSzPts val="1200"/>
              <a:buChar char="●"/>
              <a:defRPr sz="1200" b="1"/>
            </a:lvl1pPr>
            <a:lvl2pPr marL="914400" lvl="1" indent="-304800" rtl="0">
              <a:lnSpc>
                <a:spcPct val="100000"/>
              </a:lnSpc>
              <a:spcBef>
                <a:spcPts val="400"/>
              </a:spcBef>
              <a:spcAft>
                <a:spcPts val="0"/>
              </a:spcAft>
              <a:buSzPts val="1200"/>
              <a:buChar char="○"/>
              <a:defRPr sz="1200" b="1"/>
            </a:lvl2pPr>
            <a:lvl3pPr marL="1371600" lvl="2" indent="-304800" rtl="0">
              <a:lnSpc>
                <a:spcPct val="100000"/>
              </a:lnSpc>
              <a:spcBef>
                <a:spcPts val="400"/>
              </a:spcBef>
              <a:spcAft>
                <a:spcPts val="0"/>
              </a:spcAft>
              <a:buSzPts val="1200"/>
              <a:buChar char="■"/>
              <a:defRPr sz="1200" b="1"/>
            </a:lvl3pPr>
            <a:lvl4pPr marL="1828800" lvl="3" indent="-304800" rtl="0">
              <a:lnSpc>
                <a:spcPct val="100000"/>
              </a:lnSpc>
              <a:spcBef>
                <a:spcPts val="400"/>
              </a:spcBef>
              <a:spcAft>
                <a:spcPts val="0"/>
              </a:spcAft>
              <a:buSzPts val="1200"/>
              <a:buChar char="●"/>
              <a:defRPr sz="1200" b="1"/>
            </a:lvl4pPr>
            <a:lvl5pPr marL="2286000" lvl="4" indent="-304800" rtl="0">
              <a:lnSpc>
                <a:spcPct val="100000"/>
              </a:lnSpc>
              <a:spcBef>
                <a:spcPts val="400"/>
              </a:spcBef>
              <a:spcAft>
                <a:spcPts val="0"/>
              </a:spcAft>
              <a:buSzPts val="1200"/>
              <a:buChar char="○"/>
              <a:defRPr sz="1200" b="1"/>
            </a:lvl5pPr>
            <a:lvl6pPr marL="2743200" lvl="5" indent="-304800" rtl="0">
              <a:lnSpc>
                <a:spcPct val="100000"/>
              </a:lnSpc>
              <a:spcBef>
                <a:spcPts val="400"/>
              </a:spcBef>
              <a:spcAft>
                <a:spcPts val="0"/>
              </a:spcAft>
              <a:buSzPts val="1200"/>
              <a:buChar char="■"/>
              <a:defRPr sz="1200" b="1"/>
            </a:lvl6pPr>
            <a:lvl7pPr marL="3200400" lvl="6" indent="-304800" rtl="0">
              <a:lnSpc>
                <a:spcPct val="100000"/>
              </a:lnSpc>
              <a:spcBef>
                <a:spcPts val="400"/>
              </a:spcBef>
              <a:spcAft>
                <a:spcPts val="0"/>
              </a:spcAft>
              <a:buSzPts val="1200"/>
              <a:buChar char="●"/>
              <a:defRPr sz="1200" b="1"/>
            </a:lvl7pPr>
            <a:lvl8pPr marL="3657600" lvl="7" indent="-304800" rtl="0">
              <a:lnSpc>
                <a:spcPct val="100000"/>
              </a:lnSpc>
              <a:spcBef>
                <a:spcPts val="400"/>
              </a:spcBef>
              <a:spcAft>
                <a:spcPts val="0"/>
              </a:spcAft>
              <a:buSzPts val="1200"/>
              <a:buChar char="○"/>
              <a:defRPr sz="1200" b="1"/>
            </a:lvl8pPr>
            <a:lvl9pPr marL="4114800" lvl="8" indent="-304800" rtl="0">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2303"/>
        <p:cNvGrpSpPr/>
        <p:nvPr/>
      </p:nvGrpSpPr>
      <p:grpSpPr>
        <a:xfrm>
          <a:off x="0" y="0"/>
          <a:ext cx="0" cy="0"/>
          <a:chOff x="0" y="0"/>
          <a:chExt cx="0" cy="0"/>
        </a:xfrm>
      </p:grpSpPr>
      <p:sp>
        <p:nvSpPr>
          <p:cNvPr id="2304" name="Google Shape;2304;p73"/>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73"/>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06" name="Google Shape;2306;p73"/>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07" name="Google Shape;2307;p73"/>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8" name="Google Shape;2308;p73"/>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09" name="Google Shape;2309;p73"/>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0" name="Google Shape;2310;p73"/>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2311"/>
        <p:cNvGrpSpPr/>
        <p:nvPr/>
      </p:nvGrpSpPr>
      <p:grpSpPr>
        <a:xfrm>
          <a:off x="0" y="0"/>
          <a:ext cx="0" cy="0"/>
          <a:chOff x="0" y="0"/>
          <a:chExt cx="0" cy="0"/>
        </a:xfrm>
      </p:grpSpPr>
      <p:sp>
        <p:nvSpPr>
          <p:cNvPr id="2312" name="Google Shape;2312;p74"/>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74"/>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14" name="Google Shape;2314;p74"/>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15" name="Google Shape;2315;p74"/>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6" name="Google Shape;2316;p74"/>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7" name="Google Shape;2317;p74"/>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18" name="Google Shape;2318;p74"/>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2319"/>
        <p:cNvGrpSpPr/>
        <p:nvPr/>
      </p:nvGrpSpPr>
      <p:grpSpPr>
        <a:xfrm>
          <a:off x="0" y="0"/>
          <a:ext cx="0" cy="0"/>
          <a:chOff x="0" y="0"/>
          <a:chExt cx="0" cy="0"/>
        </a:xfrm>
      </p:grpSpPr>
      <p:sp>
        <p:nvSpPr>
          <p:cNvPr id="2320" name="Google Shape;2320;p75"/>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75"/>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rtl="0">
              <a:lnSpc>
                <a:spcPct val="100000"/>
              </a:lnSpc>
              <a:spcBef>
                <a:spcPts val="800"/>
              </a:spcBef>
              <a:spcAft>
                <a:spcPts val="0"/>
              </a:spcAft>
              <a:buClr>
                <a:schemeClr val="dk1"/>
              </a:buClr>
              <a:buSzPts val="1400"/>
              <a:buFont typeface="Arial"/>
              <a:buNone/>
              <a:defRPr sz="2800" b="1">
                <a:solidFill>
                  <a:schemeClr val="dk1"/>
                </a:solidFill>
              </a:defRPr>
            </a:lvl2pPr>
            <a:lvl3pPr lvl="2" algn="l" rtl="0">
              <a:lnSpc>
                <a:spcPct val="100000"/>
              </a:lnSpc>
              <a:spcBef>
                <a:spcPts val="0"/>
              </a:spcBef>
              <a:spcAft>
                <a:spcPts val="0"/>
              </a:spcAft>
              <a:buClr>
                <a:schemeClr val="dk1"/>
              </a:buClr>
              <a:buSzPts val="1400"/>
              <a:buFont typeface="Arial"/>
              <a:buNone/>
              <a:defRPr sz="2800" b="1">
                <a:solidFill>
                  <a:schemeClr val="dk1"/>
                </a:solidFill>
              </a:defRPr>
            </a:lvl3pPr>
            <a:lvl4pPr lvl="3" algn="l" rtl="0">
              <a:lnSpc>
                <a:spcPct val="100000"/>
              </a:lnSpc>
              <a:spcBef>
                <a:spcPts val="0"/>
              </a:spcBef>
              <a:spcAft>
                <a:spcPts val="0"/>
              </a:spcAft>
              <a:buClr>
                <a:schemeClr val="dk1"/>
              </a:buClr>
              <a:buSzPts val="1400"/>
              <a:buFont typeface="Arial"/>
              <a:buNone/>
              <a:defRPr sz="2800" b="1">
                <a:solidFill>
                  <a:schemeClr val="dk1"/>
                </a:solidFill>
              </a:defRPr>
            </a:lvl4pPr>
            <a:lvl5pPr lvl="4" algn="l" rtl="0">
              <a:lnSpc>
                <a:spcPct val="100000"/>
              </a:lnSpc>
              <a:spcBef>
                <a:spcPts val="0"/>
              </a:spcBef>
              <a:spcAft>
                <a:spcPts val="0"/>
              </a:spcAft>
              <a:buClr>
                <a:schemeClr val="dk1"/>
              </a:buClr>
              <a:buSzPts val="1400"/>
              <a:buFont typeface="Arial"/>
              <a:buNone/>
              <a:defRPr sz="2800" b="1">
                <a:solidFill>
                  <a:schemeClr val="dk1"/>
                </a:solidFill>
              </a:defRPr>
            </a:lvl5pPr>
            <a:lvl6pPr lvl="5" algn="l" rtl="0">
              <a:lnSpc>
                <a:spcPct val="100000"/>
              </a:lnSpc>
              <a:spcBef>
                <a:spcPts val="0"/>
              </a:spcBef>
              <a:spcAft>
                <a:spcPts val="0"/>
              </a:spcAft>
              <a:buClr>
                <a:schemeClr val="dk1"/>
              </a:buClr>
              <a:buSzPts val="1400"/>
              <a:buFont typeface="Arial"/>
              <a:buNone/>
              <a:defRPr sz="2800" b="1">
                <a:solidFill>
                  <a:schemeClr val="dk1"/>
                </a:solidFill>
              </a:defRPr>
            </a:lvl6pPr>
            <a:lvl7pPr lvl="6" algn="l" rtl="0">
              <a:lnSpc>
                <a:spcPct val="100000"/>
              </a:lnSpc>
              <a:spcBef>
                <a:spcPts val="0"/>
              </a:spcBef>
              <a:spcAft>
                <a:spcPts val="0"/>
              </a:spcAft>
              <a:buClr>
                <a:schemeClr val="dk1"/>
              </a:buClr>
              <a:buSzPts val="1400"/>
              <a:buFont typeface="Arial"/>
              <a:buNone/>
              <a:defRPr sz="2800" b="1">
                <a:solidFill>
                  <a:schemeClr val="dk1"/>
                </a:solidFill>
              </a:defRPr>
            </a:lvl7pPr>
            <a:lvl8pPr lvl="7" algn="l" rtl="0">
              <a:lnSpc>
                <a:spcPct val="100000"/>
              </a:lnSpc>
              <a:spcBef>
                <a:spcPts val="0"/>
              </a:spcBef>
              <a:spcAft>
                <a:spcPts val="0"/>
              </a:spcAft>
              <a:buClr>
                <a:schemeClr val="dk1"/>
              </a:buClr>
              <a:buSzPts val="1400"/>
              <a:buFont typeface="Arial"/>
              <a:buNone/>
              <a:defRPr sz="2800" b="1">
                <a:solidFill>
                  <a:schemeClr val="dk1"/>
                </a:solidFill>
              </a:defRPr>
            </a:lvl8pPr>
            <a:lvl9pPr lvl="8" algn="l" rtl="0">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22" name="Google Shape;2322;p75"/>
          <p:cNvSpPr txBox="1">
            <a:spLocks noGrp="1"/>
          </p:cNvSpPr>
          <p:nvPr>
            <p:ph type="subTitle" idx="1"/>
          </p:nvPr>
        </p:nvSpPr>
        <p:spPr>
          <a:xfrm>
            <a:off x="427950" y="756003"/>
            <a:ext cx="8373000" cy="213900"/>
          </a:xfrm>
          <a:prstGeom prst="rect">
            <a:avLst/>
          </a:prstGeom>
        </p:spPr>
        <p:txBody>
          <a:bodyPr spcFirstLastPara="1" wrap="square" lIns="0" tIns="0" rIns="0" bIns="0" anchor="t" anchorCtr="0">
            <a:spAutoFit/>
          </a:bodyPr>
          <a:lstStyle>
            <a:lvl1pPr lvl="0" rtl="0">
              <a:lnSpc>
                <a:spcPct val="90000"/>
              </a:lnSpc>
              <a:spcBef>
                <a:spcPts val="0"/>
              </a:spcBef>
              <a:spcAft>
                <a:spcPts val="0"/>
              </a:spcAft>
              <a:buClr>
                <a:schemeClr val="lt1"/>
              </a:buClr>
              <a:buSzPts val="1600"/>
              <a:buNone/>
              <a:defRPr sz="1600" b="1">
                <a:solidFill>
                  <a:schemeClr val="lt1"/>
                </a:solidFill>
                <a:highlight>
                  <a:schemeClr val="dk1"/>
                </a:highlight>
              </a:defRPr>
            </a:lvl1pPr>
            <a:lvl2pPr lvl="1" rtl="0">
              <a:lnSpc>
                <a:spcPct val="90000"/>
              </a:lnSpc>
              <a:spcBef>
                <a:spcPts val="800"/>
              </a:spcBef>
              <a:spcAft>
                <a:spcPts val="0"/>
              </a:spcAft>
              <a:buSzPts val="2000"/>
              <a:buNone/>
              <a:defRPr/>
            </a:lvl2pPr>
            <a:lvl3pPr lvl="2" rtl="0">
              <a:lnSpc>
                <a:spcPct val="90000"/>
              </a:lnSpc>
              <a:spcBef>
                <a:spcPts val="800"/>
              </a:spcBef>
              <a:spcAft>
                <a:spcPts val="0"/>
              </a:spcAft>
              <a:buSzPts val="2000"/>
              <a:buNone/>
              <a:defRPr/>
            </a:lvl3pPr>
            <a:lvl4pPr lvl="3" rtl="0">
              <a:lnSpc>
                <a:spcPct val="90000"/>
              </a:lnSpc>
              <a:spcBef>
                <a:spcPts val="800"/>
              </a:spcBef>
              <a:spcAft>
                <a:spcPts val="0"/>
              </a:spcAft>
              <a:buSzPts val="2000"/>
              <a:buNone/>
              <a:defRPr/>
            </a:lvl4pPr>
            <a:lvl5pPr lvl="4" rtl="0">
              <a:lnSpc>
                <a:spcPct val="90000"/>
              </a:lnSpc>
              <a:spcBef>
                <a:spcPts val="800"/>
              </a:spcBef>
              <a:spcAft>
                <a:spcPts val="0"/>
              </a:spcAft>
              <a:buSzPts val="2000"/>
              <a:buNone/>
              <a:defRPr/>
            </a:lvl5pPr>
            <a:lvl6pPr lvl="5" rtl="0">
              <a:lnSpc>
                <a:spcPct val="90000"/>
              </a:lnSpc>
              <a:spcBef>
                <a:spcPts val="800"/>
              </a:spcBef>
              <a:spcAft>
                <a:spcPts val="0"/>
              </a:spcAft>
              <a:buSzPts val="2000"/>
              <a:buNone/>
              <a:defRPr/>
            </a:lvl6pPr>
            <a:lvl7pPr lvl="6" rtl="0">
              <a:lnSpc>
                <a:spcPct val="90000"/>
              </a:lnSpc>
              <a:spcBef>
                <a:spcPts val="800"/>
              </a:spcBef>
              <a:spcAft>
                <a:spcPts val="0"/>
              </a:spcAft>
              <a:buSzPts val="2000"/>
              <a:buNone/>
              <a:defRPr/>
            </a:lvl7pPr>
            <a:lvl8pPr lvl="7" rtl="0">
              <a:lnSpc>
                <a:spcPct val="90000"/>
              </a:lnSpc>
              <a:spcBef>
                <a:spcPts val="800"/>
              </a:spcBef>
              <a:spcAft>
                <a:spcPts val="0"/>
              </a:spcAft>
              <a:buSzPts val="2000"/>
              <a:buNone/>
              <a:defRPr/>
            </a:lvl8pPr>
            <a:lvl9pPr lvl="8" rtl="0">
              <a:lnSpc>
                <a:spcPct val="90000"/>
              </a:lnSpc>
              <a:spcBef>
                <a:spcPts val="800"/>
              </a:spcBef>
              <a:spcAft>
                <a:spcPts val="800"/>
              </a:spcAft>
              <a:buSzPts val="2000"/>
              <a:buNone/>
              <a:defRPr/>
            </a:lvl9pPr>
          </a:lstStyle>
          <a:p>
            <a:endParaRPr/>
          </a:p>
        </p:txBody>
      </p:sp>
      <p:sp>
        <p:nvSpPr>
          <p:cNvPr id="2323" name="Google Shape;2323;p75"/>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4" name="Google Shape;2324;p75"/>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5" name="Google Shape;2325;p75"/>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26" name="Google Shape;2326;p75"/>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rtl="0">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rtl="0">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rtl="0">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2327"/>
        <p:cNvGrpSpPr/>
        <p:nvPr/>
      </p:nvGrpSpPr>
      <p:grpSpPr>
        <a:xfrm>
          <a:off x="0" y="0"/>
          <a:ext cx="0" cy="0"/>
          <a:chOff x="0" y="0"/>
          <a:chExt cx="0" cy="0"/>
        </a:xfrm>
      </p:grpSpPr>
      <p:sp>
        <p:nvSpPr>
          <p:cNvPr id="2328" name="Google Shape;2328;p76"/>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29" name="Google Shape;2329;p76"/>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0" name="Google Shape;2330;p76"/>
          <p:cNvSpPr txBox="1">
            <a:spLocks noGrp="1"/>
          </p:cNvSpPr>
          <p:nvPr>
            <p:ph type="title" idx="2"/>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1" name="Google Shape;2331;p76"/>
          <p:cNvSpPr txBox="1">
            <a:spLocks noGrp="1"/>
          </p:cNvSpPr>
          <p:nvPr>
            <p:ph type="body" idx="3"/>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2" name="Google Shape;2332;p76"/>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3" name="Google Shape;2333;p76"/>
          <p:cNvSpPr txBox="1">
            <a:spLocks noGrp="1"/>
          </p:cNvSpPr>
          <p:nvPr>
            <p:ph type="body" idx="5"/>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4" name="Google Shape;2334;p76"/>
          <p:cNvSpPr txBox="1">
            <a:spLocks noGrp="1"/>
          </p:cNvSpPr>
          <p:nvPr>
            <p:ph type="title" idx="6"/>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lnSpc>
                <a:spcPct val="90000"/>
              </a:lnSpc>
              <a:spcBef>
                <a:spcPts val="0"/>
              </a:spcBef>
              <a:spcAft>
                <a:spcPts val="0"/>
              </a:spcAft>
              <a:buSzPts val="1800"/>
              <a:buNone/>
              <a:defRPr sz="1800">
                <a:highlight>
                  <a:schemeClr val="accent1"/>
                </a:highlight>
              </a:defRPr>
            </a:lvl1pPr>
            <a:lvl2pPr lvl="1" rtl="0">
              <a:lnSpc>
                <a:spcPct val="90000"/>
              </a:lnSpc>
              <a:spcBef>
                <a:spcPts val="0"/>
              </a:spcBef>
              <a:spcAft>
                <a:spcPts val="0"/>
              </a:spcAft>
              <a:buSzPts val="1800"/>
              <a:buNone/>
              <a:defRPr sz="1800">
                <a:highlight>
                  <a:schemeClr val="accent1"/>
                </a:highlight>
              </a:defRPr>
            </a:lvl2pPr>
            <a:lvl3pPr lvl="2" rtl="0">
              <a:lnSpc>
                <a:spcPct val="90000"/>
              </a:lnSpc>
              <a:spcBef>
                <a:spcPts val="0"/>
              </a:spcBef>
              <a:spcAft>
                <a:spcPts val="0"/>
              </a:spcAft>
              <a:buSzPts val="1800"/>
              <a:buNone/>
              <a:defRPr sz="1800">
                <a:highlight>
                  <a:schemeClr val="accent1"/>
                </a:highlight>
              </a:defRPr>
            </a:lvl3pPr>
            <a:lvl4pPr lvl="3" rtl="0">
              <a:lnSpc>
                <a:spcPct val="90000"/>
              </a:lnSpc>
              <a:spcBef>
                <a:spcPts val="0"/>
              </a:spcBef>
              <a:spcAft>
                <a:spcPts val="0"/>
              </a:spcAft>
              <a:buSzPts val="1800"/>
              <a:buNone/>
              <a:defRPr sz="1800">
                <a:highlight>
                  <a:schemeClr val="accent1"/>
                </a:highlight>
              </a:defRPr>
            </a:lvl4pPr>
            <a:lvl5pPr lvl="4" rtl="0">
              <a:lnSpc>
                <a:spcPct val="90000"/>
              </a:lnSpc>
              <a:spcBef>
                <a:spcPts val="0"/>
              </a:spcBef>
              <a:spcAft>
                <a:spcPts val="0"/>
              </a:spcAft>
              <a:buSzPts val="1800"/>
              <a:buNone/>
              <a:defRPr sz="1800">
                <a:highlight>
                  <a:schemeClr val="accent1"/>
                </a:highlight>
              </a:defRPr>
            </a:lvl5pPr>
            <a:lvl6pPr lvl="5" rtl="0">
              <a:lnSpc>
                <a:spcPct val="90000"/>
              </a:lnSpc>
              <a:spcBef>
                <a:spcPts val="0"/>
              </a:spcBef>
              <a:spcAft>
                <a:spcPts val="0"/>
              </a:spcAft>
              <a:buSzPts val="1800"/>
              <a:buNone/>
              <a:defRPr sz="1800">
                <a:highlight>
                  <a:schemeClr val="accent1"/>
                </a:highlight>
              </a:defRPr>
            </a:lvl6pPr>
            <a:lvl7pPr lvl="6" rtl="0">
              <a:lnSpc>
                <a:spcPct val="90000"/>
              </a:lnSpc>
              <a:spcBef>
                <a:spcPts val="0"/>
              </a:spcBef>
              <a:spcAft>
                <a:spcPts val="0"/>
              </a:spcAft>
              <a:buSzPts val="1800"/>
              <a:buNone/>
              <a:defRPr sz="1800">
                <a:highlight>
                  <a:schemeClr val="accent1"/>
                </a:highlight>
              </a:defRPr>
            </a:lvl7pPr>
            <a:lvl8pPr lvl="7" rtl="0">
              <a:lnSpc>
                <a:spcPct val="90000"/>
              </a:lnSpc>
              <a:spcBef>
                <a:spcPts val="0"/>
              </a:spcBef>
              <a:spcAft>
                <a:spcPts val="0"/>
              </a:spcAft>
              <a:buSzPts val="1800"/>
              <a:buNone/>
              <a:defRPr sz="1800">
                <a:highlight>
                  <a:schemeClr val="accent1"/>
                </a:highlight>
              </a:defRPr>
            </a:lvl8pPr>
            <a:lvl9pPr lvl="8" rtl="0">
              <a:lnSpc>
                <a:spcPct val="90000"/>
              </a:lnSpc>
              <a:spcBef>
                <a:spcPts val="0"/>
              </a:spcBef>
              <a:spcAft>
                <a:spcPts val="0"/>
              </a:spcAft>
              <a:buSzPts val="1800"/>
              <a:buNone/>
              <a:defRPr sz="1800">
                <a:highlight>
                  <a:schemeClr val="accent1"/>
                </a:highlight>
              </a:defRPr>
            </a:lvl9pPr>
          </a:lstStyle>
          <a:p>
            <a:endParaRPr/>
          </a:p>
        </p:txBody>
      </p:sp>
      <p:sp>
        <p:nvSpPr>
          <p:cNvPr id="2335" name="Google Shape;2335;p76"/>
          <p:cNvSpPr txBox="1">
            <a:spLocks noGrp="1"/>
          </p:cNvSpPr>
          <p:nvPr>
            <p:ph type="body" idx="7"/>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800"/>
              </a:spcBef>
              <a:spcAft>
                <a:spcPts val="0"/>
              </a:spcAft>
              <a:buSzPts val="1200"/>
              <a:buChar char="○"/>
              <a:defRPr sz="1200"/>
            </a:lvl2pPr>
            <a:lvl3pPr marL="1371600" lvl="2" indent="-304800" rtl="0">
              <a:spcBef>
                <a:spcPts val="800"/>
              </a:spcBef>
              <a:spcAft>
                <a:spcPts val="0"/>
              </a:spcAft>
              <a:buSzPts val="1200"/>
              <a:buChar char="■"/>
              <a:defRPr sz="1200"/>
            </a:lvl3pPr>
            <a:lvl4pPr marL="1828800" lvl="3" indent="-304800" rtl="0">
              <a:spcBef>
                <a:spcPts val="800"/>
              </a:spcBef>
              <a:spcAft>
                <a:spcPts val="0"/>
              </a:spcAft>
              <a:buSzPts val="1200"/>
              <a:buChar char="●"/>
              <a:defRPr sz="1200"/>
            </a:lvl4pPr>
            <a:lvl5pPr marL="2286000" lvl="4" indent="-304800" rtl="0">
              <a:spcBef>
                <a:spcPts val="800"/>
              </a:spcBef>
              <a:spcAft>
                <a:spcPts val="0"/>
              </a:spcAft>
              <a:buSzPts val="1200"/>
              <a:buChar char="○"/>
              <a:defRPr sz="1200"/>
            </a:lvl5pPr>
            <a:lvl6pPr marL="2743200" lvl="5" indent="-304800" rtl="0">
              <a:spcBef>
                <a:spcPts val="800"/>
              </a:spcBef>
              <a:spcAft>
                <a:spcPts val="0"/>
              </a:spcAft>
              <a:buSzPts val="1200"/>
              <a:buChar char="■"/>
              <a:defRPr sz="1200"/>
            </a:lvl6pPr>
            <a:lvl7pPr marL="3200400" lvl="6" indent="-304800" rtl="0">
              <a:spcBef>
                <a:spcPts val="800"/>
              </a:spcBef>
              <a:spcAft>
                <a:spcPts val="0"/>
              </a:spcAft>
              <a:buSzPts val="1200"/>
              <a:buChar char="●"/>
              <a:defRPr sz="1200"/>
            </a:lvl7pPr>
            <a:lvl8pPr marL="3657600" lvl="7" indent="-304800" rtl="0">
              <a:spcBef>
                <a:spcPts val="800"/>
              </a:spcBef>
              <a:spcAft>
                <a:spcPts val="0"/>
              </a:spcAft>
              <a:buSzPts val="1200"/>
              <a:buChar char="○"/>
              <a:defRPr sz="1200"/>
            </a:lvl8pPr>
            <a:lvl9pPr marL="4114800" lvl="8" indent="-304800" rtl="0">
              <a:spcBef>
                <a:spcPts val="800"/>
              </a:spcBef>
              <a:spcAft>
                <a:spcPts val="800"/>
              </a:spcAft>
              <a:buSzPts val="1200"/>
              <a:buChar char="■"/>
              <a:defRPr sz="1200"/>
            </a:lvl9pPr>
          </a:lstStyle>
          <a:p>
            <a:endParaRPr/>
          </a:p>
        </p:txBody>
      </p:sp>
      <p:sp>
        <p:nvSpPr>
          <p:cNvPr id="2336" name="Google Shape;2336;p76"/>
          <p:cNvSpPr txBox="1">
            <a:spLocks noGrp="1"/>
          </p:cNvSpPr>
          <p:nvPr>
            <p:ph type="title" idx="8"/>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2337"/>
        <p:cNvGrpSpPr/>
        <p:nvPr/>
      </p:nvGrpSpPr>
      <p:grpSpPr>
        <a:xfrm>
          <a:off x="0" y="0"/>
          <a:ext cx="0" cy="0"/>
          <a:chOff x="0" y="0"/>
          <a:chExt cx="0" cy="0"/>
        </a:xfrm>
      </p:grpSpPr>
      <p:sp>
        <p:nvSpPr>
          <p:cNvPr id="2338" name="Google Shape;2338;p77"/>
          <p:cNvSpPr>
            <a:spLocks noGrp="1"/>
          </p:cNvSpPr>
          <p:nvPr>
            <p:ph type="pic" idx="2"/>
          </p:nvPr>
        </p:nvSpPr>
        <p:spPr>
          <a:xfrm>
            <a:off x="0" y="-9225"/>
            <a:ext cx="9144000" cy="5143500"/>
          </a:xfrm>
          <a:prstGeom prst="rect">
            <a:avLst/>
          </a:prstGeom>
          <a:noFill/>
          <a:ln>
            <a:noFill/>
          </a:ln>
        </p:spPr>
      </p:sp>
      <p:sp>
        <p:nvSpPr>
          <p:cNvPr id="2339" name="Google Shape;2339;p77"/>
          <p:cNvSpPr txBox="1">
            <a:spLocks noGrp="1"/>
          </p:cNvSpPr>
          <p:nvPr>
            <p:ph type="title"/>
          </p:nvPr>
        </p:nvSpPr>
        <p:spPr>
          <a:xfrm>
            <a:off x="4206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0" name="Google Shape;2340;p77"/>
          <p:cNvSpPr txBox="1">
            <a:spLocks noGrp="1"/>
          </p:cNvSpPr>
          <p:nvPr>
            <p:ph type="title" idx="3"/>
          </p:nvPr>
        </p:nvSpPr>
        <p:spPr>
          <a:xfrm>
            <a:off x="6711350" y="1724225"/>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1" name="Google Shape;2341;p77"/>
          <p:cNvSpPr txBox="1">
            <a:spLocks noGrp="1"/>
          </p:cNvSpPr>
          <p:nvPr>
            <p:ph type="title" idx="4"/>
          </p:nvPr>
        </p:nvSpPr>
        <p:spPr>
          <a:xfrm>
            <a:off x="4631025" y="171425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2" name="Google Shape;2342;p77"/>
          <p:cNvSpPr txBox="1">
            <a:spLocks noGrp="1"/>
          </p:cNvSpPr>
          <p:nvPr>
            <p:ph type="title" idx="5"/>
          </p:nvPr>
        </p:nvSpPr>
        <p:spPr>
          <a:xfrm>
            <a:off x="2515650" y="1726500"/>
            <a:ext cx="1950900" cy="1690500"/>
          </a:xfrm>
          <a:prstGeom prst="rect">
            <a:avLst/>
          </a:prstGeom>
          <a:solidFill>
            <a:schemeClr val="lt1"/>
          </a:solidFill>
        </p:spPr>
        <p:txBody>
          <a:bodyPr spcFirstLastPara="1" wrap="square" lIns="182875" tIns="594350" rIns="91425" bIns="91425" anchor="t" anchorCtr="0">
            <a:noAutofit/>
          </a:bodyPr>
          <a:lstStyle>
            <a:lvl1pPr lvl="0" rtl="0">
              <a:spcBef>
                <a:spcPts val="0"/>
              </a:spcBef>
              <a:spcAft>
                <a:spcPts val="0"/>
              </a:spcAft>
              <a:buSzPts val="1800"/>
              <a:buNone/>
              <a:defRPr sz="1800">
                <a:highlight>
                  <a:schemeClr val="accent1"/>
                </a:highlight>
              </a:defRPr>
            </a:lvl1pPr>
            <a:lvl2pPr lvl="1" rtl="0">
              <a:spcBef>
                <a:spcPts val="0"/>
              </a:spcBef>
              <a:spcAft>
                <a:spcPts val="0"/>
              </a:spcAft>
              <a:buSzPts val="1800"/>
              <a:buNone/>
              <a:defRPr sz="1800">
                <a:highlight>
                  <a:schemeClr val="accent1"/>
                </a:highlight>
              </a:defRPr>
            </a:lvl2pPr>
            <a:lvl3pPr lvl="2" rtl="0">
              <a:spcBef>
                <a:spcPts val="800"/>
              </a:spcBef>
              <a:spcAft>
                <a:spcPts val="0"/>
              </a:spcAft>
              <a:buSzPts val="1800"/>
              <a:buNone/>
              <a:defRPr sz="1800">
                <a:highlight>
                  <a:schemeClr val="accent1"/>
                </a:highlight>
              </a:defRPr>
            </a:lvl3pPr>
            <a:lvl4pPr lvl="3" rtl="0">
              <a:spcBef>
                <a:spcPts val="800"/>
              </a:spcBef>
              <a:spcAft>
                <a:spcPts val="0"/>
              </a:spcAft>
              <a:buSzPts val="1800"/>
              <a:buNone/>
              <a:defRPr sz="1800">
                <a:highlight>
                  <a:schemeClr val="accent1"/>
                </a:highlight>
              </a:defRPr>
            </a:lvl4pPr>
            <a:lvl5pPr lvl="4" rtl="0">
              <a:spcBef>
                <a:spcPts val="800"/>
              </a:spcBef>
              <a:spcAft>
                <a:spcPts val="0"/>
              </a:spcAft>
              <a:buSzPts val="1800"/>
              <a:buNone/>
              <a:defRPr sz="1800">
                <a:highlight>
                  <a:schemeClr val="accent1"/>
                </a:highlight>
              </a:defRPr>
            </a:lvl5pPr>
            <a:lvl6pPr lvl="5" rtl="0">
              <a:spcBef>
                <a:spcPts val="800"/>
              </a:spcBef>
              <a:spcAft>
                <a:spcPts val="0"/>
              </a:spcAft>
              <a:buSzPts val="1800"/>
              <a:buNone/>
              <a:defRPr sz="1800">
                <a:highlight>
                  <a:schemeClr val="accent1"/>
                </a:highlight>
              </a:defRPr>
            </a:lvl6pPr>
            <a:lvl7pPr lvl="6" rtl="0">
              <a:spcBef>
                <a:spcPts val="800"/>
              </a:spcBef>
              <a:spcAft>
                <a:spcPts val="0"/>
              </a:spcAft>
              <a:buSzPts val="1800"/>
              <a:buNone/>
              <a:defRPr sz="1800">
                <a:highlight>
                  <a:schemeClr val="accent1"/>
                </a:highlight>
              </a:defRPr>
            </a:lvl7pPr>
            <a:lvl8pPr lvl="7" rtl="0">
              <a:spcBef>
                <a:spcPts val="800"/>
              </a:spcBef>
              <a:spcAft>
                <a:spcPts val="0"/>
              </a:spcAft>
              <a:buSzPts val="1800"/>
              <a:buNone/>
              <a:defRPr sz="1800">
                <a:highlight>
                  <a:schemeClr val="accent1"/>
                </a:highlight>
              </a:defRPr>
            </a:lvl8pPr>
            <a:lvl9pPr lvl="8" rtl="0">
              <a:spcBef>
                <a:spcPts val="800"/>
              </a:spcBef>
              <a:spcAft>
                <a:spcPts val="800"/>
              </a:spcAft>
              <a:buSzPts val="1800"/>
              <a:buNone/>
              <a:defRPr sz="1800">
                <a:highlight>
                  <a:schemeClr val="accent1"/>
                </a:highlight>
              </a:defRPr>
            </a:lvl9pPr>
          </a:lstStyle>
          <a:p>
            <a:endParaRPr/>
          </a:p>
        </p:txBody>
      </p:sp>
      <p:sp>
        <p:nvSpPr>
          <p:cNvPr id="2343" name="Google Shape;2343;p77"/>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44" name="Google Shape;2344;p77"/>
          <p:cNvSpPr txBox="1">
            <a:spLocks noGrp="1"/>
          </p:cNvSpPr>
          <p:nvPr>
            <p:ph type="body" idx="1"/>
          </p:nvPr>
        </p:nvSpPr>
        <p:spPr>
          <a:xfrm>
            <a:off x="4206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5" name="Google Shape;2345;p77"/>
          <p:cNvSpPr txBox="1">
            <a:spLocks noGrp="1"/>
          </p:cNvSpPr>
          <p:nvPr>
            <p:ph type="body" idx="7"/>
          </p:nvPr>
        </p:nvSpPr>
        <p:spPr>
          <a:xfrm>
            <a:off x="6711700" y="2713500"/>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6" name="Google Shape;2346;p77"/>
          <p:cNvSpPr txBox="1">
            <a:spLocks noGrp="1"/>
          </p:cNvSpPr>
          <p:nvPr>
            <p:ph type="body" idx="8"/>
          </p:nvPr>
        </p:nvSpPr>
        <p:spPr>
          <a:xfrm>
            <a:off x="4631025" y="270352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47" name="Google Shape;2347;p77"/>
          <p:cNvSpPr txBox="1">
            <a:spLocks noGrp="1"/>
          </p:cNvSpPr>
          <p:nvPr>
            <p:ph type="body" idx="9"/>
          </p:nvPr>
        </p:nvSpPr>
        <p:spPr>
          <a:xfrm>
            <a:off x="2515650" y="2715775"/>
            <a:ext cx="1950900" cy="7011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2348"/>
        <p:cNvGrpSpPr/>
        <p:nvPr/>
      </p:nvGrpSpPr>
      <p:grpSpPr>
        <a:xfrm>
          <a:off x="0" y="0"/>
          <a:ext cx="0" cy="0"/>
          <a:chOff x="0" y="0"/>
          <a:chExt cx="0" cy="0"/>
        </a:xfrm>
      </p:grpSpPr>
      <p:sp>
        <p:nvSpPr>
          <p:cNvPr id="2349" name="Google Shape;2349;p78"/>
          <p:cNvSpPr txBox="1">
            <a:spLocks noGrp="1"/>
          </p:cNvSpPr>
          <p:nvPr>
            <p:ph type="title"/>
          </p:nvPr>
        </p:nvSpPr>
        <p:spPr>
          <a:xfrm>
            <a:off x="420625"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0" name="Google Shape;2350;p78"/>
          <p:cNvSpPr txBox="1">
            <a:spLocks noGrp="1"/>
          </p:cNvSpPr>
          <p:nvPr>
            <p:ph type="body" idx="1"/>
          </p:nvPr>
        </p:nvSpPr>
        <p:spPr>
          <a:xfrm>
            <a:off x="4206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1" name="Google Shape;2351;p78"/>
          <p:cNvSpPr txBox="1">
            <a:spLocks noGrp="1"/>
          </p:cNvSpPr>
          <p:nvPr>
            <p:ph type="title" idx="2"/>
          </p:nvPr>
        </p:nvSpPr>
        <p:spPr>
          <a:xfrm>
            <a:off x="6295200"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2" name="Google Shape;2352;p78"/>
          <p:cNvSpPr txBox="1">
            <a:spLocks noGrp="1"/>
          </p:cNvSpPr>
          <p:nvPr>
            <p:ph type="body" idx="3"/>
          </p:nvPr>
        </p:nvSpPr>
        <p:spPr>
          <a:xfrm>
            <a:off x="6307425" y="2214475"/>
            <a:ext cx="2086800" cy="26136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3" name="Google Shape;2353;p78"/>
          <p:cNvSpPr txBox="1">
            <a:spLocks noGrp="1"/>
          </p:cNvSpPr>
          <p:nvPr>
            <p:ph type="title" idx="4"/>
          </p:nvPr>
        </p:nvSpPr>
        <p:spPr>
          <a:xfrm>
            <a:off x="3357926" y="1721250"/>
            <a:ext cx="2086800" cy="357900"/>
          </a:xfrm>
          <a:prstGeom prst="rect">
            <a:avLst/>
          </a:prstGeom>
          <a:solidFill>
            <a:schemeClr val="lt1"/>
          </a:solidFill>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4" name="Google Shape;2354;p78"/>
          <p:cNvSpPr txBox="1">
            <a:spLocks noGrp="1"/>
          </p:cNvSpPr>
          <p:nvPr>
            <p:ph type="body" idx="5"/>
          </p:nvPr>
        </p:nvSpPr>
        <p:spPr>
          <a:xfrm>
            <a:off x="3364950" y="2265274"/>
            <a:ext cx="2086800" cy="2562900"/>
          </a:xfrm>
          <a:prstGeom prst="rect">
            <a:avLst/>
          </a:prstGeom>
        </p:spPr>
        <p:txBody>
          <a:bodyPr spcFirstLastPara="1" wrap="square" lIns="0" tIns="0" rIns="0" bIns="0"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55" name="Google Shape;2355;p78"/>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56" name="Google Shape;2356;p78"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2357"/>
        <p:cNvGrpSpPr/>
        <p:nvPr/>
      </p:nvGrpSpPr>
      <p:grpSpPr>
        <a:xfrm>
          <a:off x="0" y="0"/>
          <a:ext cx="0" cy="0"/>
          <a:chOff x="0" y="0"/>
          <a:chExt cx="0" cy="0"/>
        </a:xfrm>
      </p:grpSpPr>
      <p:sp>
        <p:nvSpPr>
          <p:cNvPr id="2358" name="Google Shape;2358;p79"/>
          <p:cNvSpPr txBox="1">
            <a:spLocks noGrp="1"/>
          </p:cNvSpPr>
          <p:nvPr>
            <p:ph type="title"/>
          </p:nvPr>
        </p:nvSpPr>
        <p:spPr>
          <a:xfrm>
            <a:off x="420625"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59" name="Google Shape;2359;p79"/>
          <p:cNvSpPr txBox="1">
            <a:spLocks noGrp="1"/>
          </p:cNvSpPr>
          <p:nvPr>
            <p:ph type="body" idx="1"/>
          </p:nvPr>
        </p:nvSpPr>
        <p:spPr>
          <a:xfrm>
            <a:off x="420625" y="2214475"/>
            <a:ext cx="24210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0" name="Google Shape;2360;p79"/>
          <p:cNvSpPr txBox="1">
            <a:spLocks noGrp="1"/>
          </p:cNvSpPr>
          <p:nvPr>
            <p:ph type="title" idx="2"/>
          </p:nvPr>
        </p:nvSpPr>
        <p:spPr>
          <a:xfrm>
            <a:off x="6295200" y="1721225"/>
            <a:ext cx="24015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1" name="Google Shape;2361;p79"/>
          <p:cNvSpPr txBox="1">
            <a:spLocks noGrp="1"/>
          </p:cNvSpPr>
          <p:nvPr>
            <p:ph type="body" idx="3"/>
          </p:nvPr>
        </p:nvSpPr>
        <p:spPr>
          <a:xfrm>
            <a:off x="6307425" y="2214475"/>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2" name="Google Shape;2362;p79"/>
          <p:cNvSpPr txBox="1">
            <a:spLocks noGrp="1"/>
          </p:cNvSpPr>
          <p:nvPr>
            <p:ph type="title" idx="4"/>
          </p:nvPr>
        </p:nvSpPr>
        <p:spPr>
          <a:xfrm>
            <a:off x="3357925" y="1721225"/>
            <a:ext cx="2421000" cy="1404000"/>
          </a:xfrm>
          <a:prstGeom prst="rect">
            <a:avLst/>
          </a:prstGeom>
          <a:solidFill>
            <a:schemeClr val="lt1"/>
          </a:solidFill>
        </p:spPr>
        <p:txBody>
          <a:bodyPr spcFirstLastPara="1" wrap="square" lIns="91425" tIns="91425" rIns="91425" bIns="91425"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highlight>
                  <a:schemeClr val="accent1"/>
                </a:highlight>
              </a:defRPr>
            </a:lvl2pPr>
            <a:lvl3pPr lvl="2" rtl="0">
              <a:spcBef>
                <a:spcPts val="800"/>
              </a:spcBef>
              <a:spcAft>
                <a:spcPts val="0"/>
              </a:spcAft>
              <a:buSzPts val="2400"/>
              <a:buNone/>
              <a:defRPr sz="2400">
                <a:highlight>
                  <a:schemeClr val="accent1"/>
                </a:highlight>
              </a:defRPr>
            </a:lvl3pPr>
            <a:lvl4pPr lvl="3" rtl="0">
              <a:spcBef>
                <a:spcPts val="800"/>
              </a:spcBef>
              <a:spcAft>
                <a:spcPts val="0"/>
              </a:spcAft>
              <a:buSzPts val="2400"/>
              <a:buNone/>
              <a:defRPr sz="2400">
                <a:highlight>
                  <a:schemeClr val="accent1"/>
                </a:highlight>
              </a:defRPr>
            </a:lvl4pPr>
            <a:lvl5pPr lvl="4" rtl="0">
              <a:spcBef>
                <a:spcPts val="800"/>
              </a:spcBef>
              <a:spcAft>
                <a:spcPts val="0"/>
              </a:spcAft>
              <a:buSzPts val="2400"/>
              <a:buNone/>
              <a:defRPr sz="2400">
                <a:highlight>
                  <a:schemeClr val="accent1"/>
                </a:highlight>
              </a:defRPr>
            </a:lvl5pPr>
            <a:lvl6pPr lvl="5" rtl="0">
              <a:spcBef>
                <a:spcPts val="800"/>
              </a:spcBef>
              <a:spcAft>
                <a:spcPts val="0"/>
              </a:spcAft>
              <a:buSzPts val="2400"/>
              <a:buNone/>
              <a:defRPr sz="2400">
                <a:highlight>
                  <a:schemeClr val="accent1"/>
                </a:highlight>
              </a:defRPr>
            </a:lvl6pPr>
            <a:lvl7pPr lvl="6" rtl="0">
              <a:spcBef>
                <a:spcPts val="800"/>
              </a:spcBef>
              <a:spcAft>
                <a:spcPts val="0"/>
              </a:spcAft>
              <a:buSzPts val="2400"/>
              <a:buNone/>
              <a:defRPr sz="2400">
                <a:highlight>
                  <a:schemeClr val="accent1"/>
                </a:highlight>
              </a:defRPr>
            </a:lvl7pPr>
            <a:lvl8pPr lvl="7" rtl="0">
              <a:spcBef>
                <a:spcPts val="800"/>
              </a:spcBef>
              <a:spcAft>
                <a:spcPts val="0"/>
              </a:spcAft>
              <a:buSzPts val="2400"/>
              <a:buNone/>
              <a:defRPr sz="2400">
                <a:highlight>
                  <a:schemeClr val="accent1"/>
                </a:highlight>
              </a:defRPr>
            </a:lvl8pPr>
            <a:lvl9pPr lvl="8" rtl="0">
              <a:spcBef>
                <a:spcPts val="800"/>
              </a:spcBef>
              <a:spcAft>
                <a:spcPts val="800"/>
              </a:spcAft>
              <a:buSzPts val="2400"/>
              <a:buNone/>
              <a:defRPr sz="2400">
                <a:highlight>
                  <a:schemeClr val="accent1"/>
                </a:highlight>
              </a:defRPr>
            </a:lvl9pPr>
          </a:lstStyle>
          <a:p>
            <a:endParaRPr/>
          </a:p>
        </p:txBody>
      </p:sp>
      <p:sp>
        <p:nvSpPr>
          <p:cNvPr id="2363" name="Google Shape;2363;p79"/>
          <p:cNvSpPr txBox="1">
            <a:spLocks noGrp="1"/>
          </p:cNvSpPr>
          <p:nvPr>
            <p:ph type="body" idx="5"/>
          </p:nvPr>
        </p:nvSpPr>
        <p:spPr>
          <a:xfrm>
            <a:off x="3364950" y="2232177"/>
            <a:ext cx="2401500" cy="893100"/>
          </a:xfrm>
          <a:prstGeom prst="rect">
            <a:avLst/>
          </a:prstGeom>
        </p:spPr>
        <p:txBody>
          <a:bodyPr spcFirstLastPara="1" wrap="square" lIns="9142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4" name="Google Shape;2364;p79"/>
          <p:cNvSpPr txBox="1">
            <a:spLocks noGrp="1"/>
          </p:cNvSpPr>
          <p:nvPr>
            <p:ph type="title" idx="6"/>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Clr>
                <a:schemeClr val="lt1"/>
              </a:buClr>
              <a:buSzPts val="3200"/>
              <a:buNone/>
              <a:defRPr>
                <a:solidFill>
                  <a:schemeClr val="lt1"/>
                </a:solidFill>
                <a:highlight>
                  <a:schemeClr val="dk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2365"/>
        <p:cNvGrpSpPr/>
        <p:nvPr/>
      </p:nvGrpSpPr>
      <p:grpSpPr>
        <a:xfrm>
          <a:off x="0" y="0"/>
          <a:ext cx="0" cy="0"/>
          <a:chOff x="0" y="0"/>
          <a:chExt cx="0" cy="0"/>
        </a:xfrm>
      </p:grpSpPr>
      <p:sp>
        <p:nvSpPr>
          <p:cNvPr id="2366" name="Google Shape;2366;p80"/>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67" name="Google Shape;2367;p80"/>
          <p:cNvSpPr txBox="1">
            <a:spLocks noGrp="1"/>
          </p:cNvSpPr>
          <p:nvPr>
            <p:ph type="subTitle" idx="1"/>
          </p:nvPr>
        </p:nvSpPr>
        <p:spPr>
          <a:xfrm>
            <a:off x="428425" y="9945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68" name="Google Shape;2368;p80"/>
          <p:cNvSpPr txBox="1">
            <a:spLocks noGrp="1"/>
          </p:cNvSpPr>
          <p:nvPr>
            <p:ph type="body" idx="2"/>
          </p:nvPr>
        </p:nvSpPr>
        <p:spPr>
          <a:xfrm>
            <a:off x="419675" y="2915850"/>
            <a:ext cx="24009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69" name="Google Shape;2369;p80"/>
          <p:cNvSpPr>
            <a:spLocks noGrp="1"/>
          </p:cNvSpPr>
          <p:nvPr>
            <p:ph type="pic" idx="3"/>
          </p:nvPr>
        </p:nvSpPr>
        <p:spPr>
          <a:xfrm>
            <a:off x="433675" y="998600"/>
            <a:ext cx="2395800" cy="1333200"/>
          </a:xfrm>
          <a:prstGeom prst="rect">
            <a:avLst/>
          </a:prstGeom>
          <a:noFill/>
          <a:ln>
            <a:noFill/>
          </a:ln>
        </p:spPr>
      </p:sp>
      <p:sp>
        <p:nvSpPr>
          <p:cNvPr id="2370" name="Google Shape;2370;p80"/>
          <p:cNvSpPr txBox="1">
            <a:spLocks noGrp="1"/>
          </p:cNvSpPr>
          <p:nvPr>
            <p:ph type="subTitle" idx="4"/>
          </p:nvPr>
        </p:nvSpPr>
        <p:spPr>
          <a:xfrm>
            <a:off x="3365398" y="99450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1" name="Google Shape;2371;p80"/>
          <p:cNvSpPr txBox="1">
            <a:spLocks noGrp="1"/>
          </p:cNvSpPr>
          <p:nvPr>
            <p:ph type="body" idx="5"/>
          </p:nvPr>
        </p:nvSpPr>
        <p:spPr>
          <a:xfrm>
            <a:off x="3356648" y="2915805"/>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2" name="Google Shape;2372;p80"/>
          <p:cNvSpPr>
            <a:spLocks noGrp="1"/>
          </p:cNvSpPr>
          <p:nvPr>
            <p:ph type="pic" idx="6"/>
          </p:nvPr>
        </p:nvSpPr>
        <p:spPr>
          <a:xfrm>
            <a:off x="3370648" y="998550"/>
            <a:ext cx="2395800" cy="1333200"/>
          </a:xfrm>
          <a:prstGeom prst="rect">
            <a:avLst/>
          </a:prstGeom>
          <a:noFill/>
          <a:ln>
            <a:noFill/>
          </a:ln>
        </p:spPr>
      </p:sp>
      <p:sp>
        <p:nvSpPr>
          <p:cNvPr id="2373" name="Google Shape;2373;p80"/>
          <p:cNvSpPr txBox="1">
            <a:spLocks noGrp="1"/>
          </p:cNvSpPr>
          <p:nvPr>
            <p:ph type="subTitle" idx="7"/>
          </p:nvPr>
        </p:nvSpPr>
        <p:spPr>
          <a:xfrm>
            <a:off x="6292250" y="994450"/>
            <a:ext cx="2400900" cy="3832800"/>
          </a:xfrm>
          <a:prstGeom prst="rect">
            <a:avLst/>
          </a:prstGeom>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rtl="0">
              <a:lnSpc>
                <a:spcPct val="90000"/>
              </a:lnSpc>
              <a:spcBef>
                <a:spcPts val="0"/>
              </a:spcBef>
              <a:spcAft>
                <a:spcPts val="0"/>
              </a:spcAft>
              <a:buSzPts val="1800"/>
              <a:buNone/>
              <a:defRPr sz="1800" b="1"/>
            </a:lvl1pPr>
            <a:lvl2pPr lvl="1" rtl="0">
              <a:lnSpc>
                <a:spcPct val="90000"/>
              </a:lnSpc>
              <a:spcBef>
                <a:spcPts val="0"/>
              </a:spcBef>
              <a:spcAft>
                <a:spcPts val="0"/>
              </a:spcAft>
              <a:buSzPts val="2000"/>
              <a:buNone/>
              <a:defRPr/>
            </a:lvl2pPr>
            <a:lvl3pPr lvl="2" rtl="0">
              <a:lnSpc>
                <a:spcPct val="90000"/>
              </a:lnSpc>
              <a:spcBef>
                <a:spcPts val="0"/>
              </a:spcBef>
              <a:spcAft>
                <a:spcPts val="0"/>
              </a:spcAft>
              <a:buSzPts val="2000"/>
              <a:buNone/>
              <a:defRPr/>
            </a:lvl3pPr>
            <a:lvl4pPr lvl="3" rtl="0">
              <a:lnSpc>
                <a:spcPct val="90000"/>
              </a:lnSpc>
              <a:spcBef>
                <a:spcPts val="0"/>
              </a:spcBef>
              <a:spcAft>
                <a:spcPts val="0"/>
              </a:spcAft>
              <a:buSzPts val="2000"/>
              <a:buNone/>
              <a:defRPr/>
            </a:lvl4pPr>
            <a:lvl5pPr lvl="4" rtl="0">
              <a:lnSpc>
                <a:spcPct val="90000"/>
              </a:lnSpc>
              <a:spcBef>
                <a:spcPts val="0"/>
              </a:spcBef>
              <a:spcAft>
                <a:spcPts val="0"/>
              </a:spcAft>
              <a:buSzPts val="2000"/>
              <a:buNone/>
              <a:defRPr/>
            </a:lvl5pPr>
            <a:lvl6pPr lvl="5" rtl="0">
              <a:lnSpc>
                <a:spcPct val="90000"/>
              </a:lnSpc>
              <a:spcBef>
                <a:spcPts val="0"/>
              </a:spcBef>
              <a:spcAft>
                <a:spcPts val="0"/>
              </a:spcAft>
              <a:buSzPts val="2000"/>
              <a:buNone/>
              <a:defRPr/>
            </a:lvl6pPr>
            <a:lvl7pPr lvl="6" rtl="0">
              <a:lnSpc>
                <a:spcPct val="90000"/>
              </a:lnSpc>
              <a:spcBef>
                <a:spcPts val="0"/>
              </a:spcBef>
              <a:spcAft>
                <a:spcPts val="0"/>
              </a:spcAft>
              <a:buSzPts val="2000"/>
              <a:buNone/>
              <a:defRPr/>
            </a:lvl7pPr>
            <a:lvl8pPr lvl="7" rtl="0">
              <a:lnSpc>
                <a:spcPct val="90000"/>
              </a:lnSpc>
              <a:spcBef>
                <a:spcPts val="0"/>
              </a:spcBef>
              <a:spcAft>
                <a:spcPts val="0"/>
              </a:spcAft>
              <a:buSzPts val="2000"/>
              <a:buNone/>
              <a:defRPr/>
            </a:lvl8pPr>
            <a:lvl9pPr lvl="8" rtl="0">
              <a:lnSpc>
                <a:spcPct val="90000"/>
              </a:lnSpc>
              <a:spcBef>
                <a:spcPts val="0"/>
              </a:spcBef>
              <a:spcAft>
                <a:spcPts val="0"/>
              </a:spcAft>
              <a:buSzPts val="2000"/>
              <a:buNone/>
              <a:defRPr/>
            </a:lvl9pPr>
          </a:lstStyle>
          <a:p>
            <a:endParaRPr/>
          </a:p>
        </p:txBody>
      </p:sp>
      <p:sp>
        <p:nvSpPr>
          <p:cNvPr id="2374" name="Google Shape;2374;p80"/>
          <p:cNvSpPr txBox="1">
            <a:spLocks noGrp="1"/>
          </p:cNvSpPr>
          <p:nvPr>
            <p:ph type="body" idx="8"/>
          </p:nvPr>
        </p:nvSpPr>
        <p:spPr>
          <a:xfrm>
            <a:off x="6283500" y="2915750"/>
            <a:ext cx="2395800" cy="1911600"/>
          </a:xfrm>
          <a:prstGeom prst="rect">
            <a:avLst/>
          </a:prstGeom>
        </p:spPr>
        <p:txBody>
          <a:bodyPr spcFirstLastPara="1" wrap="square" lIns="182875" tIns="0" rIns="91425" bIns="91425" anchor="t" anchorCtr="0">
            <a:noAutofit/>
          </a:bodyPr>
          <a:lstStyle>
            <a:lvl1pPr marL="457200" lvl="0" indent="-304800" rtl="0">
              <a:spcBef>
                <a:spcPts val="0"/>
              </a:spcBef>
              <a:spcAft>
                <a:spcPts val="0"/>
              </a:spcAft>
              <a:buSzPts val="1200"/>
              <a:buChar char="●"/>
              <a:defRPr sz="1200"/>
            </a:lvl1pPr>
            <a:lvl2pPr marL="914400" lvl="1" indent="-304800" rtl="0">
              <a:spcBef>
                <a:spcPts val="400"/>
              </a:spcBef>
              <a:spcAft>
                <a:spcPts val="0"/>
              </a:spcAft>
              <a:buSzPts val="1200"/>
              <a:buChar char="○"/>
              <a:defRPr sz="1200"/>
            </a:lvl2pPr>
            <a:lvl3pPr marL="1371600" lvl="2" indent="-304800" rtl="0">
              <a:spcBef>
                <a:spcPts val="400"/>
              </a:spcBef>
              <a:spcAft>
                <a:spcPts val="0"/>
              </a:spcAft>
              <a:buSzPts val="1200"/>
              <a:buChar char="■"/>
              <a:defRPr sz="1200"/>
            </a:lvl3pPr>
            <a:lvl4pPr marL="1828800" lvl="3" indent="-304800" rtl="0">
              <a:spcBef>
                <a:spcPts val="400"/>
              </a:spcBef>
              <a:spcAft>
                <a:spcPts val="0"/>
              </a:spcAft>
              <a:buSzPts val="1200"/>
              <a:buChar char="●"/>
              <a:defRPr sz="1200"/>
            </a:lvl4pPr>
            <a:lvl5pPr marL="2286000" lvl="4" indent="-304800" rtl="0">
              <a:spcBef>
                <a:spcPts val="400"/>
              </a:spcBef>
              <a:spcAft>
                <a:spcPts val="0"/>
              </a:spcAft>
              <a:buSzPts val="1200"/>
              <a:buChar char="○"/>
              <a:defRPr sz="1200"/>
            </a:lvl5pPr>
            <a:lvl6pPr marL="2743200" lvl="5" indent="-304800" rtl="0">
              <a:spcBef>
                <a:spcPts val="400"/>
              </a:spcBef>
              <a:spcAft>
                <a:spcPts val="0"/>
              </a:spcAft>
              <a:buSzPts val="1200"/>
              <a:buChar char="■"/>
              <a:defRPr sz="1200"/>
            </a:lvl6pPr>
            <a:lvl7pPr marL="3200400" lvl="6" indent="-304800" rtl="0">
              <a:spcBef>
                <a:spcPts val="400"/>
              </a:spcBef>
              <a:spcAft>
                <a:spcPts val="0"/>
              </a:spcAft>
              <a:buSzPts val="1200"/>
              <a:buChar char="●"/>
              <a:defRPr sz="1200"/>
            </a:lvl7pPr>
            <a:lvl8pPr marL="3657600" lvl="7" indent="-304800" rtl="0">
              <a:spcBef>
                <a:spcPts val="400"/>
              </a:spcBef>
              <a:spcAft>
                <a:spcPts val="0"/>
              </a:spcAft>
              <a:buSzPts val="1200"/>
              <a:buChar char="○"/>
              <a:defRPr sz="1200"/>
            </a:lvl8pPr>
            <a:lvl9pPr marL="4114800" lvl="8" indent="-304800" rtl="0">
              <a:spcBef>
                <a:spcPts val="400"/>
              </a:spcBef>
              <a:spcAft>
                <a:spcPts val="400"/>
              </a:spcAft>
              <a:buSzPts val="1200"/>
              <a:buChar char="■"/>
              <a:defRPr sz="1200"/>
            </a:lvl9pPr>
          </a:lstStyle>
          <a:p>
            <a:endParaRPr/>
          </a:p>
        </p:txBody>
      </p:sp>
      <p:sp>
        <p:nvSpPr>
          <p:cNvPr id="2375" name="Google Shape;2375;p80"/>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34"/>
        <p:cNvGrpSpPr/>
        <p:nvPr/>
      </p:nvGrpSpPr>
      <p:grpSpPr>
        <a:xfrm>
          <a:off x="0" y="0"/>
          <a:ext cx="0" cy="0"/>
          <a:chOff x="0" y="0"/>
          <a:chExt cx="0" cy="0"/>
        </a:xfrm>
      </p:grpSpPr>
      <p:sp>
        <p:nvSpPr>
          <p:cNvPr id="35" name="Google Shape;35;p9"/>
          <p:cNvSpPr txBox="1">
            <a:spLocks noGrp="1"/>
          </p:cNvSpPr>
          <p:nvPr>
            <p:ph type="title"/>
          </p:nvPr>
        </p:nvSpPr>
        <p:spPr>
          <a:xfrm>
            <a:off x="320050" y="320050"/>
            <a:ext cx="3035700" cy="4508100"/>
          </a:xfrm>
          <a:prstGeom prst="rect">
            <a:avLst/>
          </a:prstGeom>
        </p:spPr>
        <p:txBody>
          <a:bodyPr spcFirstLastPara="1" wrap="square" lIns="0" tIns="0" rIns="0" bIns="0" anchor="ctr" anchorCtr="0">
            <a:noAutofit/>
          </a:bodyPr>
          <a:lstStyle>
            <a:lvl1pPr lvl="0" algn="r"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cxnSp>
        <p:nvCxnSpPr>
          <p:cNvPr id="36" name="Google Shape;36;p9"/>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37" name="Google Shape;37;p9"/>
          <p:cNvSpPr txBox="1">
            <a:spLocks noGrp="1"/>
          </p:cNvSpPr>
          <p:nvPr>
            <p:ph type="body" idx="1"/>
          </p:nvPr>
        </p:nvSpPr>
        <p:spPr>
          <a:xfrm>
            <a:off x="4197100" y="322950"/>
            <a:ext cx="4608600" cy="4508100"/>
          </a:xfrm>
          <a:prstGeom prst="rect">
            <a:avLst/>
          </a:prstGeom>
        </p:spPr>
        <p:txBody>
          <a:bodyPr spcFirstLastPara="1" wrap="square" lIns="0" tIns="0" rIns="0" bIns="0" anchor="ctr" anchorCtr="0">
            <a:noAutofit/>
          </a:bodyPr>
          <a:lstStyle>
            <a:lvl1pPr marL="457200" lvl="0" indent="-355600" rtl="0">
              <a:spcBef>
                <a:spcPts val="0"/>
              </a:spcBef>
              <a:spcAft>
                <a:spcPts val="0"/>
              </a:spcAft>
              <a:buSzPts val="2000"/>
              <a:buChar char="●"/>
              <a:defRPr/>
            </a:lvl1pPr>
            <a:lvl2pPr marL="914400" lvl="1" indent="-355600" rtl="0">
              <a:spcBef>
                <a:spcPts val="800"/>
              </a:spcBef>
              <a:spcAft>
                <a:spcPts val="0"/>
              </a:spcAft>
              <a:buSzPts val="2000"/>
              <a:buChar char="○"/>
              <a:defRPr/>
            </a:lvl2pPr>
            <a:lvl3pPr marL="1371600" lvl="2" indent="-355600" rtl="0">
              <a:spcBef>
                <a:spcPts val="800"/>
              </a:spcBef>
              <a:spcAft>
                <a:spcPts val="0"/>
              </a:spcAft>
              <a:buSzPts val="2000"/>
              <a:buChar char="■"/>
              <a:defRPr/>
            </a:lvl3pPr>
            <a:lvl4pPr marL="1828800" lvl="3" indent="-355600" rtl="0">
              <a:spcBef>
                <a:spcPts val="800"/>
              </a:spcBef>
              <a:spcAft>
                <a:spcPts val="0"/>
              </a:spcAft>
              <a:buSzPts val="2000"/>
              <a:buChar char="●"/>
              <a:defRPr/>
            </a:lvl4pPr>
            <a:lvl5pPr marL="2286000" lvl="4" indent="-355600" rtl="0">
              <a:spcBef>
                <a:spcPts val="800"/>
              </a:spcBef>
              <a:spcAft>
                <a:spcPts val="0"/>
              </a:spcAft>
              <a:buSzPts val="2000"/>
              <a:buChar char="○"/>
              <a:defRPr/>
            </a:lvl5pPr>
            <a:lvl6pPr marL="2743200" lvl="5" indent="-355600" rtl="0">
              <a:spcBef>
                <a:spcPts val="800"/>
              </a:spcBef>
              <a:spcAft>
                <a:spcPts val="0"/>
              </a:spcAft>
              <a:buSzPts val="2000"/>
              <a:buChar char="■"/>
              <a:defRPr/>
            </a:lvl6pPr>
            <a:lvl7pPr marL="3200400" lvl="6" indent="-355600" rtl="0">
              <a:spcBef>
                <a:spcPts val="800"/>
              </a:spcBef>
              <a:spcAft>
                <a:spcPts val="0"/>
              </a:spcAft>
              <a:buSzPts val="2000"/>
              <a:buChar char="●"/>
              <a:defRPr/>
            </a:lvl7pPr>
            <a:lvl8pPr marL="3657600" lvl="7" indent="-355600" rtl="0">
              <a:spcBef>
                <a:spcPts val="800"/>
              </a:spcBef>
              <a:spcAft>
                <a:spcPts val="0"/>
              </a:spcAft>
              <a:buSzPts val="2000"/>
              <a:buChar char="○"/>
              <a:defRPr/>
            </a:lvl8pPr>
            <a:lvl9pPr marL="4114800" lvl="8" indent="-355600" rtl="0">
              <a:spcBef>
                <a:spcPts val="800"/>
              </a:spcBef>
              <a:spcAft>
                <a:spcPts val="800"/>
              </a:spcAft>
              <a:buSzPts val="2000"/>
              <a:buChar char="■"/>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2376"/>
        <p:cNvGrpSpPr/>
        <p:nvPr/>
      </p:nvGrpSpPr>
      <p:grpSpPr>
        <a:xfrm>
          <a:off x="0" y="0"/>
          <a:ext cx="0" cy="0"/>
          <a:chOff x="0" y="0"/>
          <a:chExt cx="0" cy="0"/>
        </a:xfrm>
      </p:grpSpPr>
      <p:sp>
        <p:nvSpPr>
          <p:cNvPr id="2377" name="Google Shape;2377;p81"/>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1"/>
          <p:cNvSpPr>
            <a:spLocks noGrp="1"/>
          </p:cNvSpPr>
          <p:nvPr>
            <p:ph type="pic" idx="2"/>
          </p:nvPr>
        </p:nvSpPr>
        <p:spPr>
          <a:xfrm>
            <a:off x="420625" y="886975"/>
            <a:ext cx="2743200" cy="1837500"/>
          </a:xfrm>
          <a:prstGeom prst="rect">
            <a:avLst/>
          </a:prstGeom>
          <a:noFill/>
          <a:ln>
            <a:noFill/>
          </a:ln>
        </p:spPr>
      </p:sp>
      <p:sp>
        <p:nvSpPr>
          <p:cNvPr id="2379" name="Google Shape;2379;p8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380" name="Google Shape;2380;p81"/>
          <p:cNvSpPr txBox="1">
            <a:spLocks noGrp="1"/>
          </p:cNvSpPr>
          <p:nvPr>
            <p:ph type="title" idx="3"/>
          </p:nvPr>
        </p:nvSpPr>
        <p:spPr>
          <a:xfrm>
            <a:off x="539375"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1" name="Google Shape;2381;p81"/>
          <p:cNvSpPr txBox="1">
            <a:spLocks noGrp="1"/>
          </p:cNvSpPr>
          <p:nvPr>
            <p:ph type="body" idx="1"/>
          </p:nvPr>
        </p:nvSpPr>
        <p:spPr>
          <a:xfrm>
            <a:off x="539375"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2" name="Google Shape;2382;p81"/>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1"/>
          <p:cNvSpPr>
            <a:spLocks noGrp="1"/>
          </p:cNvSpPr>
          <p:nvPr>
            <p:ph type="pic" idx="4"/>
          </p:nvPr>
        </p:nvSpPr>
        <p:spPr>
          <a:xfrm>
            <a:off x="3279654" y="886975"/>
            <a:ext cx="2743200" cy="1837500"/>
          </a:xfrm>
          <a:prstGeom prst="rect">
            <a:avLst/>
          </a:prstGeom>
          <a:noFill/>
          <a:ln>
            <a:noFill/>
          </a:ln>
        </p:spPr>
      </p:sp>
      <p:sp>
        <p:nvSpPr>
          <p:cNvPr id="2384" name="Google Shape;2384;p81"/>
          <p:cNvSpPr txBox="1">
            <a:spLocks noGrp="1"/>
          </p:cNvSpPr>
          <p:nvPr>
            <p:ph type="title" idx="5"/>
          </p:nvPr>
        </p:nvSpPr>
        <p:spPr>
          <a:xfrm>
            <a:off x="339840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5" name="Google Shape;2385;p81"/>
          <p:cNvSpPr txBox="1">
            <a:spLocks noGrp="1"/>
          </p:cNvSpPr>
          <p:nvPr>
            <p:ph type="body" idx="6"/>
          </p:nvPr>
        </p:nvSpPr>
        <p:spPr>
          <a:xfrm>
            <a:off x="3398403"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
        <p:nvSpPr>
          <p:cNvPr id="2386" name="Google Shape;2386;p81"/>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1"/>
          <p:cNvSpPr>
            <a:spLocks noGrp="1"/>
          </p:cNvSpPr>
          <p:nvPr>
            <p:ph type="pic" idx="7"/>
          </p:nvPr>
        </p:nvSpPr>
        <p:spPr>
          <a:xfrm>
            <a:off x="6140024" y="886975"/>
            <a:ext cx="2743200" cy="1837500"/>
          </a:xfrm>
          <a:prstGeom prst="rect">
            <a:avLst/>
          </a:prstGeom>
          <a:noFill/>
          <a:ln>
            <a:noFill/>
          </a:ln>
        </p:spPr>
      </p:sp>
      <p:sp>
        <p:nvSpPr>
          <p:cNvPr id="2388" name="Google Shape;2388;p81"/>
          <p:cNvSpPr txBox="1">
            <a:spLocks noGrp="1"/>
          </p:cNvSpPr>
          <p:nvPr>
            <p:ph type="title" idx="8"/>
          </p:nvPr>
        </p:nvSpPr>
        <p:spPr>
          <a:xfrm>
            <a:off x="6258774" y="2300499"/>
            <a:ext cx="2514600" cy="2527500"/>
          </a:xfrm>
          <a:prstGeom prst="rect">
            <a:avLst/>
          </a:prstGeom>
          <a:solidFill>
            <a:schemeClr val="lt1"/>
          </a:solidFill>
        </p:spPr>
        <p:txBody>
          <a:bodyPr spcFirstLastPara="1" wrap="square" lIns="91425" tIns="91425" rIns="91425" bIns="182875" anchor="t" anchorCtr="0">
            <a:noAutofit/>
          </a:bodyPr>
          <a:lstStyle>
            <a:lvl1pPr lvl="0" rtl="0">
              <a:lnSpc>
                <a:spcPct val="90000"/>
              </a:lnSpc>
              <a:spcBef>
                <a:spcPts val="0"/>
              </a:spcBef>
              <a:spcAft>
                <a:spcPts val="0"/>
              </a:spcAft>
              <a:buSzPts val="1200"/>
              <a:buNone/>
              <a:defRPr sz="1200"/>
            </a:lvl1pPr>
            <a:lvl2pPr lvl="1" rtl="0">
              <a:lnSpc>
                <a:spcPct val="90000"/>
              </a:lnSpc>
              <a:spcBef>
                <a:spcPts val="400"/>
              </a:spcBef>
              <a:spcAft>
                <a:spcPts val="0"/>
              </a:spcAft>
              <a:buSzPts val="1200"/>
              <a:buNone/>
              <a:defRPr sz="1200"/>
            </a:lvl2pPr>
            <a:lvl3pPr lvl="2" rtl="0">
              <a:lnSpc>
                <a:spcPct val="90000"/>
              </a:lnSpc>
              <a:spcBef>
                <a:spcPts val="400"/>
              </a:spcBef>
              <a:spcAft>
                <a:spcPts val="0"/>
              </a:spcAft>
              <a:buSzPts val="1200"/>
              <a:buNone/>
              <a:defRPr sz="1200"/>
            </a:lvl3pPr>
            <a:lvl4pPr lvl="3" rtl="0">
              <a:lnSpc>
                <a:spcPct val="90000"/>
              </a:lnSpc>
              <a:spcBef>
                <a:spcPts val="400"/>
              </a:spcBef>
              <a:spcAft>
                <a:spcPts val="0"/>
              </a:spcAft>
              <a:buSzPts val="1200"/>
              <a:buNone/>
              <a:defRPr sz="1200"/>
            </a:lvl4pPr>
            <a:lvl5pPr lvl="4" rtl="0">
              <a:lnSpc>
                <a:spcPct val="90000"/>
              </a:lnSpc>
              <a:spcBef>
                <a:spcPts val="400"/>
              </a:spcBef>
              <a:spcAft>
                <a:spcPts val="0"/>
              </a:spcAft>
              <a:buSzPts val="1200"/>
              <a:buNone/>
              <a:defRPr sz="1200"/>
            </a:lvl5pPr>
            <a:lvl6pPr lvl="5" rtl="0">
              <a:lnSpc>
                <a:spcPct val="90000"/>
              </a:lnSpc>
              <a:spcBef>
                <a:spcPts val="400"/>
              </a:spcBef>
              <a:spcAft>
                <a:spcPts val="0"/>
              </a:spcAft>
              <a:buSzPts val="1200"/>
              <a:buNone/>
              <a:defRPr sz="1200"/>
            </a:lvl6pPr>
            <a:lvl7pPr lvl="6" rtl="0">
              <a:lnSpc>
                <a:spcPct val="90000"/>
              </a:lnSpc>
              <a:spcBef>
                <a:spcPts val="400"/>
              </a:spcBef>
              <a:spcAft>
                <a:spcPts val="0"/>
              </a:spcAft>
              <a:buSzPts val="1200"/>
              <a:buNone/>
              <a:defRPr sz="1200"/>
            </a:lvl7pPr>
            <a:lvl8pPr lvl="7" rtl="0">
              <a:lnSpc>
                <a:spcPct val="90000"/>
              </a:lnSpc>
              <a:spcBef>
                <a:spcPts val="400"/>
              </a:spcBef>
              <a:spcAft>
                <a:spcPts val="0"/>
              </a:spcAft>
              <a:buSzPts val="1200"/>
              <a:buNone/>
              <a:defRPr sz="1200"/>
            </a:lvl8pPr>
            <a:lvl9pPr lvl="8" rtl="0">
              <a:lnSpc>
                <a:spcPct val="90000"/>
              </a:lnSpc>
              <a:spcBef>
                <a:spcPts val="400"/>
              </a:spcBef>
              <a:spcAft>
                <a:spcPts val="400"/>
              </a:spcAft>
              <a:buSzPts val="1200"/>
              <a:buNone/>
              <a:defRPr sz="1200"/>
            </a:lvl9pPr>
          </a:lstStyle>
          <a:p>
            <a:endParaRPr/>
          </a:p>
        </p:txBody>
      </p:sp>
      <p:sp>
        <p:nvSpPr>
          <p:cNvPr id="2389" name="Google Shape;2389;p81"/>
          <p:cNvSpPr txBox="1">
            <a:spLocks noGrp="1"/>
          </p:cNvSpPr>
          <p:nvPr>
            <p:ph type="body" idx="9"/>
          </p:nvPr>
        </p:nvSpPr>
        <p:spPr>
          <a:xfrm>
            <a:off x="6258772" y="2098290"/>
            <a:ext cx="2514600" cy="139800"/>
          </a:xfrm>
          <a:prstGeom prst="rect">
            <a:avLst/>
          </a:prstGeom>
          <a:solidFill>
            <a:schemeClr val="lt1"/>
          </a:solidFill>
        </p:spPr>
        <p:txBody>
          <a:bodyPr spcFirstLastPara="1" wrap="square" lIns="0" tIns="0" rIns="0" bIns="0" anchor="b" anchorCtr="0">
            <a:spAutoFit/>
          </a:bodyPr>
          <a:lstStyle>
            <a:lvl1pPr marL="457200" lvl="0" indent="-279400" rtl="0">
              <a:lnSpc>
                <a:spcPct val="100000"/>
              </a:lnSpc>
              <a:spcBef>
                <a:spcPts val="0"/>
              </a:spcBef>
              <a:spcAft>
                <a:spcPts val="0"/>
              </a:spcAft>
              <a:buSzPts val="800"/>
              <a:buChar char="●"/>
              <a:defRPr sz="800" b="1"/>
            </a:lvl1pPr>
            <a:lvl2pPr marL="914400" lvl="1" indent="-279400" rtl="0">
              <a:lnSpc>
                <a:spcPct val="100000"/>
              </a:lnSpc>
              <a:spcBef>
                <a:spcPts val="0"/>
              </a:spcBef>
              <a:spcAft>
                <a:spcPts val="0"/>
              </a:spcAft>
              <a:buSzPts val="800"/>
              <a:buChar char="○"/>
              <a:defRPr sz="800"/>
            </a:lvl2pPr>
            <a:lvl3pPr marL="1371600" lvl="2" indent="-279400" rtl="0">
              <a:lnSpc>
                <a:spcPct val="100000"/>
              </a:lnSpc>
              <a:spcBef>
                <a:spcPts val="0"/>
              </a:spcBef>
              <a:spcAft>
                <a:spcPts val="0"/>
              </a:spcAft>
              <a:buSzPts val="800"/>
              <a:buChar char="■"/>
              <a:defRPr sz="800"/>
            </a:lvl3pPr>
            <a:lvl4pPr marL="1828800" lvl="3" indent="-279400" rtl="0">
              <a:lnSpc>
                <a:spcPct val="100000"/>
              </a:lnSpc>
              <a:spcBef>
                <a:spcPts val="0"/>
              </a:spcBef>
              <a:spcAft>
                <a:spcPts val="0"/>
              </a:spcAft>
              <a:buSzPts val="800"/>
              <a:buChar char="●"/>
              <a:defRPr sz="800"/>
            </a:lvl4pPr>
            <a:lvl5pPr marL="2286000" lvl="4" indent="-279400" rtl="0">
              <a:lnSpc>
                <a:spcPct val="100000"/>
              </a:lnSpc>
              <a:spcBef>
                <a:spcPts val="0"/>
              </a:spcBef>
              <a:spcAft>
                <a:spcPts val="0"/>
              </a:spcAft>
              <a:buSzPts val="800"/>
              <a:buChar char="○"/>
              <a:defRPr sz="800"/>
            </a:lvl5pPr>
            <a:lvl6pPr marL="2743200" lvl="5" indent="-279400" rtl="0">
              <a:lnSpc>
                <a:spcPct val="100000"/>
              </a:lnSpc>
              <a:spcBef>
                <a:spcPts val="0"/>
              </a:spcBef>
              <a:spcAft>
                <a:spcPts val="0"/>
              </a:spcAft>
              <a:buSzPts val="800"/>
              <a:buChar char="■"/>
              <a:defRPr sz="800"/>
            </a:lvl6pPr>
            <a:lvl7pPr marL="3200400" lvl="6" indent="-279400" rtl="0">
              <a:lnSpc>
                <a:spcPct val="100000"/>
              </a:lnSpc>
              <a:spcBef>
                <a:spcPts val="0"/>
              </a:spcBef>
              <a:spcAft>
                <a:spcPts val="0"/>
              </a:spcAft>
              <a:buSzPts val="800"/>
              <a:buChar char="●"/>
              <a:defRPr sz="800"/>
            </a:lvl7pPr>
            <a:lvl8pPr marL="3657600" lvl="7" indent="-279400" rtl="0">
              <a:lnSpc>
                <a:spcPct val="100000"/>
              </a:lnSpc>
              <a:spcBef>
                <a:spcPts val="0"/>
              </a:spcBef>
              <a:spcAft>
                <a:spcPts val="0"/>
              </a:spcAft>
              <a:buSzPts val="800"/>
              <a:buChar char="○"/>
              <a:defRPr sz="800"/>
            </a:lvl8pPr>
            <a:lvl9pPr marL="4114800" lvl="8" indent="-279400" rtl="0">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2390"/>
        <p:cNvGrpSpPr/>
        <p:nvPr/>
      </p:nvGrpSpPr>
      <p:grpSpPr>
        <a:xfrm>
          <a:off x="0" y="0"/>
          <a:ext cx="0" cy="0"/>
          <a:chOff x="0" y="0"/>
          <a:chExt cx="0" cy="0"/>
        </a:xfrm>
      </p:grpSpPr>
      <p:sp>
        <p:nvSpPr>
          <p:cNvPr id="2391" name="Google Shape;2391;p82"/>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Title only slide options</a:t>
            </a:r>
            <a:endParaRPr sz="7200" b="1">
              <a:solidFill>
                <a:srgbClr val="FFFFFF"/>
              </a:solidFill>
              <a:highlight>
                <a:schemeClr val="dk1"/>
              </a:highlight>
            </a:endParaRPr>
          </a:p>
        </p:txBody>
      </p:sp>
      <p:sp>
        <p:nvSpPr>
          <p:cNvPr id="2392" name="Google Shape;2392;p82"/>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2393"/>
        <p:cNvGrpSpPr/>
        <p:nvPr/>
      </p:nvGrpSpPr>
      <p:grpSpPr>
        <a:xfrm>
          <a:off x="0" y="0"/>
          <a:ext cx="0" cy="0"/>
          <a:chOff x="0" y="0"/>
          <a:chExt cx="0" cy="0"/>
        </a:xfrm>
      </p:grpSpPr>
      <p:sp>
        <p:nvSpPr>
          <p:cNvPr id="2394" name="Google Shape;2394;p8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2395"/>
        <p:cNvGrpSpPr/>
        <p:nvPr/>
      </p:nvGrpSpPr>
      <p:grpSpPr>
        <a:xfrm>
          <a:off x="0" y="0"/>
          <a:ext cx="0" cy="0"/>
          <a:chOff x="0" y="0"/>
          <a:chExt cx="0" cy="0"/>
        </a:xfrm>
      </p:grpSpPr>
      <p:sp>
        <p:nvSpPr>
          <p:cNvPr id="2396" name="Google Shape;2396;p84"/>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2397"/>
        <p:cNvGrpSpPr/>
        <p:nvPr/>
      </p:nvGrpSpPr>
      <p:grpSpPr>
        <a:xfrm>
          <a:off x="0" y="0"/>
          <a:ext cx="0" cy="0"/>
          <a:chOff x="0" y="0"/>
          <a:chExt cx="0" cy="0"/>
        </a:xfrm>
      </p:grpSpPr>
      <p:sp>
        <p:nvSpPr>
          <p:cNvPr id="2398" name="Google Shape;2398;p85"/>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pic>
        <p:nvPicPr>
          <p:cNvPr id="2399" name="Google Shape;2399;p8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2400"/>
        <p:cNvGrpSpPr/>
        <p:nvPr/>
      </p:nvGrpSpPr>
      <p:grpSpPr>
        <a:xfrm>
          <a:off x="0" y="0"/>
          <a:ext cx="0" cy="0"/>
          <a:chOff x="0" y="0"/>
          <a:chExt cx="0" cy="0"/>
        </a:xfrm>
      </p:grpSpPr>
      <p:sp>
        <p:nvSpPr>
          <p:cNvPr id="2401" name="Google Shape;2401;p86"/>
          <p:cNvSpPr txBox="1">
            <a:spLocks noGrp="1"/>
          </p:cNvSpPr>
          <p:nvPr>
            <p:ph type="title"/>
          </p:nvPr>
        </p:nvSpPr>
        <p:spPr>
          <a:xfrm>
            <a:off x="420625" y="320050"/>
            <a:ext cx="1993500" cy="5670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2" name="Google Shape;2402;p86"/>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2403"/>
        <p:cNvGrpSpPr/>
        <p:nvPr/>
      </p:nvGrpSpPr>
      <p:grpSpPr>
        <a:xfrm>
          <a:off x="0" y="0"/>
          <a:ext cx="0" cy="0"/>
          <a:chOff x="0" y="0"/>
          <a:chExt cx="0" cy="0"/>
        </a:xfrm>
      </p:grpSpPr>
      <p:sp>
        <p:nvSpPr>
          <p:cNvPr id="2404" name="Google Shape;2404;p87"/>
          <p:cNvSpPr txBox="1">
            <a:spLocks noGrp="1"/>
          </p:cNvSpPr>
          <p:nvPr>
            <p:ph type="title"/>
          </p:nvPr>
        </p:nvSpPr>
        <p:spPr>
          <a:xfrm>
            <a:off x="420625" y="320050"/>
            <a:ext cx="2414100" cy="4508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05" name="Google Shape;2405;p87"/>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2406"/>
        <p:cNvGrpSpPr/>
        <p:nvPr/>
      </p:nvGrpSpPr>
      <p:grpSpPr>
        <a:xfrm>
          <a:off x="0" y="0"/>
          <a:ext cx="0" cy="0"/>
          <a:chOff x="0" y="0"/>
          <a:chExt cx="0" cy="0"/>
        </a:xfrm>
      </p:grpSpPr>
      <p:sp>
        <p:nvSpPr>
          <p:cNvPr id="2407" name="Google Shape;2407;p88"/>
          <p:cNvSpPr txBox="1">
            <a:spLocks noGrp="1"/>
          </p:cNvSpPr>
          <p:nvPr>
            <p:ph type="title"/>
          </p:nvPr>
        </p:nvSpPr>
        <p:spPr>
          <a:xfrm>
            <a:off x="420625" y="320050"/>
            <a:ext cx="1993500" cy="4508100"/>
          </a:xfrm>
          <a:prstGeom prst="rect">
            <a:avLst/>
          </a:prstGeom>
        </p:spPr>
        <p:txBody>
          <a:bodyPr spcFirstLastPara="1" wrap="square" lIns="0" tIns="0" rIns="0" bIns="0" anchor="t" anchorCtr="0">
            <a:noAutofit/>
          </a:bodyPr>
          <a:lstStyle>
            <a:lvl1pPr lvl="0" rtl="0">
              <a:spcBef>
                <a:spcPts val="0"/>
              </a:spcBef>
              <a:spcAft>
                <a:spcPts val="0"/>
              </a:spcAft>
              <a:buSzPts val="2400"/>
              <a:buNone/>
              <a:defRPr sz="2400">
                <a:highlight>
                  <a:schemeClr val="accent1"/>
                </a:highlight>
              </a:defRPr>
            </a:lvl1pPr>
            <a:lvl2pPr lvl="1" rtl="0">
              <a:spcBef>
                <a:spcPts val="0"/>
              </a:spcBef>
              <a:spcAft>
                <a:spcPts val="0"/>
              </a:spcAft>
              <a:buSzPts val="2400"/>
              <a:buNone/>
              <a:defRPr sz="2400"/>
            </a:lvl2pPr>
            <a:lvl3pPr lvl="2" rtl="0">
              <a:spcBef>
                <a:spcPts val="800"/>
              </a:spcBef>
              <a:spcAft>
                <a:spcPts val="0"/>
              </a:spcAft>
              <a:buSzPts val="2400"/>
              <a:buNone/>
              <a:defRPr sz="2400"/>
            </a:lvl3pPr>
            <a:lvl4pPr lvl="3" rtl="0">
              <a:spcBef>
                <a:spcPts val="800"/>
              </a:spcBef>
              <a:spcAft>
                <a:spcPts val="0"/>
              </a:spcAft>
              <a:buSzPts val="2400"/>
              <a:buNone/>
              <a:defRPr sz="2400"/>
            </a:lvl4pPr>
            <a:lvl5pPr lvl="4" rtl="0">
              <a:spcBef>
                <a:spcPts val="800"/>
              </a:spcBef>
              <a:spcAft>
                <a:spcPts val="0"/>
              </a:spcAft>
              <a:buSzPts val="2400"/>
              <a:buNone/>
              <a:defRPr sz="2400"/>
            </a:lvl5pPr>
            <a:lvl6pPr lvl="5" rtl="0">
              <a:spcBef>
                <a:spcPts val="800"/>
              </a:spcBef>
              <a:spcAft>
                <a:spcPts val="0"/>
              </a:spcAft>
              <a:buSzPts val="2400"/>
              <a:buNone/>
              <a:defRPr sz="2400"/>
            </a:lvl6pPr>
            <a:lvl7pPr lvl="6" rtl="0">
              <a:spcBef>
                <a:spcPts val="800"/>
              </a:spcBef>
              <a:spcAft>
                <a:spcPts val="0"/>
              </a:spcAft>
              <a:buSzPts val="2400"/>
              <a:buNone/>
              <a:defRPr sz="2400"/>
            </a:lvl7pPr>
            <a:lvl8pPr lvl="7" rtl="0">
              <a:spcBef>
                <a:spcPts val="800"/>
              </a:spcBef>
              <a:spcAft>
                <a:spcPts val="0"/>
              </a:spcAft>
              <a:buSzPts val="2400"/>
              <a:buNone/>
              <a:defRPr sz="2400"/>
            </a:lvl8pPr>
            <a:lvl9pPr lvl="8" rtl="0">
              <a:spcBef>
                <a:spcPts val="800"/>
              </a:spcBef>
              <a:spcAft>
                <a:spcPts val="800"/>
              </a:spcAft>
              <a:buSzPts val="2400"/>
              <a:buNone/>
              <a:defRPr sz="2400"/>
            </a:lvl9pPr>
          </a:lstStyle>
          <a:p>
            <a:endParaRPr/>
          </a:p>
        </p:txBody>
      </p:sp>
      <p:sp>
        <p:nvSpPr>
          <p:cNvPr id="2408" name="Google Shape;2408;p88"/>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2409"/>
        <p:cNvGrpSpPr/>
        <p:nvPr/>
      </p:nvGrpSpPr>
      <p:grpSpPr>
        <a:xfrm>
          <a:off x="0" y="0"/>
          <a:ext cx="0" cy="0"/>
          <a:chOff x="0" y="0"/>
          <a:chExt cx="0" cy="0"/>
        </a:xfrm>
      </p:grpSpPr>
      <p:sp>
        <p:nvSpPr>
          <p:cNvPr id="2410" name="Google Shape;2410;p89"/>
          <p:cNvSpPr>
            <a:spLocks noGrp="1"/>
          </p:cNvSpPr>
          <p:nvPr>
            <p:ph type="pic" idx="2"/>
          </p:nvPr>
        </p:nvSpPr>
        <p:spPr>
          <a:xfrm>
            <a:off x="9225" y="-9225"/>
            <a:ext cx="9144000" cy="5143500"/>
          </a:xfrm>
          <a:prstGeom prst="rect">
            <a:avLst/>
          </a:prstGeom>
          <a:noFill/>
          <a:ln>
            <a:noFill/>
          </a:ln>
        </p:spPr>
      </p:sp>
      <p:sp>
        <p:nvSpPr>
          <p:cNvPr id="2411" name="Google Shape;2411;p89"/>
          <p:cNvSpPr txBox="1">
            <a:spLocks noGrp="1"/>
          </p:cNvSpPr>
          <p:nvPr>
            <p:ph type="title"/>
          </p:nvPr>
        </p:nvSpPr>
        <p:spPr>
          <a:xfrm>
            <a:off x="320175" y="320050"/>
            <a:ext cx="2514600" cy="8694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SzPts val="3200"/>
              <a:buNone/>
              <a:defRPr>
                <a:highlight>
                  <a:schemeClr val="accent1"/>
                </a:highlight>
              </a:defRPr>
            </a:lvl1pPr>
            <a:lvl2pPr lvl="1" rtl="0">
              <a:lnSpc>
                <a:spcPct val="90000"/>
              </a:lnSpc>
              <a:spcBef>
                <a:spcPts val="0"/>
              </a:spcBef>
              <a:spcAft>
                <a:spcPts val="0"/>
              </a:spcAft>
              <a:buSzPts val="3200"/>
              <a:buNone/>
              <a:defRPr sz="3200">
                <a:highlight>
                  <a:schemeClr val="accent1"/>
                </a:highlight>
              </a:defRPr>
            </a:lvl2pPr>
            <a:lvl3pPr lvl="2" rtl="0">
              <a:lnSpc>
                <a:spcPct val="90000"/>
              </a:lnSpc>
              <a:spcBef>
                <a:spcPts val="800"/>
              </a:spcBef>
              <a:spcAft>
                <a:spcPts val="0"/>
              </a:spcAft>
              <a:buSzPts val="3200"/>
              <a:buNone/>
              <a:defRPr sz="3200">
                <a:highlight>
                  <a:schemeClr val="accent1"/>
                </a:highlight>
              </a:defRPr>
            </a:lvl3pPr>
            <a:lvl4pPr lvl="3" rtl="0">
              <a:lnSpc>
                <a:spcPct val="90000"/>
              </a:lnSpc>
              <a:spcBef>
                <a:spcPts val="800"/>
              </a:spcBef>
              <a:spcAft>
                <a:spcPts val="0"/>
              </a:spcAft>
              <a:buSzPts val="3200"/>
              <a:buNone/>
              <a:defRPr sz="3200">
                <a:highlight>
                  <a:schemeClr val="accent1"/>
                </a:highlight>
              </a:defRPr>
            </a:lvl4pPr>
            <a:lvl5pPr lvl="4" rtl="0">
              <a:lnSpc>
                <a:spcPct val="90000"/>
              </a:lnSpc>
              <a:spcBef>
                <a:spcPts val="800"/>
              </a:spcBef>
              <a:spcAft>
                <a:spcPts val="0"/>
              </a:spcAft>
              <a:buSzPts val="3200"/>
              <a:buNone/>
              <a:defRPr sz="3200">
                <a:highlight>
                  <a:schemeClr val="accent1"/>
                </a:highlight>
              </a:defRPr>
            </a:lvl5pPr>
            <a:lvl6pPr lvl="5" rtl="0">
              <a:lnSpc>
                <a:spcPct val="90000"/>
              </a:lnSpc>
              <a:spcBef>
                <a:spcPts val="800"/>
              </a:spcBef>
              <a:spcAft>
                <a:spcPts val="0"/>
              </a:spcAft>
              <a:buSzPts val="3200"/>
              <a:buNone/>
              <a:defRPr sz="3200">
                <a:highlight>
                  <a:schemeClr val="accent1"/>
                </a:highlight>
              </a:defRPr>
            </a:lvl6pPr>
            <a:lvl7pPr lvl="6" rtl="0">
              <a:lnSpc>
                <a:spcPct val="90000"/>
              </a:lnSpc>
              <a:spcBef>
                <a:spcPts val="800"/>
              </a:spcBef>
              <a:spcAft>
                <a:spcPts val="0"/>
              </a:spcAft>
              <a:buSzPts val="3200"/>
              <a:buNone/>
              <a:defRPr sz="3200">
                <a:highlight>
                  <a:schemeClr val="accent1"/>
                </a:highlight>
              </a:defRPr>
            </a:lvl7pPr>
            <a:lvl8pPr lvl="7" rtl="0">
              <a:lnSpc>
                <a:spcPct val="90000"/>
              </a:lnSpc>
              <a:spcBef>
                <a:spcPts val="800"/>
              </a:spcBef>
              <a:spcAft>
                <a:spcPts val="0"/>
              </a:spcAft>
              <a:buSzPts val="3200"/>
              <a:buNone/>
              <a:defRPr sz="3200">
                <a:highlight>
                  <a:schemeClr val="accent1"/>
                </a:highlight>
              </a:defRPr>
            </a:lvl8pPr>
            <a:lvl9pPr lvl="8" rtl="0">
              <a:lnSpc>
                <a:spcPct val="90000"/>
              </a:lnSpc>
              <a:spcBef>
                <a:spcPts val="800"/>
              </a:spcBef>
              <a:spcAft>
                <a:spcPts val="800"/>
              </a:spcAft>
              <a:buSzPts val="3200"/>
              <a:buNone/>
              <a:defRPr sz="3200">
                <a:highlight>
                  <a:schemeClr val="accent1"/>
                </a:highlight>
              </a:defRPr>
            </a:lvl9pPr>
          </a:lstStyle>
          <a:p>
            <a:endParaRPr/>
          </a:p>
        </p:txBody>
      </p:sp>
      <p:sp>
        <p:nvSpPr>
          <p:cNvPr id="2412" name="Google Shape;2412;p89"/>
          <p:cNvSpPr txBox="1">
            <a:spLocks noGrp="1"/>
          </p:cNvSpPr>
          <p:nvPr>
            <p:ph type="subTitle" idx="1"/>
          </p:nvPr>
        </p:nvSpPr>
        <p:spPr>
          <a:xfrm>
            <a:off x="320050" y="1189450"/>
            <a:ext cx="2514600" cy="1200300"/>
          </a:xfrm>
          <a:prstGeom prst="rect">
            <a:avLst/>
          </a:prstGeom>
          <a:noFill/>
        </p:spPr>
        <p:txBody>
          <a:bodyPr spcFirstLastPara="1" wrap="square" lIns="0" tIns="0" rIns="0" bIns="0" anchor="t" anchorCtr="0">
            <a:noAutofit/>
          </a:bodyPr>
          <a:lstStyle>
            <a:lvl1pPr lvl="0" rtl="0">
              <a:lnSpc>
                <a:spcPct val="90000"/>
              </a:lnSpc>
              <a:spcBef>
                <a:spcPts val="0"/>
              </a:spcBef>
              <a:spcAft>
                <a:spcPts val="0"/>
              </a:spcAft>
              <a:buClr>
                <a:schemeClr val="lt1"/>
              </a:buClr>
              <a:buSzPts val="2000"/>
              <a:buNone/>
              <a:defRPr b="1">
                <a:solidFill>
                  <a:schemeClr val="lt1"/>
                </a:solidFill>
                <a:highlight>
                  <a:schemeClr val="dk1"/>
                </a:highlight>
              </a:defRPr>
            </a:lvl1pPr>
            <a:lvl2pPr lvl="1" rtl="0">
              <a:lnSpc>
                <a:spcPct val="90000"/>
              </a:lnSpc>
              <a:spcBef>
                <a:spcPts val="800"/>
              </a:spcBef>
              <a:spcAft>
                <a:spcPts val="0"/>
              </a:spcAft>
              <a:buClr>
                <a:schemeClr val="lt1"/>
              </a:buClr>
              <a:buSzPts val="2000"/>
              <a:buNone/>
              <a:defRPr b="1">
                <a:solidFill>
                  <a:schemeClr val="lt1"/>
                </a:solidFill>
                <a:highlight>
                  <a:schemeClr val="dk1"/>
                </a:highlight>
              </a:defRPr>
            </a:lvl2pPr>
            <a:lvl3pPr lvl="2" rtl="0">
              <a:lnSpc>
                <a:spcPct val="90000"/>
              </a:lnSpc>
              <a:spcBef>
                <a:spcPts val="800"/>
              </a:spcBef>
              <a:spcAft>
                <a:spcPts val="0"/>
              </a:spcAft>
              <a:buClr>
                <a:schemeClr val="lt1"/>
              </a:buClr>
              <a:buSzPts val="2000"/>
              <a:buNone/>
              <a:defRPr b="1">
                <a:solidFill>
                  <a:schemeClr val="lt1"/>
                </a:solidFill>
                <a:highlight>
                  <a:schemeClr val="dk1"/>
                </a:highlight>
              </a:defRPr>
            </a:lvl3pPr>
            <a:lvl4pPr lvl="3" rtl="0">
              <a:lnSpc>
                <a:spcPct val="90000"/>
              </a:lnSpc>
              <a:spcBef>
                <a:spcPts val="800"/>
              </a:spcBef>
              <a:spcAft>
                <a:spcPts val="0"/>
              </a:spcAft>
              <a:buClr>
                <a:schemeClr val="lt1"/>
              </a:buClr>
              <a:buSzPts val="2000"/>
              <a:buNone/>
              <a:defRPr b="1">
                <a:solidFill>
                  <a:schemeClr val="lt1"/>
                </a:solidFill>
                <a:highlight>
                  <a:schemeClr val="dk1"/>
                </a:highlight>
              </a:defRPr>
            </a:lvl4pPr>
            <a:lvl5pPr lvl="4" rtl="0">
              <a:lnSpc>
                <a:spcPct val="90000"/>
              </a:lnSpc>
              <a:spcBef>
                <a:spcPts val="800"/>
              </a:spcBef>
              <a:spcAft>
                <a:spcPts val="0"/>
              </a:spcAft>
              <a:buClr>
                <a:schemeClr val="lt1"/>
              </a:buClr>
              <a:buSzPts val="2000"/>
              <a:buNone/>
              <a:defRPr b="1">
                <a:solidFill>
                  <a:schemeClr val="lt1"/>
                </a:solidFill>
                <a:highlight>
                  <a:schemeClr val="dk1"/>
                </a:highlight>
              </a:defRPr>
            </a:lvl5pPr>
            <a:lvl6pPr lvl="5" rtl="0">
              <a:lnSpc>
                <a:spcPct val="90000"/>
              </a:lnSpc>
              <a:spcBef>
                <a:spcPts val="800"/>
              </a:spcBef>
              <a:spcAft>
                <a:spcPts val="0"/>
              </a:spcAft>
              <a:buClr>
                <a:schemeClr val="lt1"/>
              </a:buClr>
              <a:buSzPts val="2000"/>
              <a:buNone/>
              <a:defRPr b="1">
                <a:solidFill>
                  <a:schemeClr val="lt1"/>
                </a:solidFill>
                <a:highlight>
                  <a:schemeClr val="dk1"/>
                </a:highlight>
              </a:defRPr>
            </a:lvl6pPr>
            <a:lvl7pPr lvl="6" rtl="0">
              <a:lnSpc>
                <a:spcPct val="90000"/>
              </a:lnSpc>
              <a:spcBef>
                <a:spcPts val="800"/>
              </a:spcBef>
              <a:spcAft>
                <a:spcPts val="0"/>
              </a:spcAft>
              <a:buClr>
                <a:schemeClr val="lt1"/>
              </a:buClr>
              <a:buSzPts val="2000"/>
              <a:buNone/>
              <a:defRPr b="1">
                <a:solidFill>
                  <a:schemeClr val="lt1"/>
                </a:solidFill>
                <a:highlight>
                  <a:schemeClr val="dk1"/>
                </a:highlight>
              </a:defRPr>
            </a:lvl7pPr>
            <a:lvl8pPr lvl="7" rtl="0">
              <a:lnSpc>
                <a:spcPct val="90000"/>
              </a:lnSpc>
              <a:spcBef>
                <a:spcPts val="800"/>
              </a:spcBef>
              <a:spcAft>
                <a:spcPts val="0"/>
              </a:spcAft>
              <a:buClr>
                <a:schemeClr val="lt1"/>
              </a:buClr>
              <a:buSzPts val="2000"/>
              <a:buNone/>
              <a:defRPr b="1">
                <a:solidFill>
                  <a:schemeClr val="lt1"/>
                </a:solidFill>
                <a:highlight>
                  <a:schemeClr val="dk1"/>
                </a:highlight>
              </a:defRPr>
            </a:lvl8pPr>
            <a:lvl9pPr lvl="8" rtl="0">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2413"/>
        <p:cNvGrpSpPr/>
        <p:nvPr/>
      </p:nvGrpSpPr>
      <p:grpSpPr>
        <a:xfrm>
          <a:off x="0" y="0"/>
          <a:ext cx="0" cy="0"/>
          <a:chOff x="0" y="0"/>
          <a:chExt cx="0" cy="0"/>
        </a:xfrm>
      </p:grpSpPr>
      <p:sp>
        <p:nvSpPr>
          <p:cNvPr id="2414" name="Google Shape;2414;p90"/>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Quote slide options</a:t>
            </a:r>
            <a:endParaRPr sz="7200" b="1">
              <a:solidFill>
                <a:srgbClr val="FFFFFF"/>
              </a:solidFill>
              <a:highlight>
                <a:schemeClr val="dk1"/>
              </a:highlight>
            </a:endParaRPr>
          </a:p>
        </p:txBody>
      </p:sp>
      <p:sp>
        <p:nvSpPr>
          <p:cNvPr id="2415" name="Google Shape;2415;p90"/>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38"/>
        <p:cNvGrpSpPr/>
        <p:nvPr/>
      </p:nvGrpSpPr>
      <p:grpSpPr>
        <a:xfrm>
          <a:off x="0" y="0"/>
          <a:ext cx="0" cy="0"/>
          <a:chOff x="0" y="0"/>
          <a:chExt cx="0" cy="0"/>
        </a:xfrm>
      </p:grpSpPr>
      <p:sp>
        <p:nvSpPr>
          <p:cNvPr id="39" name="Google Shape;39;p10"/>
          <p:cNvSpPr txBox="1">
            <a:spLocks noGrp="1"/>
          </p:cNvSpPr>
          <p:nvPr>
            <p:ph type="title"/>
          </p:nvPr>
        </p:nvSpPr>
        <p:spPr>
          <a:xfrm>
            <a:off x="420625" y="320050"/>
            <a:ext cx="2935200" cy="4508100"/>
          </a:xfrm>
          <a:prstGeom prst="rect">
            <a:avLst/>
          </a:prstGeom>
        </p:spPr>
        <p:txBody>
          <a:bodyPr spcFirstLastPara="1" wrap="square" lIns="0" tIns="0" rIns="0" bIns="0" anchor="ctr" anchorCtr="0">
            <a:noAutofit/>
          </a:bodyPr>
          <a:lstStyle>
            <a:lvl1pPr lvl="0" algn="r" rtl="0">
              <a:spcBef>
                <a:spcPts val="0"/>
              </a:spcBef>
              <a:spcAft>
                <a:spcPts val="0"/>
              </a:spcAft>
              <a:buClr>
                <a:schemeClr val="lt1"/>
              </a:buClr>
              <a:buSzPts val="3200"/>
              <a:buNone/>
              <a:defRPr>
                <a:solidFill>
                  <a:schemeClr val="lt1"/>
                </a:solidFill>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40" name="Google Shape;40;p10"/>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41" name="Google Shape;41;p10"/>
          <p:cNvSpPr txBox="1">
            <a:spLocks noGrp="1"/>
          </p:cNvSpPr>
          <p:nvPr>
            <p:ph type="subTitle" idx="1"/>
          </p:nvPr>
        </p:nvSpPr>
        <p:spPr>
          <a:xfrm>
            <a:off x="4937750" y="319950"/>
            <a:ext cx="3867900" cy="4508100"/>
          </a:xfrm>
          <a:prstGeom prst="rect">
            <a:avLst/>
          </a:prstGeom>
        </p:spPr>
        <p:txBody>
          <a:bodyPr spcFirstLastPara="1" wrap="square" lIns="0" tIns="0" rIns="0" bIns="0" anchor="ctr" anchorCtr="0">
            <a:noAutofit/>
          </a:bodyPr>
          <a:lstStyle>
            <a:lvl1pPr lvl="0" rtl="0">
              <a:lnSpc>
                <a:spcPct val="115000"/>
              </a:lnSpc>
              <a:spcBef>
                <a:spcPts val="0"/>
              </a:spcBef>
              <a:spcAft>
                <a:spcPts val="0"/>
              </a:spcAft>
              <a:buClr>
                <a:schemeClr val="lt1"/>
              </a:buClr>
              <a:buSzPts val="2000"/>
              <a:buNone/>
              <a:defRPr b="1">
                <a:solidFill>
                  <a:schemeClr val="lt1"/>
                </a:solidFill>
              </a:defRPr>
            </a:lvl1pPr>
            <a:lvl2pPr lvl="1" rtl="0">
              <a:lnSpc>
                <a:spcPct val="115000"/>
              </a:lnSpc>
              <a:spcBef>
                <a:spcPts val="800"/>
              </a:spcBef>
              <a:spcAft>
                <a:spcPts val="0"/>
              </a:spcAft>
              <a:buClr>
                <a:schemeClr val="lt1"/>
              </a:buClr>
              <a:buSzPts val="2000"/>
              <a:buNone/>
              <a:defRPr b="1">
                <a:solidFill>
                  <a:schemeClr val="lt1"/>
                </a:solidFill>
              </a:defRPr>
            </a:lvl2pPr>
            <a:lvl3pPr lvl="2" rtl="0">
              <a:lnSpc>
                <a:spcPct val="115000"/>
              </a:lnSpc>
              <a:spcBef>
                <a:spcPts val="800"/>
              </a:spcBef>
              <a:spcAft>
                <a:spcPts val="0"/>
              </a:spcAft>
              <a:buClr>
                <a:schemeClr val="lt1"/>
              </a:buClr>
              <a:buSzPts val="2000"/>
              <a:buNone/>
              <a:defRPr b="1">
                <a:solidFill>
                  <a:schemeClr val="lt1"/>
                </a:solidFill>
              </a:defRPr>
            </a:lvl3pPr>
            <a:lvl4pPr lvl="3" rtl="0">
              <a:lnSpc>
                <a:spcPct val="115000"/>
              </a:lnSpc>
              <a:spcBef>
                <a:spcPts val="800"/>
              </a:spcBef>
              <a:spcAft>
                <a:spcPts val="0"/>
              </a:spcAft>
              <a:buClr>
                <a:schemeClr val="lt1"/>
              </a:buClr>
              <a:buSzPts val="2000"/>
              <a:buNone/>
              <a:defRPr b="1">
                <a:solidFill>
                  <a:schemeClr val="lt1"/>
                </a:solidFill>
              </a:defRPr>
            </a:lvl4pPr>
            <a:lvl5pPr lvl="4" rtl="0">
              <a:lnSpc>
                <a:spcPct val="115000"/>
              </a:lnSpc>
              <a:spcBef>
                <a:spcPts val="800"/>
              </a:spcBef>
              <a:spcAft>
                <a:spcPts val="0"/>
              </a:spcAft>
              <a:buClr>
                <a:schemeClr val="lt1"/>
              </a:buClr>
              <a:buSzPts val="2000"/>
              <a:buNone/>
              <a:defRPr b="1">
                <a:solidFill>
                  <a:schemeClr val="lt1"/>
                </a:solidFill>
              </a:defRPr>
            </a:lvl5pPr>
            <a:lvl6pPr lvl="5" rtl="0">
              <a:lnSpc>
                <a:spcPct val="115000"/>
              </a:lnSpc>
              <a:spcBef>
                <a:spcPts val="800"/>
              </a:spcBef>
              <a:spcAft>
                <a:spcPts val="0"/>
              </a:spcAft>
              <a:buClr>
                <a:schemeClr val="lt1"/>
              </a:buClr>
              <a:buSzPts val="2000"/>
              <a:buNone/>
              <a:defRPr b="1">
                <a:solidFill>
                  <a:schemeClr val="lt1"/>
                </a:solidFill>
              </a:defRPr>
            </a:lvl6pPr>
            <a:lvl7pPr lvl="6" rtl="0">
              <a:lnSpc>
                <a:spcPct val="115000"/>
              </a:lnSpc>
              <a:spcBef>
                <a:spcPts val="800"/>
              </a:spcBef>
              <a:spcAft>
                <a:spcPts val="0"/>
              </a:spcAft>
              <a:buClr>
                <a:schemeClr val="lt1"/>
              </a:buClr>
              <a:buSzPts val="2000"/>
              <a:buNone/>
              <a:defRPr b="1">
                <a:solidFill>
                  <a:schemeClr val="lt1"/>
                </a:solidFill>
              </a:defRPr>
            </a:lvl7pPr>
            <a:lvl8pPr lvl="7" rtl="0">
              <a:lnSpc>
                <a:spcPct val="115000"/>
              </a:lnSpc>
              <a:spcBef>
                <a:spcPts val="800"/>
              </a:spcBef>
              <a:spcAft>
                <a:spcPts val="0"/>
              </a:spcAft>
              <a:buClr>
                <a:schemeClr val="lt1"/>
              </a:buClr>
              <a:buSzPts val="2000"/>
              <a:buNone/>
              <a:defRPr b="1">
                <a:solidFill>
                  <a:schemeClr val="lt1"/>
                </a:solidFill>
              </a:defRPr>
            </a:lvl8pPr>
            <a:lvl9pPr lvl="8" rtl="0">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2416"/>
        <p:cNvGrpSpPr/>
        <p:nvPr/>
      </p:nvGrpSpPr>
      <p:grpSpPr>
        <a:xfrm>
          <a:off x="0" y="0"/>
          <a:ext cx="0" cy="0"/>
          <a:chOff x="0" y="0"/>
          <a:chExt cx="0" cy="0"/>
        </a:xfrm>
      </p:grpSpPr>
      <p:sp>
        <p:nvSpPr>
          <p:cNvPr id="2417" name="Google Shape;2417;p91"/>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highlight>
                  <a:schemeClr val="accent1"/>
                </a:highlight>
              </a:defRPr>
            </a:lvl1pPr>
            <a:lvl2pPr lvl="1" rtl="0">
              <a:spcBef>
                <a:spcPts val="0"/>
              </a:spcBef>
              <a:spcAft>
                <a:spcPts val="0"/>
              </a:spcAft>
              <a:buSzPts val="2800"/>
              <a:buNone/>
              <a:defRPr>
                <a:highlight>
                  <a:schemeClr val="accent1"/>
                </a:highlight>
              </a:defRPr>
            </a:lvl2pPr>
            <a:lvl3pPr lvl="2" rtl="0">
              <a:spcBef>
                <a:spcPts val="800"/>
              </a:spcBef>
              <a:spcAft>
                <a:spcPts val="0"/>
              </a:spcAft>
              <a:buSzPts val="2800"/>
              <a:buNone/>
              <a:defRPr>
                <a:highlight>
                  <a:schemeClr val="accent1"/>
                </a:highlight>
              </a:defRPr>
            </a:lvl3pPr>
            <a:lvl4pPr lvl="3" rtl="0">
              <a:spcBef>
                <a:spcPts val="800"/>
              </a:spcBef>
              <a:spcAft>
                <a:spcPts val="0"/>
              </a:spcAft>
              <a:buSzPts val="2800"/>
              <a:buNone/>
              <a:defRPr>
                <a:highlight>
                  <a:schemeClr val="accent1"/>
                </a:highlight>
              </a:defRPr>
            </a:lvl4pPr>
            <a:lvl5pPr lvl="4" rtl="0">
              <a:spcBef>
                <a:spcPts val="800"/>
              </a:spcBef>
              <a:spcAft>
                <a:spcPts val="0"/>
              </a:spcAft>
              <a:buSzPts val="2800"/>
              <a:buNone/>
              <a:defRPr>
                <a:highlight>
                  <a:schemeClr val="accent1"/>
                </a:highlight>
              </a:defRPr>
            </a:lvl5pPr>
            <a:lvl6pPr lvl="5" rtl="0">
              <a:spcBef>
                <a:spcPts val="800"/>
              </a:spcBef>
              <a:spcAft>
                <a:spcPts val="0"/>
              </a:spcAft>
              <a:buSzPts val="2800"/>
              <a:buNone/>
              <a:defRPr>
                <a:highlight>
                  <a:schemeClr val="accent1"/>
                </a:highlight>
              </a:defRPr>
            </a:lvl6pPr>
            <a:lvl7pPr lvl="6" rtl="0">
              <a:spcBef>
                <a:spcPts val="800"/>
              </a:spcBef>
              <a:spcAft>
                <a:spcPts val="0"/>
              </a:spcAft>
              <a:buSzPts val="2800"/>
              <a:buNone/>
              <a:defRPr>
                <a:highlight>
                  <a:schemeClr val="accent1"/>
                </a:highlight>
              </a:defRPr>
            </a:lvl7pPr>
            <a:lvl8pPr lvl="7" rtl="0">
              <a:spcBef>
                <a:spcPts val="800"/>
              </a:spcBef>
              <a:spcAft>
                <a:spcPts val="0"/>
              </a:spcAft>
              <a:buSzPts val="2800"/>
              <a:buNone/>
              <a:defRPr>
                <a:highlight>
                  <a:schemeClr val="accent1"/>
                </a:highlight>
              </a:defRPr>
            </a:lvl8pPr>
            <a:lvl9pPr lvl="8" rtl="0">
              <a:spcBef>
                <a:spcPts val="800"/>
              </a:spcBef>
              <a:spcAft>
                <a:spcPts val="800"/>
              </a:spcAft>
              <a:buSzPts val="2800"/>
              <a:buNone/>
              <a:defRPr>
                <a:highlight>
                  <a:schemeClr val="accent1"/>
                </a:highlight>
              </a:defRPr>
            </a:lvl9pPr>
          </a:lstStyle>
          <a:p>
            <a:endParaRPr/>
          </a:p>
        </p:txBody>
      </p:sp>
      <p:sp>
        <p:nvSpPr>
          <p:cNvPr id="2418" name="Google Shape;2418;p91"/>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
        <p:nvSpPr>
          <p:cNvPr id="2419" name="Google Shape;2419;p91"/>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2420"/>
        <p:cNvGrpSpPr/>
        <p:nvPr/>
      </p:nvGrpSpPr>
      <p:grpSpPr>
        <a:xfrm>
          <a:off x="0" y="0"/>
          <a:ext cx="0" cy="0"/>
          <a:chOff x="0" y="0"/>
          <a:chExt cx="0" cy="0"/>
        </a:xfrm>
      </p:grpSpPr>
      <p:sp>
        <p:nvSpPr>
          <p:cNvPr id="2421" name="Google Shape;2421;p92"/>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2" name="Google Shape;2422;p92"/>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2423" name="Google Shape;2423;p92"/>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2424"/>
        <p:cNvGrpSpPr/>
        <p:nvPr/>
      </p:nvGrpSpPr>
      <p:grpSpPr>
        <a:xfrm>
          <a:off x="0" y="0"/>
          <a:ext cx="0" cy="0"/>
          <a:chOff x="0" y="0"/>
          <a:chExt cx="0" cy="0"/>
        </a:xfrm>
      </p:grpSpPr>
      <p:sp>
        <p:nvSpPr>
          <p:cNvPr id="2425" name="Google Shape;2425;p93"/>
          <p:cNvSpPr txBox="1">
            <a:spLocks noGrp="1"/>
          </p:cNvSpPr>
          <p:nvPr>
            <p:ph type="title"/>
          </p:nvPr>
        </p:nvSpPr>
        <p:spPr>
          <a:xfrm>
            <a:off x="420625" y="320050"/>
            <a:ext cx="8411400" cy="455100"/>
          </a:xfrm>
          <a:prstGeom prst="rect">
            <a:avLst/>
          </a:prstGeom>
        </p:spPr>
        <p:txBody>
          <a:bodyPr spcFirstLastPara="1" wrap="square" lIns="0" tIns="0" rIns="0" bIns="0" anchor="t" anchorCtr="0">
            <a:noAutofit/>
          </a:bodyPr>
          <a:lstStyle>
            <a:lvl1pPr lvl="0" rtl="0">
              <a:spcBef>
                <a:spcPts val="0"/>
              </a:spcBef>
              <a:spcAft>
                <a:spcPts val="0"/>
              </a:spcAft>
              <a:buSzPts val="3200"/>
              <a:buNone/>
              <a:defRPr/>
            </a:lvl1pPr>
            <a:lvl2pPr lvl="1" rtl="0">
              <a:spcBef>
                <a:spcPts val="0"/>
              </a:spcBef>
              <a:spcAft>
                <a:spcPts val="0"/>
              </a:spcAft>
              <a:buSzPts val="2800"/>
              <a:buNone/>
              <a:defRPr/>
            </a:lvl2pPr>
            <a:lvl3pPr lvl="2" rtl="0">
              <a:spcBef>
                <a:spcPts val="800"/>
              </a:spcBef>
              <a:spcAft>
                <a:spcPts val="0"/>
              </a:spcAft>
              <a:buSzPts val="2800"/>
              <a:buNone/>
              <a:defRPr/>
            </a:lvl3pPr>
            <a:lvl4pPr lvl="3" rtl="0">
              <a:spcBef>
                <a:spcPts val="800"/>
              </a:spcBef>
              <a:spcAft>
                <a:spcPts val="0"/>
              </a:spcAft>
              <a:buSzPts val="2800"/>
              <a:buNone/>
              <a:defRPr/>
            </a:lvl4pPr>
            <a:lvl5pPr lvl="4" rtl="0">
              <a:spcBef>
                <a:spcPts val="800"/>
              </a:spcBef>
              <a:spcAft>
                <a:spcPts val="0"/>
              </a:spcAft>
              <a:buSzPts val="2800"/>
              <a:buNone/>
              <a:defRPr/>
            </a:lvl5pPr>
            <a:lvl6pPr lvl="5" rtl="0">
              <a:spcBef>
                <a:spcPts val="800"/>
              </a:spcBef>
              <a:spcAft>
                <a:spcPts val="0"/>
              </a:spcAft>
              <a:buSzPts val="2800"/>
              <a:buNone/>
              <a:defRPr/>
            </a:lvl6pPr>
            <a:lvl7pPr lvl="6" rtl="0">
              <a:spcBef>
                <a:spcPts val="800"/>
              </a:spcBef>
              <a:spcAft>
                <a:spcPts val="0"/>
              </a:spcAft>
              <a:buSzPts val="2800"/>
              <a:buNone/>
              <a:defRPr/>
            </a:lvl7pPr>
            <a:lvl8pPr lvl="7" rtl="0">
              <a:spcBef>
                <a:spcPts val="800"/>
              </a:spcBef>
              <a:spcAft>
                <a:spcPts val="0"/>
              </a:spcAft>
              <a:buSzPts val="2800"/>
              <a:buNone/>
              <a:defRPr/>
            </a:lvl8pPr>
            <a:lvl9pPr lvl="8" rtl="0">
              <a:spcBef>
                <a:spcPts val="800"/>
              </a:spcBef>
              <a:spcAft>
                <a:spcPts val="800"/>
              </a:spcAft>
              <a:buSzPts val="2800"/>
              <a:buNone/>
              <a:defRPr/>
            </a:lvl9pPr>
          </a:lstStyle>
          <a:p>
            <a:endParaRPr/>
          </a:p>
        </p:txBody>
      </p:sp>
      <p:sp>
        <p:nvSpPr>
          <p:cNvPr id="2426" name="Google Shape;2426;p93"/>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2427" name="Google Shape;2427;p93"/>
          <p:cNvSpPr txBox="1">
            <a:spLocks noGrp="1"/>
          </p:cNvSpPr>
          <p:nvPr>
            <p:ph type="body" idx="1"/>
          </p:nvPr>
        </p:nvSpPr>
        <p:spPr>
          <a:xfrm>
            <a:off x="1261875" y="1721377"/>
            <a:ext cx="5762700" cy="3115800"/>
          </a:xfrm>
          <a:prstGeom prst="rect">
            <a:avLst/>
          </a:prstGeom>
        </p:spPr>
        <p:txBody>
          <a:bodyPr spcFirstLastPara="1" wrap="square" lIns="0" tIns="0" rIns="0" bIns="0" anchor="t" anchorCtr="0">
            <a:noAutofit/>
          </a:bodyPr>
          <a:lstStyle>
            <a:lvl1pPr marL="457200" lvl="0" indent="-355600" rtl="0">
              <a:spcBef>
                <a:spcPts val="0"/>
              </a:spcBef>
              <a:spcAft>
                <a:spcPts val="0"/>
              </a:spcAft>
              <a:buSzPts val="2000"/>
              <a:buChar char="●"/>
              <a:defRPr b="1"/>
            </a:lvl1pPr>
            <a:lvl2pPr marL="914400" lvl="1" indent="-355600" rtl="0">
              <a:spcBef>
                <a:spcPts val="800"/>
              </a:spcBef>
              <a:spcAft>
                <a:spcPts val="0"/>
              </a:spcAft>
              <a:buSzPts val="2000"/>
              <a:buChar char="○"/>
              <a:defRPr b="1"/>
            </a:lvl2pPr>
            <a:lvl3pPr marL="1371600" lvl="2" indent="-355600" rtl="0">
              <a:spcBef>
                <a:spcPts val="800"/>
              </a:spcBef>
              <a:spcAft>
                <a:spcPts val="0"/>
              </a:spcAft>
              <a:buSzPts val="2000"/>
              <a:buChar char="■"/>
              <a:defRPr b="1"/>
            </a:lvl3pPr>
            <a:lvl4pPr marL="1828800" lvl="3" indent="-355600" rtl="0">
              <a:spcBef>
                <a:spcPts val="800"/>
              </a:spcBef>
              <a:spcAft>
                <a:spcPts val="0"/>
              </a:spcAft>
              <a:buSzPts val="2000"/>
              <a:buChar char="●"/>
              <a:defRPr b="1"/>
            </a:lvl4pPr>
            <a:lvl5pPr marL="2286000" lvl="4" indent="-355600" rtl="0">
              <a:spcBef>
                <a:spcPts val="800"/>
              </a:spcBef>
              <a:spcAft>
                <a:spcPts val="0"/>
              </a:spcAft>
              <a:buSzPts val="2000"/>
              <a:buChar char="○"/>
              <a:defRPr b="1"/>
            </a:lvl5pPr>
            <a:lvl6pPr marL="2743200" lvl="5" indent="-355600" rtl="0">
              <a:spcBef>
                <a:spcPts val="800"/>
              </a:spcBef>
              <a:spcAft>
                <a:spcPts val="0"/>
              </a:spcAft>
              <a:buSzPts val="2000"/>
              <a:buChar char="■"/>
              <a:defRPr b="1"/>
            </a:lvl6pPr>
            <a:lvl7pPr marL="3200400" lvl="6" indent="-355600" rtl="0">
              <a:spcBef>
                <a:spcPts val="800"/>
              </a:spcBef>
              <a:spcAft>
                <a:spcPts val="0"/>
              </a:spcAft>
              <a:buSzPts val="2000"/>
              <a:buChar char="●"/>
              <a:defRPr b="1"/>
            </a:lvl7pPr>
            <a:lvl8pPr marL="3657600" lvl="7" indent="-355600" rtl="0">
              <a:spcBef>
                <a:spcPts val="800"/>
              </a:spcBef>
              <a:spcAft>
                <a:spcPts val="0"/>
              </a:spcAft>
              <a:buSzPts val="2000"/>
              <a:buChar char="○"/>
              <a:defRPr b="1"/>
            </a:lvl8pPr>
            <a:lvl9pPr marL="4114800" lvl="8" indent="-355600" rtl="0">
              <a:spcBef>
                <a:spcPts val="800"/>
              </a:spcBef>
              <a:spcAft>
                <a:spcPts val="800"/>
              </a:spcAft>
              <a:buSzPts val="2000"/>
              <a:buChar char="■"/>
              <a:defRPr b="1"/>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2428"/>
        <p:cNvGrpSpPr/>
        <p:nvPr/>
      </p:nvGrpSpPr>
      <p:grpSpPr>
        <a:xfrm>
          <a:off x="0" y="0"/>
          <a:ext cx="0" cy="0"/>
          <a:chOff x="0" y="0"/>
          <a:chExt cx="0" cy="0"/>
        </a:xfrm>
      </p:grpSpPr>
      <p:sp>
        <p:nvSpPr>
          <p:cNvPr id="2429" name="Google Shape;2429;p94"/>
          <p:cNvSpPr>
            <a:spLocks noGrp="1"/>
          </p:cNvSpPr>
          <p:nvPr>
            <p:ph type="pic" idx="2"/>
          </p:nvPr>
        </p:nvSpPr>
        <p:spPr>
          <a:xfrm>
            <a:off x="-41200" y="-37575"/>
            <a:ext cx="9253200" cy="5204700"/>
          </a:xfrm>
          <a:prstGeom prst="rect">
            <a:avLst/>
          </a:prstGeom>
          <a:noFill/>
          <a:ln>
            <a:noFill/>
          </a:ln>
        </p:spPr>
      </p:sp>
      <p:sp>
        <p:nvSpPr>
          <p:cNvPr id="2430" name="Google Shape;2430;p94"/>
          <p:cNvSpPr txBox="1">
            <a:spLocks noGrp="1"/>
          </p:cNvSpPr>
          <p:nvPr>
            <p:ph type="body" idx="1"/>
          </p:nvPr>
        </p:nvSpPr>
        <p:spPr>
          <a:xfrm>
            <a:off x="424893"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1" name="Google Shape;2431;p94"/>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2432"/>
        <p:cNvGrpSpPr/>
        <p:nvPr/>
      </p:nvGrpSpPr>
      <p:grpSpPr>
        <a:xfrm>
          <a:off x="0" y="0"/>
          <a:ext cx="0" cy="0"/>
          <a:chOff x="0" y="0"/>
          <a:chExt cx="0" cy="0"/>
        </a:xfrm>
      </p:grpSpPr>
      <p:sp>
        <p:nvSpPr>
          <p:cNvPr id="2433" name="Google Shape;2433;p95"/>
          <p:cNvSpPr>
            <a:spLocks noGrp="1"/>
          </p:cNvSpPr>
          <p:nvPr>
            <p:ph type="pic" idx="2"/>
          </p:nvPr>
        </p:nvSpPr>
        <p:spPr>
          <a:xfrm>
            <a:off x="-47625" y="-41200"/>
            <a:ext cx="9277200" cy="5218500"/>
          </a:xfrm>
          <a:prstGeom prst="rect">
            <a:avLst/>
          </a:prstGeom>
          <a:noFill/>
          <a:ln>
            <a:noFill/>
          </a:ln>
        </p:spPr>
      </p:sp>
      <p:sp>
        <p:nvSpPr>
          <p:cNvPr id="2434" name="Google Shape;2434;p95"/>
          <p:cNvSpPr txBox="1">
            <a:spLocks noGrp="1"/>
          </p:cNvSpPr>
          <p:nvPr>
            <p:ph type="body" idx="1"/>
          </p:nvPr>
        </p:nvSpPr>
        <p:spPr>
          <a:xfrm>
            <a:off x="4930769" y="488663"/>
            <a:ext cx="3872400" cy="3543300"/>
          </a:xfrm>
          <a:prstGeom prst="rect">
            <a:avLst/>
          </a:prstGeom>
          <a:solidFill>
            <a:srgbClr val="191919">
              <a:alpha val="74300"/>
            </a:srgbClr>
          </a:solidFill>
        </p:spPr>
        <p:txBody>
          <a:bodyPr spcFirstLastPara="1" wrap="square" lIns="365750" tIns="182875" rIns="91425" bIns="182875" anchor="t" anchorCtr="0">
            <a:noAutofit/>
          </a:bodyPr>
          <a:lstStyle>
            <a:lvl1pPr marL="457200" lvl="0" indent="-330200" rtl="0">
              <a:spcBef>
                <a:spcPts val="0"/>
              </a:spcBef>
              <a:spcAft>
                <a:spcPts val="0"/>
              </a:spcAft>
              <a:buClr>
                <a:schemeClr val="lt1"/>
              </a:buClr>
              <a:buSzPts val="1600"/>
              <a:buChar char="●"/>
              <a:defRPr sz="1600" b="1">
                <a:solidFill>
                  <a:schemeClr val="lt1"/>
                </a:solidFill>
              </a:defRPr>
            </a:lvl1pPr>
            <a:lvl2pPr marL="914400" lvl="1" indent="-330200" rtl="0">
              <a:spcBef>
                <a:spcPts val="800"/>
              </a:spcBef>
              <a:spcAft>
                <a:spcPts val="0"/>
              </a:spcAft>
              <a:buSzPts val="1600"/>
              <a:buChar char="○"/>
              <a:defRPr sz="1600"/>
            </a:lvl2pPr>
            <a:lvl3pPr marL="1371600" lvl="2" indent="-330200" rtl="0">
              <a:spcBef>
                <a:spcPts val="800"/>
              </a:spcBef>
              <a:spcAft>
                <a:spcPts val="0"/>
              </a:spcAft>
              <a:buSzPts val="1600"/>
              <a:buChar char="■"/>
              <a:defRPr sz="1600"/>
            </a:lvl3pPr>
            <a:lvl4pPr marL="1828800" lvl="3" indent="-330200" rtl="0">
              <a:spcBef>
                <a:spcPts val="800"/>
              </a:spcBef>
              <a:spcAft>
                <a:spcPts val="0"/>
              </a:spcAft>
              <a:buSzPts val="1600"/>
              <a:buChar char="●"/>
              <a:defRPr sz="1600"/>
            </a:lvl4pPr>
            <a:lvl5pPr marL="2286000" lvl="4" indent="-330200" rtl="0">
              <a:spcBef>
                <a:spcPts val="800"/>
              </a:spcBef>
              <a:spcAft>
                <a:spcPts val="0"/>
              </a:spcAft>
              <a:buSzPts val="1600"/>
              <a:buChar char="○"/>
              <a:defRPr sz="1600"/>
            </a:lvl5pPr>
            <a:lvl6pPr marL="2743200" lvl="5" indent="-330200" rtl="0">
              <a:spcBef>
                <a:spcPts val="800"/>
              </a:spcBef>
              <a:spcAft>
                <a:spcPts val="0"/>
              </a:spcAft>
              <a:buSzPts val="1600"/>
              <a:buChar char="■"/>
              <a:defRPr sz="1600"/>
            </a:lvl6pPr>
            <a:lvl7pPr marL="3200400" lvl="6" indent="-330200" rtl="0">
              <a:spcBef>
                <a:spcPts val="800"/>
              </a:spcBef>
              <a:spcAft>
                <a:spcPts val="0"/>
              </a:spcAft>
              <a:buSzPts val="1600"/>
              <a:buChar char="●"/>
              <a:defRPr sz="1600"/>
            </a:lvl7pPr>
            <a:lvl8pPr marL="3657600" lvl="7" indent="-330200" rtl="0">
              <a:spcBef>
                <a:spcPts val="800"/>
              </a:spcBef>
              <a:spcAft>
                <a:spcPts val="0"/>
              </a:spcAft>
              <a:buSzPts val="1600"/>
              <a:buChar char="○"/>
              <a:defRPr sz="1600"/>
            </a:lvl8pPr>
            <a:lvl9pPr marL="4114800" lvl="8" indent="-330200" rtl="0">
              <a:spcBef>
                <a:spcPts val="800"/>
              </a:spcBef>
              <a:spcAft>
                <a:spcPts val="800"/>
              </a:spcAft>
              <a:buSzPts val="1600"/>
              <a:buChar char="■"/>
              <a:defRPr sz="1600"/>
            </a:lvl9pPr>
          </a:lstStyle>
          <a:p>
            <a:endParaRPr/>
          </a:p>
        </p:txBody>
      </p:sp>
      <p:sp>
        <p:nvSpPr>
          <p:cNvPr id="2435" name="Google Shape;2435;p95"/>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2436"/>
        <p:cNvGrpSpPr/>
        <p:nvPr/>
      </p:nvGrpSpPr>
      <p:grpSpPr>
        <a:xfrm>
          <a:off x="0" y="0"/>
          <a:ext cx="0" cy="0"/>
          <a:chOff x="0" y="0"/>
          <a:chExt cx="0" cy="0"/>
        </a:xfrm>
      </p:grpSpPr>
      <p:sp>
        <p:nvSpPr>
          <p:cNvPr id="2437" name="Google Shape;2437;p96"/>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lvl="0" indent="0" algn="l" rtl="0">
              <a:lnSpc>
                <a:spcPct val="90000"/>
              </a:lnSpc>
              <a:spcBef>
                <a:spcPts val="0"/>
              </a:spcBef>
              <a:spcAft>
                <a:spcPts val="0"/>
              </a:spcAft>
              <a:buNone/>
            </a:pPr>
            <a:r>
              <a:rPr lang="en" sz="7200" b="1">
                <a:solidFill>
                  <a:srgbClr val="FFFFFF"/>
                </a:solidFill>
                <a:highlight>
                  <a:schemeClr val="dk1"/>
                </a:highlight>
              </a:rPr>
              <a:t>Blank slide options</a:t>
            </a:r>
            <a:endParaRPr sz="7200" b="1">
              <a:solidFill>
                <a:srgbClr val="FFFFFF"/>
              </a:solidFill>
              <a:highlight>
                <a:schemeClr val="dk1"/>
              </a:highlight>
            </a:endParaRPr>
          </a:p>
        </p:txBody>
      </p:sp>
      <p:sp>
        <p:nvSpPr>
          <p:cNvPr id="2438" name="Google Shape;2438;p96"/>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2439"/>
        <p:cNvGrpSpPr/>
        <p:nvPr/>
      </p:nvGrpSpPr>
      <p:grpSpPr>
        <a:xfrm>
          <a:off x="0" y="0"/>
          <a:ext cx="0" cy="0"/>
          <a:chOff x="0" y="0"/>
          <a:chExt cx="0" cy="0"/>
        </a:xfrm>
      </p:grpSpPr>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2440"/>
        <p:cNvGrpSpPr/>
        <p:nvPr/>
      </p:nvGrpSpPr>
      <p:grpSpPr>
        <a:xfrm>
          <a:off x="0" y="0"/>
          <a:ext cx="0" cy="0"/>
          <a:chOff x="0" y="0"/>
          <a:chExt cx="0" cy="0"/>
        </a:xfrm>
      </p:grpSpPr>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2441"/>
        <p:cNvGrpSpPr/>
        <p:nvPr/>
      </p:nvGrpSpPr>
      <p:grpSpPr>
        <a:xfrm>
          <a:off x="0" y="0"/>
          <a:ext cx="0" cy="0"/>
          <a:chOff x="0" y="0"/>
          <a:chExt cx="0" cy="0"/>
        </a:xfrm>
      </p:grpSpPr>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2442"/>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84" Type="http://schemas.openxmlformats.org/officeDocument/2006/relationships/slideLayout" Target="../slideLayouts/slideLayout84.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theme" Target="../theme/theme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146.xml"/><Relationship Id="rId117" Type="http://schemas.openxmlformats.org/officeDocument/2006/relationships/slideLayout" Target="../slideLayouts/slideLayout237.xml"/><Relationship Id="rId21" Type="http://schemas.openxmlformats.org/officeDocument/2006/relationships/slideLayout" Target="../slideLayouts/slideLayout141.xml"/><Relationship Id="rId42" Type="http://schemas.openxmlformats.org/officeDocument/2006/relationships/slideLayout" Target="../slideLayouts/slideLayout162.xml"/><Relationship Id="rId47" Type="http://schemas.openxmlformats.org/officeDocument/2006/relationships/slideLayout" Target="../slideLayouts/slideLayout167.xml"/><Relationship Id="rId63" Type="http://schemas.openxmlformats.org/officeDocument/2006/relationships/slideLayout" Target="../slideLayouts/slideLayout183.xml"/><Relationship Id="rId68" Type="http://schemas.openxmlformats.org/officeDocument/2006/relationships/slideLayout" Target="../slideLayouts/slideLayout188.xml"/><Relationship Id="rId84" Type="http://schemas.openxmlformats.org/officeDocument/2006/relationships/slideLayout" Target="../slideLayouts/slideLayout204.xml"/><Relationship Id="rId89" Type="http://schemas.openxmlformats.org/officeDocument/2006/relationships/slideLayout" Target="../slideLayouts/slideLayout209.xml"/><Relationship Id="rId112" Type="http://schemas.openxmlformats.org/officeDocument/2006/relationships/slideLayout" Target="../slideLayouts/slideLayout232.xml"/><Relationship Id="rId16" Type="http://schemas.openxmlformats.org/officeDocument/2006/relationships/slideLayout" Target="../slideLayouts/slideLayout136.xml"/><Relationship Id="rId107" Type="http://schemas.openxmlformats.org/officeDocument/2006/relationships/slideLayout" Target="../slideLayouts/slideLayout227.xml"/><Relationship Id="rId11" Type="http://schemas.openxmlformats.org/officeDocument/2006/relationships/slideLayout" Target="../slideLayouts/slideLayout131.xml"/><Relationship Id="rId32" Type="http://schemas.openxmlformats.org/officeDocument/2006/relationships/slideLayout" Target="../slideLayouts/slideLayout152.xml"/><Relationship Id="rId37" Type="http://schemas.openxmlformats.org/officeDocument/2006/relationships/slideLayout" Target="../slideLayouts/slideLayout157.xml"/><Relationship Id="rId53" Type="http://schemas.openxmlformats.org/officeDocument/2006/relationships/slideLayout" Target="../slideLayouts/slideLayout173.xml"/><Relationship Id="rId58" Type="http://schemas.openxmlformats.org/officeDocument/2006/relationships/slideLayout" Target="../slideLayouts/slideLayout178.xml"/><Relationship Id="rId74" Type="http://schemas.openxmlformats.org/officeDocument/2006/relationships/slideLayout" Target="../slideLayouts/slideLayout194.xml"/><Relationship Id="rId79" Type="http://schemas.openxmlformats.org/officeDocument/2006/relationships/slideLayout" Target="../slideLayouts/slideLayout199.xml"/><Relationship Id="rId102" Type="http://schemas.openxmlformats.org/officeDocument/2006/relationships/slideLayout" Target="../slideLayouts/slideLayout222.xml"/><Relationship Id="rId123" Type="http://schemas.openxmlformats.org/officeDocument/2006/relationships/slideLayout" Target="../slideLayouts/slideLayout243.xml"/><Relationship Id="rId5" Type="http://schemas.openxmlformats.org/officeDocument/2006/relationships/slideLayout" Target="../slideLayouts/slideLayout125.xml"/><Relationship Id="rId90" Type="http://schemas.openxmlformats.org/officeDocument/2006/relationships/slideLayout" Target="../slideLayouts/slideLayout210.xml"/><Relationship Id="rId95" Type="http://schemas.openxmlformats.org/officeDocument/2006/relationships/slideLayout" Target="../slideLayouts/slideLayout215.xml"/><Relationship Id="rId22" Type="http://schemas.openxmlformats.org/officeDocument/2006/relationships/slideLayout" Target="../slideLayouts/slideLayout142.xml"/><Relationship Id="rId27" Type="http://schemas.openxmlformats.org/officeDocument/2006/relationships/slideLayout" Target="../slideLayouts/slideLayout147.xml"/><Relationship Id="rId43" Type="http://schemas.openxmlformats.org/officeDocument/2006/relationships/slideLayout" Target="../slideLayouts/slideLayout163.xml"/><Relationship Id="rId48" Type="http://schemas.openxmlformats.org/officeDocument/2006/relationships/slideLayout" Target="../slideLayouts/slideLayout168.xml"/><Relationship Id="rId64" Type="http://schemas.openxmlformats.org/officeDocument/2006/relationships/slideLayout" Target="../slideLayouts/slideLayout184.xml"/><Relationship Id="rId69" Type="http://schemas.openxmlformats.org/officeDocument/2006/relationships/slideLayout" Target="../slideLayouts/slideLayout189.xml"/><Relationship Id="rId113" Type="http://schemas.openxmlformats.org/officeDocument/2006/relationships/slideLayout" Target="../slideLayouts/slideLayout233.xml"/><Relationship Id="rId118" Type="http://schemas.openxmlformats.org/officeDocument/2006/relationships/slideLayout" Target="../slideLayouts/slideLayout238.xml"/><Relationship Id="rId80" Type="http://schemas.openxmlformats.org/officeDocument/2006/relationships/slideLayout" Target="../slideLayouts/slideLayout200.xml"/><Relationship Id="rId85" Type="http://schemas.openxmlformats.org/officeDocument/2006/relationships/slideLayout" Target="../slideLayouts/slideLayout205.xml"/><Relationship Id="rId12" Type="http://schemas.openxmlformats.org/officeDocument/2006/relationships/slideLayout" Target="../slideLayouts/slideLayout132.xml"/><Relationship Id="rId17" Type="http://schemas.openxmlformats.org/officeDocument/2006/relationships/slideLayout" Target="../slideLayouts/slideLayout137.xml"/><Relationship Id="rId33" Type="http://schemas.openxmlformats.org/officeDocument/2006/relationships/slideLayout" Target="../slideLayouts/slideLayout153.xml"/><Relationship Id="rId38" Type="http://schemas.openxmlformats.org/officeDocument/2006/relationships/slideLayout" Target="../slideLayouts/slideLayout158.xml"/><Relationship Id="rId59" Type="http://schemas.openxmlformats.org/officeDocument/2006/relationships/slideLayout" Target="../slideLayouts/slideLayout179.xml"/><Relationship Id="rId103" Type="http://schemas.openxmlformats.org/officeDocument/2006/relationships/slideLayout" Target="../slideLayouts/slideLayout223.xml"/><Relationship Id="rId108" Type="http://schemas.openxmlformats.org/officeDocument/2006/relationships/slideLayout" Target="../slideLayouts/slideLayout228.xml"/><Relationship Id="rId124" Type="http://schemas.openxmlformats.org/officeDocument/2006/relationships/slideLayout" Target="../slideLayouts/slideLayout244.xml"/><Relationship Id="rId54" Type="http://schemas.openxmlformats.org/officeDocument/2006/relationships/slideLayout" Target="../slideLayouts/slideLayout174.xml"/><Relationship Id="rId70" Type="http://schemas.openxmlformats.org/officeDocument/2006/relationships/slideLayout" Target="../slideLayouts/slideLayout190.xml"/><Relationship Id="rId75" Type="http://schemas.openxmlformats.org/officeDocument/2006/relationships/slideLayout" Target="../slideLayouts/slideLayout195.xml"/><Relationship Id="rId91" Type="http://schemas.openxmlformats.org/officeDocument/2006/relationships/slideLayout" Target="../slideLayouts/slideLayout211.xml"/><Relationship Id="rId96" Type="http://schemas.openxmlformats.org/officeDocument/2006/relationships/slideLayout" Target="../slideLayouts/slideLayout216.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23" Type="http://schemas.openxmlformats.org/officeDocument/2006/relationships/slideLayout" Target="../slideLayouts/slideLayout143.xml"/><Relationship Id="rId28" Type="http://schemas.openxmlformats.org/officeDocument/2006/relationships/slideLayout" Target="../slideLayouts/slideLayout148.xml"/><Relationship Id="rId49" Type="http://schemas.openxmlformats.org/officeDocument/2006/relationships/slideLayout" Target="../slideLayouts/slideLayout169.xml"/><Relationship Id="rId114" Type="http://schemas.openxmlformats.org/officeDocument/2006/relationships/slideLayout" Target="../slideLayouts/slideLayout234.xml"/><Relationship Id="rId119" Type="http://schemas.openxmlformats.org/officeDocument/2006/relationships/slideLayout" Target="../slideLayouts/slideLayout239.xml"/><Relationship Id="rId44" Type="http://schemas.openxmlformats.org/officeDocument/2006/relationships/slideLayout" Target="../slideLayouts/slideLayout164.xml"/><Relationship Id="rId60" Type="http://schemas.openxmlformats.org/officeDocument/2006/relationships/slideLayout" Target="../slideLayouts/slideLayout180.xml"/><Relationship Id="rId65" Type="http://schemas.openxmlformats.org/officeDocument/2006/relationships/slideLayout" Target="../slideLayouts/slideLayout185.xml"/><Relationship Id="rId81" Type="http://schemas.openxmlformats.org/officeDocument/2006/relationships/slideLayout" Target="../slideLayouts/slideLayout201.xml"/><Relationship Id="rId86" Type="http://schemas.openxmlformats.org/officeDocument/2006/relationships/slideLayout" Target="../slideLayouts/slideLayout206.xml"/><Relationship Id="rId13" Type="http://schemas.openxmlformats.org/officeDocument/2006/relationships/slideLayout" Target="../slideLayouts/slideLayout133.xml"/><Relationship Id="rId18" Type="http://schemas.openxmlformats.org/officeDocument/2006/relationships/slideLayout" Target="../slideLayouts/slideLayout138.xml"/><Relationship Id="rId39" Type="http://schemas.openxmlformats.org/officeDocument/2006/relationships/slideLayout" Target="../slideLayouts/slideLayout159.xml"/><Relationship Id="rId109" Type="http://schemas.openxmlformats.org/officeDocument/2006/relationships/slideLayout" Target="../slideLayouts/slideLayout229.xml"/><Relationship Id="rId34" Type="http://schemas.openxmlformats.org/officeDocument/2006/relationships/slideLayout" Target="../slideLayouts/slideLayout154.xml"/><Relationship Id="rId50" Type="http://schemas.openxmlformats.org/officeDocument/2006/relationships/slideLayout" Target="../slideLayouts/slideLayout170.xml"/><Relationship Id="rId55" Type="http://schemas.openxmlformats.org/officeDocument/2006/relationships/slideLayout" Target="../slideLayouts/slideLayout175.xml"/><Relationship Id="rId76" Type="http://schemas.openxmlformats.org/officeDocument/2006/relationships/slideLayout" Target="../slideLayouts/slideLayout196.xml"/><Relationship Id="rId97" Type="http://schemas.openxmlformats.org/officeDocument/2006/relationships/slideLayout" Target="../slideLayouts/slideLayout217.xml"/><Relationship Id="rId104" Type="http://schemas.openxmlformats.org/officeDocument/2006/relationships/slideLayout" Target="../slideLayouts/slideLayout224.xml"/><Relationship Id="rId120" Type="http://schemas.openxmlformats.org/officeDocument/2006/relationships/slideLayout" Target="../slideLayouts/slideLayout240.xml"/><Relationship Id="rId125" Type="http://schemas.openxmlformats.org/officeDocument/2006/relationships/slideLayout" Target="../slideLayouts/slideLayout245.xml"/><Relationship Id="rId7" Type="http://schemas.openxmlformats.org/officeDocument/2006/relationships/slideLayout" Target="../slideLayouts/slideLayout127.xml"/><Relationship Id="rId71" Type="http://schemas.openxmlformats.org/officeDocument/2006/relationships/slideLayout" Target="../slideLayouts/slideLayout191.xml"/><Relationship Id="rId92" Type="http://schemas.openxmlformats.org/officeDocument/2006/relationships/slideLayout" Target="../slideLayouts/slideLayout212.xml"/><Relationship Id="rId2" Type="http://schemas.openxmlformats.org/officeDocument/2006/relationships/slideLayout" Target="../slideLayouts/slideLayout122.xml"/><Relationship Id="rId29" Type="http://schemas.openxmlformats.org/officeDocument/2006/relationships/slideLayout" Target="../slideLayouts/slideLayout149.xml"/><Relationship Id="rId24" Type="http://schemas.openxmlformats.org/officeDocument/2006/relationships/slideLayout" Target="../slideLayouts/slideLayout144.xml"/><Relationship Id="rId40" Type="http://schemas.openxmlformats.org/officeDocument/2006/relationships/slideLayout" Target="../slideLayouts/slideLayout160.xml"/><Relationship Id="rId45" Type="http://schemas.openxmlformats.org/officeDocument/2006/relationships/slideLayout" Target="../slideLayouts/slideLayout165.xml"/><Relationship Id="rId66" Type="http://schemas.openxmlformats.org/officeDocument/2006/relationships/slideLayout" Target="../slideLayouts/slideLayout186.xml"/><Relationship Id="rId87" Type="http://schemas.openxmlformats.org/officeDocument/2006/relationships/slideLayout" Target="../slideLayouts/slideLayout207.xml"/><Relationship Id="rId110" Type="http://schemas.openxmlformats.org/officeDocument/2006/relationships/slideLayout" Target="../slideLayouts/slideLayout230.xml"/><Relationship Id="rId115" Type="http://schemas.openxmlformats.org/officeDocument/2006/relationships/slideLayout" Target="../slideLayouts/slideLayout235.xml"/><Relationship Id="rId61" Type="http://schemas.openxmlformats.org/officeDocument/2006/relationships/slideLayout" Target="../slideLayouts/slideLayout181.xml"/><Relationship Id="rId82" Type="http://schemas.openxmlformats.org/officeDocument/2006/relationships/slideLayout" Target="../slideLayouts/slideLayout202.xml"/><Relationship Id="rId19" Type="http://schemas.openxmlformats.org/officeDocument/2006/relationships/slideLayout" Target="../slideLayouts/slideLayout139.xml"/><Relationship Id="rId14" Type="http://schemas.openxmlformats.org/officeDocument/2006/relationships/slideLayout" Target="../slideLayouts/slideLayout134.xml"/><Relationship Id="rId30" Type="http://schemas.openxmlformats.org/officeDocument/2006/relationships/slideLayout" Target="../slideLayouts/slideLayout150.xml"/><Relationship Id="rId35" Type="http://schemas.openxmlformats.org/officeDocument/2006/relationships/slideLayout" Target="../slideLayouts/slideLayout155.xml"/><Relationship Id="rId56" Type="http://schemas.openxmlformats.org/officeDocument/2006/relationships/slideLayout" Target="../slideLayouts/slideLayout176.xml"/><Relationship Id="rId77" Type="http://schemas.openxmlformats.org/officeDocument/2006/relationships/slideLayout" Target="../slideLayouts/slideLayout197.xml"/><Relationship Id="rId100" Type="http://schemas.openxmlformats.org/officeDocument/2006/relationships/slideLayout" Target="../slideLayouts/slideLayout220.xml"/><Relationship Id="rId105" Type="http://schemas.openxmlformats.org/officeDocument/2006/relationships/slideLayout" Target="../slideLayouts/slideLayout225.xml"/><Relationship Id="rId126" Type="http://schemas.openxmlformats.org/officeDocument/2006/relationships/theme" Target="../theme/theme2.xml"/><Relationship Id="rId8" Type="http://schemas.openxmlformats.org/officeDocument/2006/relationships/slideLayout" Target="../slideLayouts/slideLayout128.xml"/><Relationship Id="rId51" Type="http://schemas.openxmlformats.org/officeDocument/2006/relationships/slideLayout" Target="../slideLayouts/slideLayout171.xml"/><Relationship Id="rId72" Type="http://schemas.openxmlformats.org/officeDocument/2006/relationships/slideLayout" Target="../slideLayouts/slideLayout192.xml"/><Relationship Id="rId93" Type="http://schemas.openxmlformats.org/officeDocument/2006/relationships/slideLayout" Target="../slideLayouts/slideLayout213.xml"/><Relationship Id="rId98" Type="http://schemas.openxmlformats.org/officeDocument/2006/relationships/slideLayout" Target="../slideLayouts/slideLayout218.xml"/><Relationship Id="rId121" Type="http://schemas.openxmlformats.org/officeDocument/2006/relationships/slideLayout" Target="../slideLayouts/slideLayout241.xml"/><Relationship Id="rId3" Type="http://schemas.openxmlformats.org/officeDocument/2006/relationships/slideLayout" Target="../slideLayouts/slideLayout123.xml"/><Relationship Id="rId25" Type="http://schemas.openxmlformats.org/officeDocument/2006/relationships/slideLayout" Target="../slideLayouts/slideLayout145.xml"/><Relationship Id="rId46" Type="http://schemas.openxmlformats.org/officeDocument/2006/relationships/slideLayout" Target="../slideLayouts/slideLayout166.xml"/><Relationship Id="rId67" Type="http://schemas.openxmlformats.org/officeDocument/2006/relationships/slideLayout" Target="../slideLayouts/slideLayout187.xml"/><Relationship Id="rId116" Type="http://schemas.openxmlformats.org/officeDocument/2006/relationships/slideLayout" Target="../slideLayouts/slideLayout236.xml"/><Relationship Id="rId20" Type="http://schemas.openxmlformats.org/officeDocument/2006/relationships/slideLayout" Target="../slideLayouts/slideLayout140.xml"/><Relationship Id="rId41" Type="http://schemas.openxmlformats.org/officeDocument/2006/relationships/slideLayout" Target="../slideLayouts/slideLayout161.xml"/><Relationship Id="rId62" Type="http://schemas.openxmlformats.org/officeDocument/2006/relationships/slideLayout" Target="../slideLayouts/slideLayout182.xml"/><Relationship Id="rId83" Type="http://schemas.openxmlformats.org/officeDocument/2006/relationships/slideLayout" Target="../slideLayouts/slideLayout203.xml"/><Relationship Id="rId88" Type="http://schemas.openxmlformats.org/officeDocument/2006/relationships/slideLayout" Target="../slideLayouts/slideLayout208.xml"/><Relationship Id="rId111" Type="http://schemas.openxmlformats.org/officeDocument/2006/relationships/slideLayout" Target="../slideLayouts/slideLayout231.xml"/><Relationship Id="rId15" Type="http://schemas.openxmlformats.org/officeDocument/2006/relationships/slideLayout" Target="../slideLayouts/slideLayout135.xml"/><Relationship Id="rId36" Type="http://schemas.openxmlformats.org/officeDocument/2006/relationships/slideLayout" Target="../slideLayouts/slideLayout156.xml"/><Relationship Id="rId57" Type="http://schemas.openxmlformats.org/officeDocument/2006/relationships/slideLayout" Target="../slideLayouts/slideLayout177.xml"/><Relationship Id="rId106" Type="http://schemas.openxmlformats.org/officeDocument/2006/relationships/slideLayout" Target="../slideLayouts/slideLayout226.xml"/><Relationship Id="rId10" Type="http://schemas.openxmlformats.org/officeDocument/2006/relationships/slideLayout" Target="../slideLayouts/slideLayout130.xml"/><Relationship Id="rId31" Type="http://schemas.openxmlformats.org/officeDocument/2006/relationships/slideLayout" Target="../slideLayouts/slideLayout151.xml"/><Relationship Id="rId52" Type="http://schemas.openxmlformats.org/officeDocument/2006/relationships/slideLayout" Target="../slideLayouts/slideLayout172.xml"/><Relationship Id="rId73" Type="http://schemas.openxmlformats.org/officeDocument/2006/relationships/slideLayout" Target="../slideLayouts/slideLayout193.xml"/><Relationship Id="rId78" Type="http://schemas.openxmlformats.org/officeDocument/2006/relationships/slideLayout" Target="../slideLayouts/slideLayout198.xml"/><Relationship Id="rId94" Type="http://schemas.openxmlformats.org/officeDocument/2006/relationships/slideLayout" Target="../slideLayouts/slideLayout214.xml"/><Relationship Id="rId99" Type="http://schemas.openxmlformats.org/officeDocument/2006/relationships/slideLayout" Target="../slideLayouts/slideLayout219.xml"/><Relationship Id="rId101" Type="http://schemas.openxmlformats.org/officeDocument/2006/relationships/slideLayout" Target="../slideLayouts/slideLayout221.xml"/><Relationship Id="rId122" Type="http://schemas.openxmlformats.org/officeDocument/2006/relationships/slideLayout" Target="../slideLayouts/slideLayout242.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nSpc>
                <a:spcPct val="90000"/>
              </a:lnSpc>
              <a:spcBef>
                <a:spcPts val="0"/>
              </a:spcBef>
              <a:spcAft>
                <a:spcPts val="0"/>
              </a:spcAft>
              <a:buClr>
                <a:schemeClr val="dk1"/>
              </a:buClr>
              <a:buSzPts val="3200"/>
              <a:buNone/>
              <a:defRPr sz="3200" b="1">
                <a:solidFill>
                  <a:schemeClr val="dk1"/>
                </a:solidFill>
              </a:defRPr>
            </a:lvl1pPr>
            <a:lvl2pPr lvl="1">
              <a:lnSpc>
                <a:spcPct val="115000"/>
              </a:lnSpc>
              <a:spcBef>
                <a:spcPts val="0"/>
              </a:spcBef>
              <a:spcAft>
                <a:spcPts val="0"/>
              </a:spcAft>
              <a:buClr>
                <a:schemeClr val="dk1"/>
              </a:buClr>
              <a:buSzPts val="2800"/>
              <a:buNone/>
              <a:defRPr sz="2800">
                <a:solidFill>
                  <a:schemeClr val="dk1"/>
                </a:solidFill>
              </a:defRPr>
            </a:lvl2pPr>
            <a:lvl3pPr lvl="2">
              <a:lnSpc>
                <a:spcPct val="115000"/>
              </a:lnSpc>
              <a:spcBef>
                <a:spcPts val="800"/>
              </a:spcBef>
              <a:spcAft>
                <a:spcPts val="0"/>
              </a:spcAft>
              <a:buClr>
                <a:schemeClr val="dk1"/>
              </a:buClr>
              <a:buSzPts val="2800"/>
              <a:buNone/>
              <a:defRPr sz="2800">
                <a:solidFill>
                  <a:schemeClr val="dk1"/>
                </a:solidFill>
              </a:defRPr>
            </a:lvl3pPr>
            <a:lvl4pPr lvl="3">
              <a:lnSpc>
                <a:spcPct val="115000"/>
              </a:lnSpc>
              <a:spcBef>
                <a:spcPts val="800"/>
              </a:spcBef>
              <a:spcAft>
                <a:spcPts val="0"/>
              </a:spcAft>
              <a:buClr>
                <a:schemeClr val="dk1"/>
              </a:buClr>
              <a:buSzPts val="2800"/>
              <a:buNone/>
              <a:defRPr sz="2800">
                <a:solidFill>
                  <a:schemeClr val="dk1"/>
                </a:solidFill>
              </a:defRPr>
            </a:lvl4pPr>
            <a:lvl5pPr lvl="4">
              <a:lnSpc>
                <a:spcPct val="115000"/>
              </a:lnSpc>
              <a:spcBef>
                <a:spcPts val="800"/>
              </a:spcBef>
              <a:spcAft>
                <a:spcPts val="0"/>
              </a:spcAft>
              <a:buClr>
                <a:schemeClr val="dk1"/>
              </a:buClr>
              <a:buSzPts val="2800"/>
              <a:buNone/>
              <a:defRPr sz="2800">
                <a:solidFill>
                  <a:schemeClr val="dk1"/>
                </a:solidFill>
              </a:defRPr>
            </a:lvl5pPr>
            <a:lvl6pPr lvl="5">
              <a:lnSpc>
                <a:spcPct val="115000"/>
              </a:lnSpc>
              <a:spcBef>
                <a:spcPts val="800"/>
              </a:spcBef>
              <a:spcAft>
                <a:spcPts val="0"/>
              </a:spcAft>
              <a:buClr>
                <a:schemeClr val="dk1"/>
              </a:buClr>
              <a:buSzPts val="2800"/>
              <a:buNone/>
              <a:defRPr sz="2800">
                <a:solidFill>
                  <a:schemeClr val="dk1"/>
                </a:solidFill>
              </a:defRPr>
            </a:lvl6pPr>
            <a:lvl7pPr lvl="6">
              <a:lnSpc>
                <a:spcPct val="115000"/>
              </a:lnSpc>
              <a:spcBef>
                <a:spcPts val="800"/>
              </a:spcBef>
              <a:spcAft>
                <a:spcPts val="0"/>
              </a:spcAft>
              <a:buClr>
                <a:schemeClr val="dk1"/>
              </a:buClr>
              <a:buSzPts val="2800"/>
              <a:buNone/>
              <a:defRPr sz="2800">
                <a:solidFill>
                  <a:schemeClr val="dk1"/>
                </a:solidFill>
              </a:defRPr>
            </a:lvl7pPr>
            <a:lvl8pPr lvl="7">
              <a:lnSpc>
                <a:spcPct val="115000"/>
              </a:lnSpc>
              <a:spcBef>
                <a:spcPts val="800"/>
              </a:spcBef>
              <a:spcAft>
                <a:spcPts val="0"/>
              </a:spcAft>
              <a:buClr>
                <a:schemeClr val="dk1"/>
              </a:buClr>
              <a:buSzPts val="2800"/>
              <a:buNone/>
              <a:defRPr sz="2800">
                <a:solidFill>
                  <a:schemeClr val="dk1"/>
                </a:solidFill>
              </a:defRPr>
            </a:lvl8pPr>
            <a:lvl9pPr lvl="8">
              <a:lnSpc>
                <a:spcPct val="115000"/>
              </a:lnSpc>
              <a:spcBef>
                <a:spcPts val="800"/>
              </a:spcBef>
              <a:spcAft>
                <a:spcPts val="80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nSpc>
                <a:spcPct val="115000"/>
              </a:lnSpc>
              <a:spcBef>
                <a:spcPts val="0"/>
              </a:spcBef>
              <a:spcAft>
                <a:spcPts val="0"/>
              </a:spcAft>
              <a:buClr>
                <a:schemeClr val="dk1"/>
              </a:buClr>
              <a:buSzPts val="2000"/>
              <a:buChar char="●"/>
              <a:defRPr sz="2000">
                <a:solidFill>
                  <a:schemeClr val="dk1"/>
                </a:solidFill>
              </a:defRPr>
            </a:lvl1pPr>
            <a:lvl2pPr marL="914400" lvl="1" indent="-355600">
              <a:lnSpc>
                <a:spcPct val="115000"/>
              </a:lnSpc>
              <a:spcBef>
                <a:spcPts val="800"/>
              </a:spcBef>
              <a:spcAft>
                <a:spcPts val="0"/>
              </a:spcAft>
              <a:buClr>
                <a:schemeClr val="dk1"/>
              </a:buClr>
              <a:buSzPts val="2000"/>
              <a:buChar char="○"/>
              <a:defRPr sz="2000">
                <a:solidFill>
                  <a:schemeClr val="dk1"/>
                </a:solidFill>
              </a:defRPr>
            </a:lvl2pPr>
            <a:lvl3pPr marL="1371600" lvl="2" indent="-355600">
              <a:lnSpc>
                <a:spcPct val="115000"/>
              </a:lnSpc>
              <a:spcBef>
                <a:spcPts val="800"/>
              </a:spcBef>
              <a:spcAft>
                <a:spcPts val="0"/>
              </a:spcAft>
              <a:buClr>
                <a:schemeClr val="dk1"/>
              </a:buClr>
              <a:buSzPts val="2000"/>
              <a:buChar char="■"/>
              <a:defRPr sz="2000">
                <a:solidFill>
                  <a:schemeClr val="dk1"/>
                </a:solidFill>
              </a:defRPr>
            </a:lvl3pPr>
            <a:lvl4pPr marL="1828800" lvl="3" indent="-355600">
              <a:lnSpc>
                <a:spcPct val="115000"/>
              </a:lnSpc>
              <a:spcBef>
                <a:spcPts val="800"/>
              </a:spcBef>
              <a:spcAft>
                <a:spcPts val="0"/>
              </a:spcAft>
              <a:buClr>
                <a:schemeClr val="dk1"/>
              </a:buClr>
              <a:buSzPts val="2000"/>
              <a:buChar char="●"/>
              <a:defRPr sz="2000">
                <a:solidFill>
                  <a:schemeClr val="dk1"/>
                </a:solidFill>
              </a:defRPr>
            </a:lvl4pPr>
            <a:lvl5pPr marL="2286000" lvl="4" indent="-355600">
              <a:lnSpc>
                <a:spcPct val="115000"/>
              </a:lnSpc>
              <a:spcBef>
                <a:spcPts val="800"/>
              </a:spcBef>
              <a:spcAft>
                <a:spcPts val="0"/>
              </a:spcAft>
              <a:buClr>
                <a:schemeClr val="dk1"/>
              </a:buClr>
              <a:buSzPts val="2000"/>
              <a:buChar char="○"/>
              <a:defRPr sz="2000">
                <a:solidFill>
                  <a:schemeClr val="dk1"/>
                </a:solidFill>
              </a:defRPr>
            </a:lvl5pPr>
            <a:lvl6pPr marL="2743200" lvl="5" indent="-355600">
              <a:lnSpc>
                <a:spcPct val="115000"/>
              </a:lnSpc>
              <a:spcBef>
                <a:spcPts val="800"/>
              </a:spcBef>
              <a:spcAft>
                <a:spcPts val="0"/>
              </a:spcAft>
              <a:buClr>
                <a:schemeClr val="dk1"/>
              </a:buClr>
              <a:buSzPts val="2000"/>
              <a:buChar char="■"/>
              <a:defRPr sz="2000">
                <a:solidFill>
                  <a:schemeClr val="dk1"/>
                </a:solidFill>
              </a:defRPr>
            </a:lvl6pPr>
            <a:lvl7pPr marL="3200400" lvl="6" indent="-355600">
              <a:lnSpc>
                <a:spcPct val="115000"/>
              </a:lnSpc>
              <a:spcBef>
                <a:spcPts val="800"/>
              </a:spcBef>
              <a:spcAft>
                <a:spcPts val="0"/>
              </a:spcAft>
              <a:buClr>
                <a:schemeClr val="dk1"/>
              </a:buClr>
              <a:buSzPts val="2000"/>
              <a:buChar char="●"/>
              <a:defRPr sz="2000">
                <a:solidFill>
                  <a:schemeClr val="dk1"/>
                </a:solidFill>
              </a:defRPr>
            </a:lvl7pPr>
            <a:lvl8pPr marL="3657600" lvl="7" indent="-355600">
              <a:lnSpc>
                <a:spcPct val="115000"/>
              </a:lnSpc>
              <a:spcBef>
                <a:spcPts val="800"/>
              </a:spcBef>
              <a:spcAft>
                <a:spcPts val="0"/>
              </a:spcAft>
              <a:buClr>
                <a:schemeClr val="dk1"/>
              </a:buClr>
              <a:buSzPts val="2000"/>
              <a:buChar char="○"/>
              <a:defRPr sz="2000">
                <a:solidFill>
                  <a:schemeClr val="dk1"/>
                </a:solidFill>
              </a:defRPr>
            </a:lvl8pPr>
            <a:lvl9pPr marL="4114800" lvl="8" indent="-355600">
              <a:lnSpc>
                <a:spcPct val="115000"/>
              </a:lnSpc>
              <a:spcBef>
                <a:spcPts val="800"/>
              </a:spcBef>
              <a:spcAft>
                <a:spcPts val="800"/>
              </a:spcAft>
              <a:buClr>
                <a:schemeClr val="dk1"/>
              </a:buClr>
              <a:buSzPts val="2000"/>
              <a:buChar char="■"/>
              <a:defRPr sz="2000">
                <a:solidFill>
                  <a:schemeClr val="dk1"/>
                </a:solidFill>
              </a:defRPr>
            </a:lvl9pPr>
          </a:lstStyle>
          <a:p>
            <a:endParaRPr/>
          </a:p>
        </p:txBody>
      </p:sp>
      <p:sp>
        <p:nvSpPr>
          <p:cNvPr id="8" name="Google Shape;8;p1"/>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i="0" u="none" strike="noStrike" cap="none">
                <a:solidFill>
                  <a:schemeClr val="lt2"/>
                </a:solidFill>
              </a:rPr>
              <a:t>Copyright © 202</a:t>
            </a:r>
            <a:r>
              <a:rPr lang="en" sz="400">
                <a:solidFill>
                  <a:schemeClr val="lt2"/>
                </a:solidFill>
              </a:rPr>
              <a:t>3 </a:t>
            </a:r>
            <a:r>
              <a:rPr lang="en" sz="400" i="0" u="none" strike="noStrike" cap="none">
                <a:solidFill>
                  <a:schemeClr val="lt2"/>
                </a:solidFill>
              </a:rPr>
              <a:t>Arizona Board of Regents</a:t>
            </a:r>
            <a:endParaRPr sz="400" i="0" u="none" strike="noStrike" cap="none">
              <a:solidFill>
                <a:schemeClr val="lt2"/>
              </a:solidFill>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2" r:id="rId65"/>
    <p:sldLayoutId id="2147483713" r:id="rId66"/>
    <p:sldLayoutId id="2147483714" r:id="rId67"/>
    <p:sldLayoutId id="2147483715" r:id="rId68"/>
    <p:sldLayoutId id="2147483716" r:id="rId69"/>
    <p:sldLayoutId id="2147483717" r:id="rId70"/>
    <p:sldLayoutId id="2147483718" r:id="rId71"/>
    <p:sldLayoutId id="2147483719" r:id="rId72"/>
    <p:sldLayoutId id="2147483720" r:id="rId73"/>
    <p:sldLayoutId id="2147483721" r:id="rId74"/>
    <p:sldLayoutId id="2147483722" r:id="rId75"/>
    <p:sldLayoutId id="2147483723" r:id="rId76"/>
    <p:sldLayoutId id="2147483724" r:id="rId77"/>
    <p:sldLayoutId id="2147483725" r:id="rId78"/>
    <p:sldLayoutId id="2147483726" r:id="rId79"/>
    <p:sldLayoutId id="2147483727" r:id="rId80"/>
    <p:sldLayoutId id="2147483728" r:id="rId81"/>
    <p:sldLayoutId id="2147483729" r:id="rId82"/>
    <p:sldLayoutId id="2147483730" r:id="rId83"/>
    <p:sldLayoutId id="2147483731" r:id="rId84"/>
    <p:sldLayoutId id="2147483732" r:id="rId85"/>
    <p:sldLayoutId id="2147483733" r:id="rId86"/>
    <p:sldLayoutId id="2147483734" r:id="rId87"/>
    <p:sldLayoutId id="2147483735" r:id="rId88"/>
    <p:sldLayoutId id="2147483736" r:id="rId89"/>
    <p:sldLayoutId id="2147483737" r:id="rId90"/>
    <p:sldLayoutId id="2147483738" r:id="rId91"/>
    <p:sldLayoutId id="2147483739" r:id="rId92"/>
    <p:sldLayoutId id="2147483740" r:id="rId93"/>
    <p:sldLayoutId id="2147483741" r:id="rId94"/>
    <p:sldLayoutId id="2147483742" r:id="rId95"/>
    <p:sldLayoutId id="2147483743" r:id="rId96"/>
    <p:sldLayoutId id="2147483744" r:id="rId97"/>
    <p:sldLayoutId id="2147483745" r:id="rId98"/>
    <p:sldLayoutId id="2147483746" r:id="rId99"/>
    <p:sldLayoutId id="2147483747" r:id="rId100"/>
    <p:sldLayoutId id="2147483748" r:id="rId101"/>
    <p:sldLayoutId id="2147483749" r:id="rId102"/>
    <p:sldLayoutId id="2147483750" r:id="rId103"/>
    <p:sldLayoutId id="2147483751" r:id="rId104"/>
    <p:sldLayoutId id="2147483752" r:id="rId105"/>
    <p:sldLayoutId id="2147483753" r:id="rId106"/>
    <p:sldLayoutId id="2147483754" r:id="rId107"/>
    <p:sldLayoutId id="2147483755" r:id="rId108"/>
    <p:sldLayoutId id="2147483756" r:id="rId109"/>
    <p:sldLayoutId id="2147483757" r:id="rId110"/>
    <p:sldLayoutId id="2147483758" r:id="rId111"/>
    <p:sldLayoutId id="2147483759" r:id="rId112"/>
    <p:sldLayoutId id="2147483760" r:id="rId113"/>
    <p:sldLayoutId id="2147483761" r:id="rId114"/>
    <p:sldLayoutId id="2147483762" r:id="rId115"/>
    <p:sldLayoutId id="2147483763" r:id="rId116"/>
    <p:sldLayoutId id="2147483764" r:id="rId117"/>
    <p:sldLayoutId id="2147483765" r:id="rId118"/>
    <p:sldLayoutId id="2147483766" r:id="rId119"/>
    <p:sldLayoutId id="2147483767" r:id="rId1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4641"/>
        <p:cNvGrpSpPr/>
        <p:nvPr/>
      </p:nvGrpSpPr>
      <p:grpSpPr>
        <a:xfrm>
          <a:off x="0" y="0"/>
          <a:ext cx="0" cy="0"/>
          <a:chOff x="0" y="0"/>
          <a:chExt cx="0" cy="0"/>
        </a:xfrm>
      </p:grpSpPr>
      <p:sp>
        <p:nvSpPr>
          <p:cNvPr id="4642" name="Google Shape;4642;p122"/>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chemeClr val="dk1"/>
              </a:buClr>
              <a:buSzPts val="3200"/>
              <a:buNone/>
              <a:defRPr sz="3200" b="1">
                <a:solidFill>
                  <a:schemeClr val="dk1"/>
                </a:solidFill>
              </a:defRPr>
            </a:lvl1pPr>
            <a:lvl2pPr lvl="1" rtl="0">
              <a:lnSpc>
                <a:spcPct val="115000"/>
              </a:lnSpc>
              <a:spcBef>
                <a:spcPts val="0"/>
              </a:spcBef>
              <a:spcAft>
                <a:spcPts val="0"/>
              </a:spcAft>
              <a:buClr>
                <a:schemeClr val="dk1"/>
              </a:buClr>
              <a:buSzPts val="2800"/>
              <a:buNone/>
              <a:defRPr sz="2800">
                <a:solidFill>
                  <a:schemeClr val="dk1"/>
                </a:solidFill>
              </a:defRPr>
            </a:lvl2pPr>
            <a:lvl3pPr lvl="2" rtl="0">
              <a:lnSpc>
                <a:spcPct val="115000"/>
              </a:lnSpc>
              <a:spcBef>
                <a:spcPts val="800"/>
              </a:spcBef>
              <a:spcAft>
                <a:spcPts val="0"/>
              </a:spcAft>
              <a:buClr>
                <a:schemeClr val="dk1"/>
              </a:buClr>
              <a:buSzPts val="2800"/>
              <a:buNone/>
              <a:defRPr sz="2800">
                <a:solidFill>
                  <a:schemeClr val="dk1"/>
                </a:solidFill>
              </a:defRPr>
            </a:lvl3pPr>
            <a:lvl4pPr lvl="3" rtl="0">
              <a:lnSpc>
                <a:spcPct val="115000"/>
              </a:lnSpc>
              <a:spcBef>
                <a:spcPts val="800"/>
              </a:spcBef>
              <a:spcAft>
                <a:spcPts val="0"/>
              </a:spcAft>
              <a:buClr>
                <a:schemeClr val="dk1"/>
              </a:buClr>
              <a:buSzPts val="2800"/>
              <a:buNone/>
              <a:defRPr sz="2800">
                <a:solidFill>
                  <a:schemeClr val="dk1"/>
                </a:solidFill>
              </a:defRPr>
            </a:lvl4pPr>
            <a:lvl5pPr lvl="4" rtl="0">
              <a:lnSpc>
                <a:spcPct val="115000"/>
              </a:lnSpc>
              <a:spcBef>
                <a:spcPts val="800"/>
              </a:spcBef>
              <a:spcAft>
                <a:spcPts val="0"/>
              </a:spcAft>
              <a:buClr>
                <a:schemeClr val="dk1"/>
              </a:buClr>
              <a:buSzPts val="2800"/>
              <a:buNone/>
              <a:defRPr sz="2800">
                <a:solidFill>
                  <a:schemeClr val="dk1"/>
                </a:solidFill>
              </a:defRPr>
            </a:lvl5pPr>
            <a:lvl6pPr lvl="5" rtl="0">
              <a:lnSpc>
                <a:spcPct val="115000"/>
              </a:lnSpc>
              <a:spcBef>
                <a:spcPts val="800"/>
              </a:spcBef>
              <a:spcAft>
                <a:spcPts val="0"/>
              </a:spcAft>
              <a:buClr>
                <a:schemeClr val="dk1"/>
              </a:buClr>
              <a:buSzPts val="2800"/>
              <a:buNone/>
              <a:defRPr sz="2800">
                <a:solidFill>
                  <a:schemeClr val="dk1"/>
                </a:solidFill>
              </a:defRPr>
            </a:lvl6pPr>
            <a:lvl7pPr lvl="6" rtl="0">
              <a:lnSpc>
                <a:spcPct val="115000"/>
              </a:lnSpc>
              <a:spcBef>
                <a:spcPts val="800"/>
              </a:spcBef>
              <a:spcAft>
                <a:spcPts val="0"/>
              </a:spcAft>
              <a:buClr>
                <a:schemeClr val="dk1"/>
              </a:buClr>
              <a:buSzPts val="2800"/>
              <a:buNone/>
              <a:defRPr sz="2800">
                <a:solidFill>
                  <a:schemeClr val="dk1"/>
                </a:solidFill>
              </a:defRPr>
            </a:lvl7pPr>
            <a:lvl8pPr lvl="7" rtl="0">
              <a:lnSpc>
                <a:spcPct val="115000"/>
              </a:lnSpc>
              <a:spcBef>
                <a:spcPts val="800"/>
              </a:spcBef>
              <a:spcAft>
                <a:spcPts val="0"/>
              </a:spcAft>
              <a:buClr>
                <a:schemeClr val="dk1"/>
              </a:buClr>
              <a:buSzPts val="2800"/>
              <a:buNone/>
              <a:defRPr sz="2800">
                <a:solidFill>
                  <a:schemeClr val="dk1"/>
                </a:solidFill>
              </a:defRPr>
            </a:lvl8pPr>
            <a:lvl9pPr lvl="8" rtl="0">
              <a:lnSpc>
                <a:spcPct val="115000"/>
              </a:lnSpc>
              <a:spcBef>
                <a:spcPts val="800"/>
              </a:spcBef>
              <a:spcAft>
                <a:spcPts val="800"/>
              </a:spcAft>
              <a:buClr>
                <a:schemeClr val="dk1"/>
              </a:buClr>
              <a:buSzPts val="2800"/>
              <a:buNone/>
              <a:defRPr sz="2800">
                <a:solidFill>
                  <a:schemeClr val="dk1"/>
                </a:solidFill>
              </a:defRPr>
            </a:lvl9pPr>
          </a:lstStyle>
          <a:p>
            <a:endParaRPr/>
          </a:p>
        </p:txBody>
      </p:sp>
      <p:sp>
        <p:nvSpPr>
          <p:cNvPr id="4643" name="Google Shape;4643;p122"/>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rtl="0">
              <a:lnSpc>
                <a:spcPct val="115000"/>
              </a:lnSpc>
              <a:spcBef>
                <a:spcPts val="0"/>
              </a:spcBef>
              <a:spcAft>
                <a:spcPts val="0"/>
              </a:spcAft>
              <a:buClr>
                <a:schemeClr val="dk1"/>
              </a:buClr>
              <a:buSzPts val="2000"/>
              <a:buChar char="●"/>
              <a:defRPr sz="2000">
                <a:solidFill>
                  <a:schemeClr val="dk1"/>
                </a:solidFill>
              </a:defRPr>
            </a:lvl1pPr>
            <a:lvl2pPr marL="914400" lvl="1" indent="-355600" rtl="0">
              <a:lnSpc>
                <a:spcPct val="115000"/>
              </a:lnSpc>
              <a:spcBef>
                <a:spcPts val="800"/>
              </a:spcBef>
              <a:spcAft>
                <a:spcPts val="0"/>
              </a:spcAft>
              <a:buClr>
                <a:schemeClr val="dk1"/>
              </a:buClr>
              <a:buSzPts val="2000"/>
              <a:buChar char="○"/>
              <a:defRPr sz="2000">
                <a:solidFill>
                  <a:schemeClr val="dk1"/>
                </a:solidFill>
              </a:defRPr>
            </a:lvl2pPr>
            <a:lvl3pPr marL="1371600" lvl="2" indent="-355600" rtl="0">
              <a:lnSpc>
                <a:spcPct val="115000"/>
              </a:lnSpc>
              <a:spcBef>
                <a:spcPts val="800"/>
              </a:spcBef>
              <a:spcAft>
                <a:spcPts val="0"/>
              </a:spcAft>
              <a:buClr>
                <a:schemeClr val="dk1"/>
              </a:buClr>
              <a:buSzPts val="2000"/>
              <a:buChar char="■"/>
              <a:defRPr sz="2000">
                <a:solidFill>
                  <a:schemeClr val="dk1"/>
                </a:solidFill>
              </a:defRPr>
            </a:lvl3pPr>
            <a:lvl4pPr marL="1828800" lvl="3" indent="-355600" rtl="0">
              <a:lnSpc>
                <a:spcPct val="115000"/>
              </a:lnSpc>
              <a:spcBef>
                <a:spcPts val="800"/>
              </a:spcBef>
              <a:spcAft>
                <a:spcPts val="0"/>
              </a:spcAft>
              <a:buClr>
                <a:schemeClr val="dk1"/>
              </a:buClr>
              <a:buSzPts val="2000"/>
              <a:buChar char="●"/>
              <a:defRPr sz="2000">
                <a:solidFill>
                  <a:schemeClr val="dk1"/>
                </a:solidFill>
              </a:defRPr>
            </a:lvl4pPr>
            <a:lvl5pPr marL="2286000" lvl="4" indent="-355600" rtl="0">
              <a:lnSpc>
                <a:spcPct val="115000"/>
              </a:lnSpc>
              <a:spcBef>
                <a:spcPts val="800"/>
              </a:spcBef>
              <a:spcAft>
                <a:spcPts val="0"/>
              </a:spcAft>
              <a:buClr>
                <a:schemeClr val="dk1"/>
              </a:buClr>
              <a:buSzPts val="2000"/>
              <a:buChar char="○"/>
              <a:defRPr sz="2000">
                <a:solidFill>
                  <a:schemeClr val="dk1"/>
                </a:solidFill>
              </a:defRPr>
            </a:lvl5pPr>
            <a:lvl6pPr marL="2743200" lvl="5" indent="-355600" rtl="0">
              <a:lnSpc>
                <a:spcPct val="115000"/>
              </a:lnSpc>
              <a:spcBef>
                <a:spcPts val="800"/>
              </a:spcBef>
              <a:spcAft>
                <a:spcPts val="0"/>
              </a:spcAft>
              <a:buClr>
                <a:schemeClr val="dk1"/>
              </a:buClr>
              <a:buSzPts val="2000"/>
              <a:buChar char="■"/>
              <a:defRPr sz="2000">
                <a:solidFill>
                  <a:schemeClr val="dk1"/>
                </a:solidFill>
              </a:defRPr>
            </a:lvl6pPr>
            <a:lvl7pPr marL="3200400" lvl="6" indent="-355600" rtl="0">
              <a:lnSpc>
                <a:spcPct val="115000"/>
              </a:lnSpc>
              <a:spcBef>
                <a:spcPts val="800"/>
              </a:spcBef>
              <a:spcAft>
                <a:spcPts val="0"/>
              </a:spcAft>
              <a:buClr>
                <a:schemeClr val="dk1"/>
              </a:buClr>
              <a:buSzPts val="2000"/>
              <a:buChar char="●"/>
              <a:defRPr sz="2000">
                <a:solidFill>
                  <a:schemeClr val="dk1"/>
                </a:solidFill>
              </a:defRPr>
            </a:lvl7pPr>
            <a:lvl8pPr marL="3657600" lvl="7" indent="-355600" rtl="0">
              <a:lnSpc>
                <a:spcPct val="115000"/>
              </a:lnSpc>
              <a:spcBef>
                <a:spcPts val="800"/>
              </a:spcBef>
              <a:spcAft>
                <a:spcPts val="0"/>
              </a:spcAft>
              <a:buClr>
                <a:schemeClr val="dk1"/>
              </a:buClr>
              <a:buSzPts val="2000"/>
              <a:buChar char="○"/>
              <a:defRPr sz="2000">
                <a:solidFill>
                  <a:schemeClr val="dk1"/>
                </a:solidFill>
              </a:defRPr>
            </a:lvl8pPr>
            <a:lvl9pPr marL="4114800" lvl="8" indent="-355600" rtl="0">
              <a:lnSpc>
                <a:spcPct val="115000"/>
              </a:lnSpc>
              <a:spcBef>
                <a:spcPts val="800"/>
              </a:spcBef>
              <a:spcAft>
                <a:spcPts val="800"/>
              </a:spcAft>
              <a:buClr>
                <a:schemeClr val="dk1"/>
              </a:buClr>
              <a:buSzPts val="2000"/>
              <a:buChar char="■"/>
              <a:defRPr sz="2000">
                <a:solidFill>
                  <a:schemeClr val="dk1"/>
                </a:solidFill>
              </a:defRPr>
            </a:lvl9pPr>
          </a:lstStyle>
          <a:p>
            <a:endParaRPr/>
          </a:p>
        </p:txBody>
      </p:sp>
      <p:sp>
        <p:nvSpPr>
          <p:cNvPr id="4644" name="Google Shape;4644;p122"/>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i="0" u="none" strike="noStrike" cap="none">
                <a:solidFill>
                  <a:schemeClr val="lt2"/>
                </a:solidFill>
              </a:rPr>
              <a:t>Copyright © 202</a:t>
            </a:r>
            <a:r>
              <a:rPr lang="en" sz="400">
                <a:solidFill>
                  <a:schemeClr val="lt2"/>
                </a:solidFill>
              </a:rPr>
              <a:t>3 </a:t>
            </a:r>
            <a:r>
              <a:rPr lang="en" sz="400" i="0" u="none" strike="noStrike" cap="none">
                <a:solidFill>
                  <a:schemeClr val="lt2"/>
                </a:solidFill>
              </a:rPr>
              <a:t>Arizona Board of Regents</a:t>
            </a:r>
            <a:endParaRPr sz="400" i="0" u="none" strike="noStrike" cap="none">
              <a:solidFill>
                <a:schemeClr val="lt2"/>
              </a:solidFill>
            </a:endParaRPr>
          </a:p>
        </p:txBody>
      </p:sp>
    </p:spTree>
  </p:cSld>
  <p:clrMap bg1="lt1" tx1="dk1" bg2="dk2" tx2="lt2" accent1="accent1" accent2="accent2" accent3="accent3" accent4="accent4" accent5="accent5" accent6="accent6" hlink="hlink" folHlink="folHlink"/>
  <p:sldLayoutIdLst>
    <p:sldLayoutId id="2147483768" r:id="rId1"/>
    <p:sldLayoutId id="2147483769" r:id="rId2"/>
    <p:sldLayoutId id="2147483770" r:id="rId3"/>
    <p:sldLayoutId id="2147483771" r:id="rId4"/>
    <p:sldLayoutId id="2147483772" r:id="rId5"/>
    <p:sldLayoutId id="2147483773" r:id="rId6"/>
    <p:sldLayoutId id="2147483774" r:id="rId7"/>
    <p:sldLayoutId id="2147483775" r:id="rId8"/>
    <p:sldLayoutId id="2147483776" r:id="rId9"/>
    <p:sldLayoutId id="2147483777" r:id="rId10"/>
    <p:sldLayoutId id="2147483778" r:id="rId11"/>
    <p:sldLayoutId id="2147483779" r:id="rId12"/>
    <p:sldLayoutId id="2147483780" r:id="rId13"/>
    <p:sldLayoutId id="2147483781" r:id="rId14"/>
    <p:sldLayoutId id="2147483782" r:id="rId15"/>
    <p:sldLayoutId id="2147483783" r:id="rId16"/>
    <p:sldLayoutId id="2147483784" r:id="rId17"/>
    <p:sldLayoutId id="2147483785" r:id="rId18"/>
    <p:sldLayoutId id="2147483786" r:id="rId19"/>
    <p:sldLayoutId id="2147483787" r:id="rId20"/>
    <p:sldLayoutId id="2147483788" r:id="rId21"/>
    <p:sldLayoutId id="2147483789" r:id="rId22"/>
    <p:sldLayoutId id="2147483790" r:id="rId23"/>
    <p:sldLayoutId id="2147483791" r:id="rId24"/>
    <p:sldLayoutId id="2147483792" r:id="rId25"/>
    <p:sldLayoutId id="2147483793" r:id="rId26"/>
    <p:sldLayoutId id="2147483794" r:id="rId27"/>
    <p:sldLayoutId id="2147483795" r:id="rId28"/>
    <p:sldLayoutId id="2147483796" r:id="rId29"/>
    <p:sldLayoutId id="2147483797" r:id="rId30"/>
    <p:sldLayoutId id="2147483798" r:id="rId31"/>
    <p:sldLayoutId id="2147483799" r:id="rId32"/>
    <p:sldLayoutId id="2147483800" r:id="rId33"/>
    <p:sldLayoutId id="2147483801" r:id="rId34"/>
    <p:sldLayoutId id="2147483802" r:id="rId35"/>
    <p:sldLayoutId id="2147483803" r:id="rId36"/>
    <p:sldLayoutId id="2147483804" r:id="rId37"/>
    <p:sldLayoutId id="2147483805" r:id="rId38"/>
    <p:sldLayoutId id="2147483806" r:id="rId39"/>
    <p:sldLayoutId id="2147483807" r:id="rId40"/>
    <p:sldLayoutId id="2147483808" r:id="rId41"/>
    <p:sldLayoutId id="2147483809" r:id="rId42"/>
    <p:sldLayoutId id="2147483810" r:id="rId43"/>
    <p:sldLayoutId id="2147483811" r:id="rId44"/>
    <p:sldLayoutId id="2147483812" r:id="rId45"/>
    <p:sldLayoutId id="2147483813" r:id="rId46"/>
    <p:sldLayoutId id="2147483814" r:id="rId47"/>
    <p:sldLayoutId id="2147483815" r:id="rId48"/>
    <p:sldLayoutId id="2147483816" r:id="rId49"/>
    <p:sldLayoutId id="2147483817" r:id="rId50"/>
    <p:sldLayoutId id="2147483818" r:id="rId51"/>
    <p:sldLayoutId id="2147483819" r:id="rId52"/>
    <p:sldLayoutId id="2147483820" r:id="rId53"/>
    <p:sldLayoutId id="2147483821" r:id="rId54"/>
    <p:sldLayoutId id="2147483822" r:id="rId55"/>
    <p:sldLayoutId id="2147483823" r:id="rId56"/>
    <p:sldLayoutId id="2147483824" r:id="rId57"/>
    <p:sldLayoutId id="2147483825" r:id="rId58"/>
    <p:sldLayoutId id="2147483826" r:id="rId59"/>
    <p:sldLayoutId id="2147483827" r:id="rId60"/>
    <p:sldLayoutId id="2147483828" r:id="rId61"/>
    <p:sldLayoutId id="2147483829" r:id="rId62"/>
    <p:sldLayoutId id="2147483830" r:id="rId63"/>
    <p:sldLayoutId id="2147483831" r:id="rId64"/>
    <p:sldLayoutId id="2147483832" r:id="rId65"/>
    <p:sldLayoutId id="2147483833" r:id="rId66"/>
    <p:sldLayoutId id="2147483834" r:id="rId67"/>
    <p:sldLayoutId id="2147483835" r:id="rId68"/>
    <p:sldLayoutId id="2147483836" r:id="rId69"/>
    <p:sldLayoutId id="2147483837" r:id="rId70"/>
    <p:sldLayoutId id="2147483838" r:id="rId71"/>
    <p:sldLayoutId id="2147483839" r:id="rId72"/>
    <p:sldLayoutId id="2147483840" r:id="rId73"/>
    <p:sldLayoutId id="2147483841" r:id="rId74"/>
    <p:sldLayoutId id="2147483842" r:id="rId75"/>
    <p:sldLayoutId id="2147483843" r:id="rId76"/>
    <p:sldLayoutId id="2147483844" r:id="rId77"/>
    <p:sldLayoutId id="2147483845" r:id="rId78"/>
    <p:sldLayoutId id="2147483846" r:id="rId79"/>
    <p:sldLayoutId id="2147483847" r:id="rId80"/>
    <p:sldLayoutId id="2147483848" r:id="rId81"/>
    <p:sldLayoutId id="2147483849" r:id="rId82"/>
    <p:sldLayoutId id="2147483850" r:id="rId83"/>
    <p:sldLayoutId id="2147483851" r:id="rId84"/>
    <p:sldLayoutId id="2147483852" r:id="rId85"/>
    <p:sldLayoutId id="2147483853" r:id="rId86"/>
    <p:sldLayoutId id="2147483854" r:id="rId87"/>
    <p:sldLayoutId id="2147483855" r:id="rId88"/>
    <p:sldLayoutId id="2147483856" r:id="rId89"/>
    <p:sldLayoutId id="2147483857" r:id="rId90"/>
    <p:sldLayoutId id="2147483858" r:id="rId91"/>
    <p:sldLayoutId id="2147483859" r:id="rId92"/>
    <p:sldLayoutId id="2147483860" r:id="rId93"/>
    <p:sldLayoutId id="2147483861" r:id="rId94"/>
    <p:sldLayoutId id="2147483862" r:id="rId95"/>
    <p:sldLayoutId id="2147483863" r:id="rId96"/>
    <p:sldLayoutId id="2147483864" r:id="rId97"/>
    <p:sldLayoutId id="2147483865" r:id="rId98"/>
    <p:sldLayoutId id="2147483866" r:id="rId99"/>
    <p:sldLayoutId id="2147483867" r:id="rId100"/>
    <p:sldLayoutId id="2147483868" r:id="rId101"/>
    <p:sldLayoutId id="2147483869" r:id="rId102"/>
    <p:sldLayoutId id="2147483870" r:id="rId103"/>
    <p:sldLayoutId id="2147483871" r:id="rId104"/>
    <p:sldLayoutId id="2147483872" r:id="rId105"/>
    <p:sldLayoutId id="2147483873" r:id="rId106"/>
    <p:sldLayoutId id="2147483874" r:id="rId107"/>
    <p:sldLayoutId id="2147483875" r:id="rId108"/>
    <p:sldLayoutId id="2147483876" r:id="rId109"/>
    <p:sldLayoutId id="2147483877" r:id="rId110"/>
    <p:sldLayoutId id="2147483878" r:id="rId111"/>
    <p:sldLayoutId id="2147483879" r:id="rId112"/>
    <p:sldLayoutId id="2147483880" r:id="rId113"/>
    <p:sldLayoutId id="2147483881" r:id="rId114"/>
    <p:sldLayoutId id="2147483882" r:id="rId115"/>
    <p:sldLayoutId id="2147483883" r:id="rId116"/>
    <p:sldLayoutId id="2147483884" r:id="rId117"/>
    <p:sldLayoutId id="2147483885" r:id="rId118"/>
    <p:sldLayoutId id="2147483886" r:id="rId119"/>
    <p:sldLayoutId id="2147483887" r:id="rId120"/>
    <p:sldLayoutId id="2147483888" r:id="rId121"/>
    <p:sldLayoutId id="2147483889" r:id="rId122"/>
    <p:sldLayoutId id="2147483890" r:id="rId123"/>
    <p:sldLayoutId id="2147483891" r:id="rId124"/>
    <p:sldLayoutId id="2147483892" r:id="rId12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173.xml"/><Relationship Id="rId6" Type="http://schemas.openxmlformats.org/officeDocument/2006/relationships/image" Target="../media/image14.jpg"/><Relationship Id="rId5" Type="http://schemas.openxmlformats.org/officeDocument/2006/relationships/hyperlink" Target="http://www.youtube.com/watch?v=fpMQQ2BjYqQ" TargetMode="External"/><Relationship Id="rId4" Type="http://schemas.openxmlformats.org/officeDocument/2006/relationships/image" Target="../media/image13.png"/></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53.xml"/></Relationships>
</file>

<file path=ppt/slides/_rels/slide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4.xml"/><Relationship Id="rId1" Type="http://schemas.openxmlformats.org/officeDocument/2006/relationships/slideLayout" Target="../slideLayouts/slideLayout53.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54.xml"/><Relationship Id="rId5" Type="http://schemas.openxmlformats.org/officeDocument/2006/relationships/image" Target="../media/image19.png"/><Relationship Id="rId4" Type="http://schemas.openxmlformats.org/officeDocument/2006/relationships/image" Target="../media/image18.jpg"/></Relationships>
</file>

<file path=ppt/slides/_rels/slide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66.xml"/></Relationships>
</file>

<file path=ppt/slides/_rels/slide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7.xml"/><Relationship Id="rId1" Type="http://schemas.openxmlformats.org/officeDocument/2006/relationships/slideLayout" Target="../slideLayouts/slideLayout54.xml"/><Relationship Id="rId4" Type="http://schemas.openxmlformats.org/officeDocument/2006/relationships/image" Target="../media/image22.jpg"/></Relationships>
</file>

<file path=ppt/slides/_rels/slide8.xml.rels><?xml version="1.0" encoding="UTF-8" standalone="yes"?>
<Relationships xmlns="http://schemas.openxmlformats.org/package/2006/relationships"><Relationship Id="rId3" Type="http://schemas.openxmlformats.org/officeDocument/2006/relationships/hyperlink" Target="http://www.youtube.com/watch?v=CNGPPAR-kNM" TargetMode="External"/><Relationship Id="rId2" Type="http://schemas.openxmlformats.org/officeDocument/2006/relationships/notesSlide" Target="../notesSlides/notesSlide8.xml"/><Relationship Id="rId1" Type="http://schemas.openxmlformats.org/officeDocument/2006/relationships/slideLayout" Target="../slideLayouts/slideLayout50.xml"/><Relationship Id="rId4" Type="http://schemas.openxmlformats.org/officeDocument/2006/relationships/image" Target="../media/image23.jpg"/></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300"/>
        <p:cNvGrpSpPr/>
        <p:nvPr/>
      </p:nvGrpSpPr>
      <p:grpSpPr>
        <a:xfrm>
          <a:off x="0" y="0"/>
          <a:ext cx="0" cy="0"/>
          <a:chOff x="0" y="0"/>
          <a:chExt cx="0" cy="0"/>
        </a:xfrm>
      </p:grpSpPr>
      <p:pic>
        <p:nvPicPr>
          <p:cNvPr id="9301" name="Google Shape;9301;p248"/>
          <p:cNvPicPr preferRelativeResize="0"/>
          <p:nvPr/>
        </p:nvPicPr>
        <p:blipFill rotWithShape="1">
          <a:blip r:embed="rId3">
            <a:alphaModFix/>
          </a:blip>
          <a:srcRect b="21470"/>
          <a:stretch/>
        </p:blipFill>
        <p:spPr>
          <a:xfrm>
            <a:off x="0" y="-2225"/>
            <a:ext cx="9144003" cy="4042649"/>
          </a:xfrm>
          <a:prstGeom prst="rect">
            <a:avLst/>
          </a:prstGeom>
          <a:noFill/>
          <a:ln>
            <a:noFill/>
          </a:ln>
        </p:spPr>
      </p:pic>
      <p:sp>
        <p:nvSpPr>
          <p:cNvPr id="9302" name="Google Shape;9302;p248"/>
          <p:cNvSpPr txBox="1">
            <a:spLocks noGrp="1"/>
          </p:cNvSpPr>
          <p:nvPr>
            <p:ph type="body" idx="1"/>
          </p:nvPr>
        </p:nvSpPr>
        <p:spPr>
          <a:xfrm>
            <a:off x="4197100" y="4253675"/>
            <a:ext cx="4608300" cy="738900"/>
          </a:xfrm>
          <a:prstGeom prst="rect">
            <a:avLst/>
          </a:prstGeom>
        </p:spPr>
        <p:txBody>
          <a:bodyPr spcFirstLastPara="1" wrap="square" lIns="0" tIns="0" rIns="0" bIns="0" anchor="t" anchorCtr="0">
            <a:spAutoFit/>
          </a:bodyPr>
          <a:lstStyle/>
          <a:p>
            <a:pPr marL="0" lvl="0" indent="0" algn="l" rtl="0">
              <a:spcBef>
                <a:spcPts val="0"/>
              </a:spcBef>
              <a:spcAft>
                <a:spcPts val="800"/>
              </a:spcAft>
              <a:buNone/>
            </a:pPr>
            <a:r>
              <a:rPr lang="en"/>
              <a:t>Nancy Gonzales</a:t>
            </a:r>
            <a:br>
              <a:rPr lang="en"/>
            </a:br>
            <a:r>
              <a:rPr lang="en" b="0"/>
              <a:t>Executive Vice President and University Provost</a:t>
            </a:r>
            <a:br>
              <a:rPr lang="en" b="0"/>
            </a:br>
            <a:br>
              <a:rPr lang="en" b="0"/>
            </a:br>
            <a:r>
              <a:rPr lang="en" b="0"/>
              <a:t>October 2, 2023</a:t>
            </a:r>
            <a:endParaRPr b="0"/>
          </a:p>
        </p:txBody>
      </p:sp>
      <p:sp>
        <p:nvSpPr>
          <p:cNvPr id="9303" name="Google Shape;9303;p248"/>
          <p:cNvSpPr txBox="1">
            <a:spLocks noGrp="1"/>
          </p:cNvSpPr>
          <p:nvPr>
            <p:ph type="ctrTitle"/>
          </p:nvPr>
        </p:nvSpPr>
        <p:spPr>
          <a:xfrm>
            <a:off x="420625" y="994550"/>
            <a:ext cx="8411700" cy="2318100"/>
          </a:xfrm>
          <a:prstGeom prst="rect">
            <a:avLst/>
          </a:prstGeom>
        </p:spPr>
        <p:txBody>
          <a:bodyPr spcFirstLastPara="1" wrap="square" lIns="0" tIns="0" rIns="0" bIns="0" anchor="b" anchorCtr="0">
            <a:normAutofit/>
          </a:bodyPr>
          <a:lstStyle/>
          <a:p>
            <a:pPr marL="0" lvl="0" indent="0" algn="l" rtl="0">
              <a:spcBef>
                <a:spcPts val="0"/>
              </a:spcBef>
              <a:spcAft>
                <a:spcPts val="0"/>
              </a:spcAft>
              <a:buNone/>
            </a:pPr>
            <a:r>
              <a:rPr lang="en"/>
              <a:t>A </a:t>
            </a:r>
            <a:r>
              <a:rPr lang="en">
                <a:highlight>
                  <a:schemeClr val="accent1"/>
                </a:highlight>
              </a:rPr>
              <a:t>week in review</a:t>
            </a:r>
            <a:r>
              <a:rPr lang="en"/>
              <a:t> at the nation’s most innovative university</a:t>
            </a:r>
            <a:endParaRPr/>
          </a:p>
        </p:txBody>
      </p:sp>
      <p:sp>
        <p:nvSpPr>
          <p:cNvPr id="9304" name="Google Shape;9304;p248"/>
          <p:cNvSpPr txBox="1"/>
          <p:nvPr/>
        </p:nvSpPr>
        <p:spPr>
          <a:xfrm>
            <a:off x="320050" y="692900"/>
            <a:ext cx="5524500" cy="60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lt1"/>
                </a:solidFill>
                <a:highlight>
                  <a:schemeClr val="dk1"/>
                </a:highlight>
              </a:rPr>
              <a:t>University Senate: October Meeting</a:t>
            </a:r>
            <a:endParaRPr sz="1900" b="1">
              <a:solidFill>
                <a:schemeClr val="lt1"/>
              </a:solidFill>
              <a:highlight>
                <a:schemeClr val="dk1"/>
              </a:highlight>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308"/>
        <p:cNvGrpSpPr/>
        <p:nvPr/>
      </p:nvGrpSpPr>
      <p:grpSpPr>
        <a:xfrm>
          <a:off x="0" y="0"/>
          <a:ext cx="0" cy="0"/>
          <a:chOff x="0" y="0"/>
          <a:chExt cx="0" cy="0"/>
        </a:xfrm>
      </p:grpSpPr>
      <p:pic>
        <p:nvPicPr>
          <p:cNvPr id="9309" name="Google Shape;9309;p249"/>
          <p:cNvPicPr preferRelativeResize="0"/>
          <p:nvPr/>
        </p:nvPicPr>
        <p:blipFill rotWithShape="1">
          <a:blip r:embed="rId3">
            <a:alphaModFix/>
          </a:blip>
          <a:srcRect l="20022" t="18466" r="49998" b="7161"/>
          <a:stretch/>
        </p:blipFill>
        <p:spPr>
          <a:xfrm>
            <a:off x="1161299" y="0"/>
            <a:ext cx="4297677" cy="5143501"/>
          </a:xfrm>
          <a:prstGeom prst="rect">
            <a:avLst/>
          </a:prstGeom>
          <a:noFill/>
          <a:ln>
            <a:noFill/>
          </a:ln>
        </p:spPr>
      </p:pic>
      <p:pic>
        <p:nvPicPr>
          <p:cNvPr id="9310" name="Google Shape;9310;p249"/>
          <p:cNvPicPr preferRelativeResize="0"/>
          <p:nvPr/>
        </p:nvPicPr>
        <p:blipFill>
          <a:blip r:embed="rId4">
            <a:alphaModFix/>
          </a:blip>
          <a:stretch>
            <a:fillRect/>
          </a:stretch>
        </p:blipFill>
        <p:spPr>
          <a:xfrm>
            <a:off x="1398800" y="1108723"/>
            <a:ext cx="2926075" cy="2926054"/>
          </a:xfrm>
          <a:prstGeom prst="rect">
            <a:avLst/>
          </a:prstGeom>
          <a:noFill/>
          <a:ln>
            <a:noFill/>
          </a:ln>
        </p:spPr>
      </p:pic>
      <p:pic>
        <p:nvPicPr>
          <p:cNvPr id="9311" name="Google Shape;9311;p249" descr="For the ninth year in a row, Arizona State University is No. 1 in innovation among American universities, ahead of Stanford and MIT, in the newly released annual “Best Colleges” 2024 rankings by U.S. News &amp; World Report.&#10;&#10;The continued recognition underscores ASU’s commitment to being a New American University — an enterprise dedicated to the simultaneous pursuit of excellence, broad access to quality education, and meaningful societal impact — and joins a series of top rankings that ASU has earned in high-impact areas.&#10;&#10;In the past three years, ASU has been named:&#10;• No. 1 in global impact, by Times Higher Education (2020–23), ahead of MIT and Penn State.&#10;• No. 1 in research expenditures for geological and earth sciences, anthropology, and transdisciplinary, multidisciplinary, and other sciences, by the National Science Foundation (2021), ahead of such universities as Caltech, Harvard and Johns Hopkins, respectively.&#10;• No. 1 in engineering technology enrollment, by the American Society for Engineering Education (2021), ahead of Texas A&amp;M, the Rochester Institute of Technology and the New Jersey Institute of Technology.&#10;• No. 1 journalism school in top overall awards for news, by the Broadcast Education Association (2023), ahead of Syracuse, the University of Florida and the University of Southern California.&#10;• No. 1 in visual and performing arts doctorates, by the National Science Foundation (2022), ahead of UCLA, Harvard and Yale.&#10;• No. 1 public university in the U.S. chosen by international students, by the Institute of International Education (2022), ahead of UCLA, UC Berkeley and the University of Illinois at Urbana-Champaign.🔔 Subscribe: http://www.youtube.com/asu &#10;&#10;About ASU:&#10;Recognized by U.S. News &amp; World Report as the country’s most innovative school, Arizona State University is where students and faculty work with NASA to develop, advance and lead innovations in space exploration. ASU graduates more than 20,000 thinkers, innovators and master learners every year. Take a deeper look at how ASU is building the next generation of leaders at https://www.asu.edu/about. &#10;&#10;Connect with Arizona State University: &#10;Visit ASU's website: https://www.asu.edu/ &#10;Follow ASU on Facebook: https://www.facebook.com/arizonastateuniversity/ &#10;Follow ASU on Twitter: https://twitter.com/asu &#10;Follow ASU on Instagram: https://www.instagram.com/arizonastateuniversity/ &#10;Connect with ASU on LinkedIn: https://www.linkedin.com/company/arizona-state-university" title="Repeatedly Ranked #1">
            <a:hlinkClick r:id="rId5"/>
          </p:cNvPr>
          <p:cNvPicPr preferRelativeResize="0"/>
          <p:nvPr/>
        </p:nvPicPr>
        <p:blipFill>
          <a:blip r:embed="rId6">
            <a:alphaModFix/>
          </a:blip>
          <a:stretch>
            <a:fillRect/>
          </a:stretch>
        </p:blipFill>
        <p:spPr>
          <a:xfrm>
            <a:off x="4291450" y="1266938"/>
            <a:ext cx="4639300" cy="2609617"/>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315"/>
        <p:cNvGrpSpPr/>
        <p:nvPr/>
      </p:nvGrpSpPr>
      <p:grpSpPr>
        <a:xfrm>
          <a:off x="0" y="0"/>
          <a:ext cx="0" cy="0"/>
          <a:chOff x="0" y="0"/>
          <a:chExt cx="0" cy="0"/>
        </a:xfrm>
      </p:grpSpPr>
      <p:pic>
        <p:nvPicPr>
          <p:cNvPr id="9316" name="Google Shape;9316;p250"/>
          <p:cNvPicPr preferRelativeResize="0"/>
          <p:nvPr/>
        </p:nvPicPr>
        <p:blipFill rotWithShape="1">
          <a:blip r:embed="rId3">
            <a:alphaModFix/>
          </a:blip>
          <a:srcRect b="2477"/>
          <a:stretch/>
        </p:blipFill>
        <p:spPr>
          <a:xfrm>
            <a:off x="1161300" y="0"/>
            <a:ext cx="4277700" cy="5143502"/>
          </a:xfrm>
          <a:prstGeom prst="rect">
            <a:avLst/>
          </a:prstGeom>
          <a:noFill/>
          <a:ln>
            <a:noFill/>
          </a:ln>
        </p:spPr>
      </p:pic>
      <p:sp>
        <p:nvSpPr>
          <p:cNvPr id="9317" name="Google Shape;9317;p250"/>
          <p:cNvSpPr txBox="1">
            <a:spLocks noGrp="1"/>
          </p:cNvSpPr>
          <p:nvPr>
            <p:ph type="title"/>
          </p:nvPr>
        </p:nvSpPr>
        <p:spPr>
          <a:xfrm>
            <a:off x="4619250" y="1533800"/>
            <a:ext cx="3983700" cy="3158100"/>
          </a:xfrm>
          <a:prstGeom prst="rect">
            <a:avLst/>
          </a:prstGeom>
          <a:ln>
            <a:noFill/>
          </a:ln>
        </p:spPr>
        <p:txBody>
          <a:bodyPr spcFirstLastPara="1" wrap="square" lIns="228600" tIns="201150" rIns="228600" bIns="0" anchor="t" anchorCtr="0">
            <a:noAutofit/>
          </a:bodyPr>
          <a:lstStyle/>
          <a:p>
            <a:pPr marL="0" lvl="0" indent="0" algn="l" rtl="0">
              <a:spcBef>
                <a:spcPts val="0"/>
              </a:spcBef>
              <a:spcAft>
                <a:spcPts val="800"/>
              </a:spcAft>
              <a:buNone/>
            </a:pPr>
            <a:r>
              <a:rPr lang="en"/>
              <a:t>Department of Defense awards ASU $39.8M to create Southwest Advances Prototyping (SWAP) Hub as part of Biden Administration CHIPS and Science Act.</a:t>
            </a:r>
            <a:endParaRPr/>
          </a:p>
        </p:txBody>
      </p:sp>
      <p:sp>
        <p:nvSpPr>
          <p:cNvPr id="9318" name="Google Shape;9318;p250"/>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
        <p:nvSpPr>
          <p:cNvPr id="9319" name="Google Shape;9319;p250"/>
          <p:cNvSpPr/>
          <p:nvPr/>
        </p:nvSpPr>
        <p:spPr>
          <a:xfrm>
            <a:off x="9226725" y="862375"/>
            <a:ext cx="1496700" cy="886800"/>
          </a:xfrm>
          <a:prstGeom prst="rect">
            <a:avLst/>
          </a:prstGeom>
          <a:solidFill>
            <a:srgbClr val="E8E8E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Notes:</a:t>
            </a:r>
            <a:endParaRPr sz="800" b="1"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None/>
            </a:pPr>
            <a:r>
              <a:rPr lang="en" sz="800" b="0" i="0" u="none" strike="noStrike" cap="none">
                <a:solidFill>
                  <a:srgbClr val="000000"/>
                </a:solidFill>
                <a:latin typeface="Arial"/>
                <a:ea typeface="Arial"/>
                <a:cs typeface="Arial"/>
                <a:sym typeface="Arial"/>
              </a:rPr>
              <a:t>The vertical gold bar should remain the same height as the white text box area</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323"/>
        <p:cNvGrpSpPr/>
        <p:nvPr/>
      </p:nvGrpSpPr>
      <p:grpSpPr>
        <a:xfrm>
          <a:off x="0" y="0"/>
          <a:ext cx="0" cy="0"/>
          <a:chOff x="0" y="0"/>
          <a:chExt cx="0" cy="0"/>
        </a:xfrm>
      </p:grpSpPr>
      <p:pic>
        <p:nvPicPr>
          <p:cNvPr id="9324" name="Google Shape;9324;p251"/>
          <p:cNvPicPr preferRelativeResize="0"/>
          <p:nvPr/>
        </p:nvPicPr>
        <p:blipFill rotWithShape="1">
          <a:blip r:embed="rId3">
            <a:alphaModFix/>
          </a:blip>
          <a:srcRect l="20299" r="24268"/>
          <a:stretch/>
        </p:blipFill>
        <p:spPr>
          <a:xfrm>
            <a:off x="1145975" y="0"/>
            <a:ext cx="4277699" cy="5143501"/>
          </a:xfrm>
          <a:prstGeom prst="rect">
            <a:avLst/>
          </a:prstGeom>
          <a:noFill/>
          <a:ln>
            <a:noFill/>
          </a:ln>
        </p:spPr>
      </p:pic>
      <p:sp>
        <p:nvSpPr>
          <p:cNvPr id="9325" name="Google Shape;9325;p251"/>
          <p:cNvSpPr txBox="1">
            <a:spLocks noGrp="1"/>
          </p:cNvSpPr>
          <p:nvPr>
            <p:ph type="title"/>
          </p:nvPr>
        </p:nvSpPr>
        <p:spPr>
          <a:xfrm>
            <a:off x="4523475" y="791100"/>
            <a:ext cx="4277700" cy="3561300"/>
          </a:xfrm>
          <a:prstGeom prst="rect">
            <a:avLst/>
          </a:prstGeom>
        </p:spPr>
        <p:txBody>
          <a:bodyPr spcFirstLastPara="1" wrap="square" lIns="228600" tIns="201150" rIns="228600" bIns="0" anchor="t" anchorCtr="0">
            <a:noAutofit/>
          </a:bodyPr>
          <a:lstStyle/>
          <a:p>
            <a:pPr marL="0" lvl="0" indent="0" algn="l" rtl="0">
              <a:spcBef>
                <a:spcPts val="0"/>
              </a:spcBef>
              <a:spcAft>
                <a:spcPts val="800"/>
              </a:spcAft>
              <a:buNone/>
            </a:pPr>
            <a:r>
              <a:rPr lang="en" sz="1600">
                <a:solidFill>
                  <a:srgbClr val="000000"/>
                </a:solidFill>
              </a:rPr>
              <a:t>ASU to lead USAID award to bolster leadership, entrepreneurial training for African youth</a:t>
            </a:r>
            <a:endParaRPr sz="2800"/>
          </a:p>
        </p:txBody>
      </p:sp>
      <p:sp>
        <p:nvSpPr>
          <p:cNvPr id="9326" name="Google Shape;9326;p251"/>
          <p:cNvSpPr txBox="1">
            <a:spLocks noGrp="1"/>
          </p:cNvSpPr>
          <p:nvPr>
            <p:ph type="body" idx="1"/>
          </p:nvPr>
        </p:nvSpPr>
        <p:spPr>
          <a:xfrm>
            <a:off x="4523400" y="1776100"/>
            <a:ext cx="4277700" cy="2576400"/>
          </a:xfrm>
          <a:prstGeom prst="rect">
            <a:avLst/>
          </a:prstGeom>
        </p:spPr>
        <p:txBody>
          <a:bodyPr spcFirstLastPara="1" wrap="square" lIns="228600" tIns="45700" rIns="228600" bIns="91425" anchor="t" anchorCtr="0">
            <a:noAutofit/>
          </a:bodyPr>
          <a:lstStyle/>
          <a:p>
            <a:pPr marL="0" lvl="0" indent="0" algn="l" rtl="0">
              <a:spcBef>
                <a:spcPts val="0"/>
              </a:spcBef>
              <a:spcAft>
                <a:spcPts val="0"/>
              </a:spcAft>
              <a:buNone/>
            </a:pPr>
            <a:r>
              <a:rPr lang="en" sz="1200">
                <a:solidFill>
                  <a:srgbClr val="000000"/>
                </a:solidFill>
              </a:rPr>
              <a:t>The U.S. Agency for International Development has tapped Arizona State University to help realize that future. </a:t>
            </a:r>
            <a:r>
              <a:rPr lang="en" sz="1200" b="1">
                <a:solidFill>
                  <a:srgbClr val="000000"/>
                </a:solidFill>
              </a:rPr>
              <a:t>Backed by $80 million in funding — </a:t>
            </a:r>
            <a:r>
              <a:rPr lang="en" sz="1200" b="1">
                <a:solidFill>
                  <a:srgbClr val="000000"/>
                </a:solidFill>
                <a:highlight>
                  <a:schemeClr val="accent1"/>
                </a:highlight>
              </a:rPr>
              <a:t>the largest USAID award in the university’s history</a:t>
            </a:r>
            <a:r>
              <a:rPr lang="en" sz="1200" b="1">
                <a:solidFill>
                  <a:srgbClr val="000000"/>
                </a:solidFill>
              </a:rPr>
              <a:t> — ASU is assembling a coalition to empower Africa’s youth with the tools, education and network to succeed.</a:t>
            </a:r>
            <a:r>
              <a:rPr lang="en" sz="1200">
                <a:solidFill>
                  <a:srgbClr val="000000"/>
                </a:solidFill>
              </a:rPr>
              <a:t> The award, Young African Leaders Initiative Legacy and Localization (YALI LL) will work with the Education and Youth division of USAID’s Africa Bureau to advance this goal through the YALI Africa project, which takes YALI into its next phase.</a:t>
            </a:r>
            <a:endParaRPr sz="1200">
              <a:solidFill>
                <a:srgbClr val="000000"/>
              </a:solidFill>
            </a:endParaRPr>
          </a:p>
          <a:p>
            <a:pPr marL="0" lvl="0" indent="0" algn="l" rtl="0">
              <a:spcBef>
                <a:spcPts val="0"/>
              </a:spcBef>
              <a:spcAft>
                <a:spcPts val="800"/>
              </a:spcAft>
              <a:buNone/>
            </a:pPr>
            <a:endParaRPr/>
          </a:p>
        </p:txBody>
      </p:sp>
      <p:sp>
        <p:nvSpPr>
          <p:cNvPr id="9327" name="Google Shape;9327;p251"/>
          <p:cNvSpPr txBox="1"/>
          <p:nvPr/>
        </p:nvSpPr>
        <p:spPr>
          <a:xfrm>
            <a:off x="5322025" y="1243175"/>
            <a:ext cx="38424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331"/>
        <p:cNvGrpSpPr/>
        <p:nvPr/>
      </p:nvGrpSpPr>
      <p:grpSpPr>
        <a:xfrm>
          <a:off x="0" y="0"/>
          <a:ext cx="0" cy="0"/>
          <a:chOff x="0" y="0"/>
          <a:chExt cx="0" cy="0"/>
        </a:xfrm>
      </p:grpSpPr>
      <p:sp>
        <p:nvSpPr>
          <p:cNvPr id="9332" name="Google Shape;9332;p252"/>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
        <p:nvSpPr>
          <p:cNvPr id="9333" name="Google Shape;9333;p252"/>
          <p:cNvSpPr/>
          <p:nvPr/>
        </p:nvSpPr>
        <p:spPr>
          <a:xfrm>
            <a:off x="9226725" y="862375"/>
            <a:ext cx="1496700" cy="886800"/>
          </a:xfrm>
          <a:prstGeom prst="rect">
            <a:avLst/>
          </a:prstGeom>
          <a:solidFill>
            <a:srgbClr val="E8E8E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Notes:</a:t>
            </a:r>
            <a:endParaRPr sz="800" b="1"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None/>
            </a:pPr>
            <a:r>
              <a:rPr lang="en" sz="800" b="0" i="0" u="none" strike="noStrike" cap="none">
                <a:solidFill>
                  <a:srgbClr val="000000"/>
                </a:solidFill>
                <a:latin typeface="Arial"/>
                <a:ea typeface="Arial"/>
                <a:cs typeface="Arial"/>
                <a:sym typeface="Arial"/>
              </a:rPr>
              <a:t>The vertical gold bar should remain the same height as the white text box area</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p:txBody>
      </p:sp>
      <p:pic>
        <p:nvPicPr>
          <p:cNvPr id="9334" name="Google Shape;9334;p252"/>
          <p:cNvPicPr preferRelativeResize="0"/>
          <p:nvPr/>
        </p:nvPicPr>
        <p:blipFill rotWithShape="1">
          <a:blip r:embed="rId3">
            <a:alphaModFix/>
          </a:blip>
          <a:srcRect l="559" r="19510"/>
          <a:stretch/>
        </p:blipFill>
        <p:spPr>
          <a:xfrm>
            <a:off x="4087375" y="2877975"/>
            <a:ext cx="2762651" cy="2304275"/>
          </a:xfrm>
          <a:prstGeom prst="rect">
            <a:avLst/>
          </a:prstGeom>
          <a:noFill/>
          <a:ln>
            <a:noFill/>
          </a:ln>
        </p:spPr>
      </p:pic>
      <p:pic>
        <p:nvPicPr>
          <p:cNvPr id="9335" name="Google Shape;9335;p252"/>
          <p:cNvPicPr preferRelativeResize="0"/>
          <p:nvPr/>
        </p:nvPicPr>
        <p:blipFill>
          <a:blip r:embed="rId4">
            <a:alphaModFix/>
          </a:blip>
          <a:stretch>
            <a:fillRect/>
          </a:stretch>
        </p:blipFill>
        <p:spPr>
          <a:xfrm>
            <a:off x="4087375" y="-7600"/>
            <a:ext cx="4422886" cy="2947874"/>
          </a:xfrm>
          <a:prstGeom prst="rect">
            <a:avLst/>
          </a:prstGeom>
          <a:noFill/>
          <a:ln>
            <a:noFill/>
          </a:ln>
        </p:spPr>
      </p:pic>
      <p:pic>
        <p:nvPicPr>
          <p:cNvPr id="9336" name="Google Shape;9336;p252"/>
          <p:cNvPicPr preferRelativeResize="0"/>
          <p:nvPr/>
        </p:nvPicPr>
        <p:blipFill rotWithShape="1">
          <a:blip r:embed="rId5">
            <a:alphaModFix/>
          </a:blip>
          <a:srcRect t="2752"/>
          <a:stretch/>
        </p:blipFill>
        <p:spPr>
          <a:xfrm>
            <a:off x="6850025" y="2940275"/>
            <a:ext cx="1660225" cy="2257897"/>
          </a:xfrm>
          <a:prstGeom prst="rect">
            <a:avLst/>
          </a:prstGeom>
          <a:noFill/>
          <a:ln>
            <a:noFill/>
          </a:ln>
        </p:spPr>
      </p:pic>
      <p:sp>
        <p:nvSpPr>
          <p:cNvPr id="9337" name="Google Shape;9337;p252"/>
          <p:cNvSpPr txBox="1">
            <a:spLocks noGrp="1"/>
          </p:cNvSpPr>
          <p:nvPr>
            <p:ph type="title" idx="2"/>
          </p:nvPr>
        </p:nvSpPr>
        <p:spPr>
          <a:xfrm>
            <a:off x="841250" y="994550"/>
            <a:ext cx="3965700" cy="2812800"/>
          </a:xfrm>
          <a:prstGeom prst="rect">
            <a:avLst/>
          </a:prstGeom>
        </p:spPr>
        <p:txBody>
          <a:bodyPr spcFirstLastPara="1" wrap="square" lIns="228600" tIns="228600" rIns="228600" bIns="0" anchor="t" anchorCtr="0">
            <a:noAutofit/>
          </a:bodyPr>
          <a:lstStyle/>
          <a:p>
            <a:pPr marL="0" lvl="0" indent="0" algn="l" rtl="0">
              <a:spcBef>
                <a:spcPts val="0"/>
              </a:spcBef>
              <a:spcAft>
                <a:spcPts val="800"/>
              </a:spcAft>
              <a:buNone/>
            </a:pPr>
            <a:r>
              <a:rPr lang="en"/>
              <a:t>President Biden visited ASU to announce funding support for the McCain National Library at ASU.</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341"/>
        <p:cNvGrpSpPr/>
        <p:nvPr/>
      </p:nvGrpSpPr>
      <p:grpSpPr>
        <a:xfrm>
          <a:off x="0" y="0"/>
          <a:ext cx="0" cy="0"/>
          <a:chOff x="0" y="0"/>
          <a:chExt cx="0" cy="0"/>
        </a:xfrm>
      </p:grpSpPr>
      <p:sp>
        <p:nvSpPr>
          <p:cNvPr id="9342" name="Google Shape;9342;p253"/>
          <p:cNvSpPr txBox="1">
            <a:spLocks noGrp="1"/>
          </p:cNvSpPr>
          <p:nvPr>
            <p:ph type="body" idx="1"/>
          </p:nvPr>
        </p:nvSpPr>
        <p:spPr>
          <a:xfrm>
            <a:off x="837875" y="1532875"/>
            <a:ext cx="4035900" cy="544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The ASU Generative AI Community of Practice (CoP) held its inaugural meeting at the ASU Thunderbird Global Forum in Phoenix, Arizona. This event brought together diverse stakeholders from Arizona State University (ASU) and aimed to explore the potential of Generative Artificial Intelligence (GenAI) in revolutionizing higher education. </a:t>
            </a:r>
            <a:endParaRPr/>
          </a:p>
          <a:p>
            <a:pPr marL="0" lvl="0" indent="0" algn="l" rtl="0">
              <a:spcBef>
                <a:spcPts val="400"/>
              </a:spcBef>
              <a:spcAft>
                <a:spcPts val="0"/>
              </a:spcAft>
              <a:buNone/>
            </a:pPr>
            <a:endParaRPr/>
          </a:p>
          <a:p>
            <a:pPr marL="0" lvl="0" indent="0" algn="l" rtl="0">
              <a:spcBef>
                <a:spcPts val="400"/>
              </a:spcBef>
              <a:spcAft>
                <a:spcPts val="400"/>
              </a:spcAft>
              <a:buNone/>
            </a:pPr>
            <a:r>
              <a:rPr lang="en" b="1"/>
              <a:t>Purpose: </a:t>
            </a:r>
            <a:r>
              <a:rPr lang="en"/>
              <a:t>The </a:t>
            </a:r>
            <a:r>
              <a:rPr lang="en" b="1">
                <a:highlight>
                  <a:schemeClr val="accent1"/>
                </a:highlight>
              </a:rPr>
              <a:t>primary purpose of the CoP is to assemble forward-thinking thought leaders from ASU who share a vision of harnessing GenAI to drive innovation and enhance the global learning experience.</a:t>
            </a:r>
            <a:r>
              <a:rPr lang="en"/>
              <a:t> This community provides a platform for collaboration, knowledge exchange, and collective shaping of the future of GenAI in higher education.</a:t>
            </a:r>
            <a:endParaRPr/>
          </a:p>
        </p:txBody>
      </p:sp>
      <p:sp>
        <p:nvSpPr>
          <p:cNvPr id="9343" name="Google Shape;9343;p253"/>
          <p:cNvSpPr txBox="1">
            <a:spLocks noGrp="1"/>
          </p:cNvSpPr>
          <p:nvPr>
            <p:ph type="title"/>
          </p:nvPr>
        </p:nvSpPr>
        <p:spPr>
          <a:xfrm>
            <a:off x="841250" y="615400"/>
            <a:ext cx="4415400" cy="6651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ASU hosts first </a:t>
            </a:r>
            <a:r>
              <a:rPr lang="en">
                <a:highlight>
                  <a:schemeClr val="accent1"/>
                </a:highlight>
              </a:rPr>
              <a:t>AI Community of Practice</a:t>
            </a:r>
            <a:r>
              <a:rPr lang="en"/>
              <a:t> convening</a:t>
            </a:r>
            <a:endParaRPr/>
          </a:p>
        </p:txBody>
      </p:sp>
      <p:pic>
        <p:nvPicPr>
          <p:cNvPr id="9344" name="Google Shape;9344;p253"/>
          <p:cNvPicPr preferRelativeResize="0"/>
          <p:nvPr/>
        </p:nvPicPr>
        <p:blipFill rotWithShape="1">
          <a:blip r:embed="rId3">
            <a:alphaModFix/>
          </a:blip>
          <a:srcRect l="8282"/>
          <a:stretch/>
        </p:blipFill>
        <p:spPr>
          <a:xfrm>
            <a:off x="5358374" y="1114750"/>
            <a:ext cx="3545702" cy="2914026"/>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348"/>
        <p:cNvGrpSpPr/>
        <p:nvPr/>
      </p:nvGrpSpPr>
      <p:grpSpPr>
        <a:xfrm>
          <a:off x="0" y="0"/>
          <a:ext cx="0" cy="0"/>
          <a:chOff x="0" y="0"/>
          <a:chExt cx="0" cy="0"/>
        </a:xfrm>
      </p:grpSpPr>
      <p:sp>
        <p:nvSpPr>
          <p:cNvPr id="9349" name="Google Shape;9349;p254"/>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sp>
        <p:nvSpPr>
          <p:cNvPr id="9350" name="Google Shape;9350;p254"/>
          <p:cNvSpPr/>
          <p:nvPr/>
        </p:nvSpPr>
        <p:spPr>
          <a:xfrm>
            <a:off x="9226725" y="862375"/>
            <a:ext cx="1496700" cy="886800"/>
          </a:xfrm>
          <a:prstGeom prst="rect">
            <a:avLst/>
          </a:prstGeom>
          <a:solidFill>
            <a:srgbClr val="E8E8E8"/>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800"/>
              <a:buFont typeface="Arial"/>
              <a:buNone/>
            </a:pPr>
            <a:r>
              <a:rPr lang="en" sz="800" b="1" i="0" u="none" strike="noStrike" cap="none">
                <a:solidFill>
                  <a:srgbClr val="000000"/>
                </a:solidFill>
                <a:latin typeface="Arial"/>
                <a:ea typeface="Arial"/>
                <a:cs typeface="Arial"/>
                <a:sym typeface="Arial"/>
              </a:rPr>
              <a:t>Notes:</a:t>
            </a:r>
            <a:endParaRPr sz="800" b="1"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None/>
            </a:pPr>
            <a:r>
              <a:rPr lang="en" sz="800" b="0" i="0" u="none" strike="noStrike" cap="none">
                <a:solidFill>
                  <a:srgbClr val="000000"/>
                </a:solidFill>
                <a:latin typeface="Arial"/>
                <a:ea typeface="Arial"/>
                <a:cs typeface="Arial"/>
                <a:sym typeface="Arial"/>
              </a:rPr>
              <a:t>The vertical gold bar should remain the same height as the white text box area</a:t>
            </a:r>
            <a:endParaRPr sz="800" b="0" i="0" u="none" strike="noStrike" cap="none">
              <a:solidFill>
                <a:srgbClr val="000000"/>
              </a:solidFill>
              <a:latin typeface="Arial"/>
              <a:ea typeface="Arial"/>
              <a:cs typeface="Arial"/>
              <a:sym typeface="Arial"/>
            </a:endParaRPr>
          </a:p>
          <a:p>
            <a:pPr marL="0" marR="0" lvl="0" indent="0" algn="l" rtl="0">
              <a:lnSpc>
                <a:spcPct val="100000"/>
              </a:lnSpc>
              <a:spcBef>
                <a:spcPts val="1000"/>
              </a:spcBef>
              <a:spcAft>
                <a:spcPts val="0"/>
              </a:spcAft>
              <a:buClr>
                <a:srgbClr val="000000"/>
              </a:buClr>
              <a:buSzPts val="800"/>
              <a:buFont typeface="Arial"/>
              <a:buNone/>
            </a:pPr>
            <a:endParaRPr sz="800" b="0" i="0" u="none" strike="noStrike" cap="none">
              <a:solidFill>
                <a:srgbClr val="000000"/>
              </a:solidFill>
              <a:latin typeface="Arial"/>
              <a:ea typeface="Arial"/>
              <a:cs typeface="Arial"/>
              <a:sym typeface="Arial"/>
            </a:endParaRPr>
          </a:p>
        </p:txBody>
      </p:sp>
      <p:pic>
        <p:nvPicPr>
          <p:cNvPr id="9351" name="Google Shape;9351;p254"/>
          <p:cNvPicPr preferRelativeResize="0"/>
          <p:nvPr/>
        </p:nvPicPr>
        <p:blipFill rotWithShape="1">
          <a:blip r:embed="rId3">
            <a:alphaModFix/>
          </a:blip>
          <a:srcRect l="11861" t="4251" r="27499"/>
          <a:stretch/>
        </p:blipFill>
        <p:spPr>
          <a:xfrm>
            <a:off x="4087375" y="0"/>
            <a:ext cx="4311552" cy="2425240"/>
          </a:xfrm>
          <a:prstGeom prst="rect">
            <a:avLst/>
          </a:prstGeom>
          <a:noFill/>
          <a:ln>
            <a:noFill/>
          </a:ln>
        </p:spPr>
      </p:pic>
      <p:pic>
        <p:nvPicPr>
          <p:cNvPr id="9352" name="Google Shape;9352;p254"/>
          <p:cNvPicPr preferRelativeResize="0"/>
          <p:nvPr/>
        </p:nvPicPr>
        <p:blipFill rotWithShape="1">
          <a:blip r:embed="rId4">
            <a:alphaModFix/>
          </a:blip>
          <a:srcRect b="15938"/>
          <a:stretch/>
        </p:blipFill>
        <p:spPr>
          <a:xfrm>
            <a:off x="4087375" y="2425251"/>
            <a:ext cx="4311552" cy="2718252"/>
          </a:xfrm>
          <a:prstGeom prst="rect">
            <a:avLst/>
          </a:prstGeom>
          <a:noFill/>
          <a:ln>
            <a:noFill/>
          </a:ln>
        </p:spPr>
      </p:pic>
      <p:sp>
        <p:nvSpPr>
          <p:cNvPr id="9353" name="Google Shape;9353;p254"/>
          <p:cNvSpPr txBox="1">
            <a:spLocks noGrp="1"/>
          </p:cNvSpPr>
          <p:nvPr>
            <p:ph type="title" idx="2"/>
          </p:nvPr>
        </p:nvSpPr>
        <p:spPr>
          <a:xfrm>
            <a:off x="841250" y="994550"/>
            <a:ext cx="3965700" cy="2812800"/>
          </a:xfrm>
          <a:prstGeom prst="rect">
            <a:avLst/>
          </a:prstGeom>
        </p:spPr>
        <p:txBody>
          <a:bodyPr spcFirstLastPara="1" wrap="square" lIns="228600" tIns="228600" rIns="228600" bIns="0" anchor="t" anchorCtr="0">
            <a:noAutofit/>
          </a:bodyPr>
          <a:lstStyle/>
          <a:p>
            <a:pPr marL="0" lvl="0" indent="0" algn="l" rtl="0">
              <a:spcBef>
                <a:spcPts val="0"/>
              </a:spcBef>
              <a:spcAft>
                <a:spcPts val="0"/>
              </a:spcAft>
              <a:buNone/>
            </a:pPr>
            <a:r>
              <a:rPr lang="en" sz="2000"/>
              <a:t>ASU hosted the premier of the College Tour en Español – a Spanish language film about the Hispanic/Latino student experience at ASU. </a:t>
            </a:r>
            <a:endParaRPr sz="2000"/>
          </a:p>
          <a:p>
            <a:pPr marL="0" lvl="0" indent="0" algn="l" rtl="0">
              <a:spcBef>
                <a:spcPts val="800"/>
              </a:spcBef>
              <a:spcAft>
                <a:spcPts val="800"/>
              </a:spcAft>
              <a:buNone/>
            </a:pPr>
            <a:r>
              <a:rPr lang="en" sz="2000"/>
              <a:t>The film featured 10 ASU students and recent alumni and will steam on Amazon Prime.</a:t>
            </a:r>
            <a:endParaRPr sz="2000"/>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357"/>
        <p:cNvGrpSpPr/>
        <p:nvPr/>
      </p:nvGrpSpPr>
      <p:grpSpPr>
        <a:xfrm>
          <a:off x="0" y="0"/>
          <a:ext cx="0" cy="0"/>
          <a:chOff x="0" y="0"/>
          <a:chExt cx="0" cy="0"/>
        </a:xfrm>
      </p:grpSpPr>
      <p:sp>
        <p:nvSpPr>
          <p:cNvPr id="9358" name="Google Shape;9358;p255"/>
          <p:cNvSpPr txBox="1"/>
          <p:nvPr/>
        </p:nvSpPr>
        <p:spPr>
          <a:xfrm>
            <a:off x="9150527" y="-7610"/>
            <a:ext cx="1995600" cy="1541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191919"/>
                </a:solidFill>
                <a:latin typeface="Arial"/>
                <a:ea typeface="Arial"/>
                <a:cs typeface="Arial"/>
                <a:sym typeface="Arial"/>
              </a:rPr>
              <a:t>Any photo can replace this photo to support your presentation.</a:t>
            </a:r>
            <a:endParaRPr sz="1400" b="0" i="0" u="none" strike="noStrike" cap="none">
              <a:solidFill>
                <a:srgbClr val="000000"/>
              </a:solidFill>
              <a:latin typeface="Arial"/>
              <a:ea typeface="Arial"/>
              <a:cs typeface="Arial"/>
              <a:sym typeface="Arial"/>
            </a:endParaRPr>
          </a:p>
        </p:txBody>
      </p:sp>
      <p:pic>
        <p:nvPicPr>
          <p:cNvPr id="9359" name="Google Shape;9359;p255" title="Ask Judy - Faculty Wellness Series - Part 1">
            <a:hlinkClick r:id="rId3"/>
          </p:cNvPr>
          <p:cNvPicPr preferRelativeResize="0"/>
          <p:nvPr/>
        </p:nvPicPr>
        <p:blipFill>
          <a:blip r:embed="rId4">
            <a:alphaModFix/>
          </a:blip>
          <a:stretch>
            <a:fillRect/>
          </a:stretch>
        </p:blipFill>
        <p:spPr>
          <a:xfrm>
            <a:off x="4283726" y="1118225"/>
            <a:ext cx="4349500" cy="2446594"/>
          </a:xfrm>
          <a:prstGeom prst="rect">
            <a:avLst/>
          </a:prstGeom>
          <a:noFill/>
          <a:ln>
            <a:noFill/>
          </a:ln>
        </p:spPr>
      </p:pic>
      <p:sp>
        <p:nvSpPr>
          <p:cNvPr id="9360" name="Google Shape;9360;p255"/>
          <p:cNvSpPr txBox="1"/>
          <p:nvPr/>
        </p:nvSpPr>
        <p:spPr>
          <a:xfrm>
            <a:off x="175000" y="883775"/>
            <a:ext cx="3346500" cy="3867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b="1">
                <a:solidFill>
                  <a:schemeClr val="lt1"/>
                </a:solidFill>
                <a:highlight>
                  <a:schemeClr val="dk1"/>
                </a:highlight>
              </a:rPr>
              <a:t>Please watch</a:t>
            </a:r>
            <a:br>
              <a:rPr lang="en" b="1">
                <a:solidFill>
                  <a:schemeClr val="lt1"/>
                </a:solidFill>
                <a:highlight>
                  <a:schemeClr val="dk1"/>
                </a:highlight>
              </a:rPr>
            </a:br>
            <a:br>
              <a:rPr lang="en" b="1">
                <a:solidFill>
                  <a:schemeClr val="lt1"/>
                </a:solidFill>
                <a:highlight>
                  <a:schemeClr val="dk1"/>
                </a:highlight>
              </a:rPr>
            </a:br>
            <a:r>
              <a:rPr lang="en" sz="1900" b="1">
                <a:solidFill>
                  <a:schemeClr val="dk1"/>
                </a:solidFill>
              </a:rPr>
              <a:t>ASU </a:t>
            </a:r>
            <a:r>
              <a:rPr lang="en" sz="1900" b="1">
                <a:solidFill>
                  <a:schemeClr val="dk1"/>
                </a:solidFill>
                <a:highlight>
                  <a:schemeClr val="accent1"/>
                </a:highlight>
              </a:rPr>
              <a:t>launched a video series about student and faculty wellness</a:t>
            </a:r>
            <a:r>
              <a:rPr lang="en" sz="1900" b="1">
                <a:solidFill>
                  <a:schemeClr val="dk1"/>
                </a:solidFill>
              </a:rPr>
              <a:t> called “Ask Judy”. </a:t>
            </a:r>
            <a:endParaRPr sz="1900" b="1">
              <a:solidFill>
                <a:schemeClr val="dk1"/>
              </a:solidFill>
            </a:endParaRPr>
          </a:p>
          <a:p>
            <a:pPr marL="0" lvl="0" indent="0" algn="l" rtl="0">
              <a:spcBef>
                <a:spcPts val="0"/>
              </a:spcBef>
              <a:spcAft>
                <a:spcPts val="0"/>
              </a:spcAft>
              <a:buNone/>
            </a:pPr>
            <a:endParaRPr sz="1900" b="1">
              <a:solidFill>
                <a:schemeClr val="dk1"/>
              </a:solidFill>
            </a:endParaRPr>
          </a:p>
          <a:p>
            <a:pPr marL="0" lvl="0" indent="0" algn="l" rtl="0">
              <a:spcBef>
                <a:spcPts val="0"/>
              </a:spcBef>
              <a:spcAft>
                <a:spcPts val="0"/>
              </a:spcAft>
              <a:buNone/>
            </a:pPr>
            <a:r>
              <a:rPr lang="en" sz="1900" b="1">
                <a:solidFill>
                  <a:schemeClr val="dk1"/>
                </a:solidFill>
              </a:rPr>
              <a:t>The first episode focused on advice for reaching out to students to check in on their wellbeing. </a:t>
            </a:r>
            <a:endParaRPr sz="1900" b="1">
              <a:solidFill>
                <a:schemeClr val="dk1"/>
              </a:solidFill>
            </a:endParaRPr>
          </a:p>
        </p:txBody>
      </p:sp>
      <p:sp>
        <p:nvSpPr>
          <p:cNvPr id="9361" name="Google Shape;9361;p255"/>
          <p:cNvSpPr txBox="1"/>
          <p:nvPr/>
        </p:nvSpPr>
        <p:spPr>
          <a:xfrm>
            <a:off x="4207525" y="3535250"/>
            <a:ext cx="4349400" cy="375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800" b="1"/>
              <a:t>Episode 1 featuring ASU Chief Wellness Office and Dean Judy Karshmer.</a:t>
            </a:r>
            <a:endParaRPr sz="800" b="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59"/>
                                        </p:tgtEl>
                                        <p:attrNameLst>
                                          <p:attrName>style.visibility</p:attrName>
                                        </p:attrNameLst>
                                      </p:cBhvr>
                                      <p:to>
                                        <p:strVal val="visible"/>
                                      </p:to>
                                    </p:set>
                                    <p:animEffect transition="in" filter="fade">
                                      <p:cBhvr>
                                        <p:cTn id="7" dur="1000"/>
                                        <p:tgtEl>
                                          <p:spTgt spid="93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365"/>
        <p:cNvGrpSpPr/>
        <p:nvPr/>
      </p:nvGrpSpPr>
      <p:grpSpPr>
        <a:xfrm>
          <a:off x="0" y="0"/>
          <a:ext cx="0" cy="0"/>
          <a:chOff x="0" y="0"/>
          <a:chExt cx="0" cy="0"/>
        </a:xfrm>
      </p:grpSpPr>
      <p:pic>
        <p:nvPicPr>
          <p:cNvPr id="9366" name="Google Shape;9366;p256"/>
          <p:cNvPicPr preferRelativeResize="0"/>
          <p:nvPr/>
        </p:nvPicPr>
        <p:blipFill rotWithShape="1">
          <a:blip r:embed="rId3">
            <a:alphaModFix/>
          </a:blip>
          <a:srcRect b="21470"/>
          <a:stretch/>
        </p:blipFill>
        <p:spPr>
          <a:xfrm>
            <a:off x="0" y="-2225"/>
            <a:ext cx="9144003" cy="4042649"/>
          </a:xfrm>
          <a:prstGeom prst="rect">
            <a:avLst/>
          </a:prstGeom>
          <a:noFill/>
          <a:ln>
            <a:noFill/>
          </a:ln>
        </p:spPr>
      </p:pic>
      <p:sp>
        <p:nvSpPr>
          <p:cNvPr id="9367" name="Google Shape;9367;p256"/>
          <p:cNvSpPr txBox="1">
            <a:spLocks noGrp="1"/>
          </p:cNvSpPr>
          <p:nvPr>
            <p:ph type="body" idx="1"/>
          </p:nvPr>
        </p:nvSpPr>
        <p:spPr>
          <a:xfrm>
            <a:off x="4197100" y="4253675"/>
            <a:ext cx="4608300" cy="738900"/>
          </a:xfrm>
          <a:prstGeom prst="rect">
            <a:avLst/>
          </a:prstGeom>
        </p:spPr>
        <p:txBody>
          <a:bodyPr spcFirstLastPara="1" wrap="square" lIns="0" tIns="0" rIns="0" bIns="0" anchor="t" anchorCtr="0">
            <a:spAutoFit/>
          </a:bodyPr>
          <a:lstStyle/>
          <a:p>
            <a:pPr marL="0" lvl="0" indent="0" algn="l" rtl="0">
              <a:spcBef>
                <a:spcPts val="0"/>
              </a:spcBef>
              <a:spcAft>
                <a:spcPts val="800"/>
              </a:spcAft>
              <a:buNone/>
            </a:pPr>
            <a:r>
              <a:rPr lang="en"/>
              <a:t>Nancy Gonzales</a:t>
            </a:r>
            <a:br>
              <a:rPr lang="en"/>
            </a:br>
            <a:r>
              <a:rPr lang="en" b="0"/>
              <a:t>Executive Vice President and University Provost</a:t>
            </a:r>
            <a:br>
              <a:rPr lang="en" b="0"/>
            </a:br>
            <a:br>
              <a:rPr lang="en" b="0"/>
            </a:br>
            <a:r>
              <a:rPr lang="en" b="0"/>
              <a:t>October 2, 2023</a:t>
            </a:r>
            <a:endParaRPr b="0"/>
          </a:p>
        </p:txBody>
      </p:sp>
      <p:sp>
        <p:nvSpPr>
          <p:cNvPr id="9368" name="Google Shape;9368;p256"/>
          <p:cNvSpPr txBox="1">
            <a:spLocks noGrp="1"/>
          </p:cNvSpPr>
          <p:nvPr>
            <p:ph type="ctrTitle"/>
          </p:nvPr>
        </p:nvSpPr>
        <p:spPr>
          <a:xfrm>
            <a:off x="366150" y="-377400"/>
            <a:ext cx="8411700" cy="23181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Thank you</a:t>
            </a:r>
            <a:endParaRPr/>
          </a:p>
        </p:txBody>
      </p:sp>
      <p:sp>
        <p:nvSpPr>
          <p:cNvPr id="9369" name="Google Shape;9369;p256"/>
          <p:cNvSpPr txBox="1"/>
          <p:nvPr/>
        </p:nvSpPr>
        <p:spPr>
          <a:xfrm>
            <a:off x="320050" y="692900"/>
            <a:ext cx="5524500" cy="60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lt1"/>
                </a:solidFill>
                <a:highlight>
                  <a:schemeClr val="dk1"/>
                </a:highlight>
              </a:rPr>
              <a:t>University Senate: October Meeting</a:t>
            </a:r>
            <a:endParaRPr sz="1900" b="1">
              <a:solidFill>
                <a:schemeClr val="lt1"/>
              </a:solidFill>
              <a:highlight>
                <a:schemeClr val="dk1"/>
              </a:highlight>
            </a:endParaRPr>
          </a:p>
        </p:txBody>
      </p:sp>
    </p:spTree>
  </p:cSld>
  <p:clrMapOvr>
    <a:masterClrMapping/>
  </p:clrMapOvr>
</p:sld>
</file>

<file path=ppt/theme/theme1.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545</Words>
  <Application>Microsoft Office PowerPoint</Application>
  <PresentationFormat>On-screen Show (16:9)</PresentationFormat>
  <Paragraphs>34</Paragraphs>
  <Slides>9</Slides>
  <Notes>9</Notes>
  <HiddenSlides>0</HiddenSlides>
  <MMClips>0</MMClips>
  <ScaleCrop>false</ScaleCrop>
  <HeadingPairs>
    <vt:vector size="6" baseType="variant">
      <vt:variant>
        <vt:lpstr>Fonts Used</vt:lpstr>
      </vt:variant>
      <vt:variant>
        <vt:i4>2</vt:i4>
      </vt:variant>
      <vt:variant>
        <vt:lpstr>Theme</vt:lpstr>
      </vt:variant>
      <vt:variant>
        <vt:i4>2</vt:i4>
      </vt:variant>
      <vt:variant>
        <vt:lpstr>Slide Titles</vt:lpstr>
      </vt:variant>
      <vt:variant>
        <vt:i4>9</vt:i4>
      </vt:variant>
    </vt:vector>
  </HeadingPairs>
  <TitlesOfParts>
    <vt:vector size="13" baseType="lpstr">
      <vt:lpstr>Arial</vt:lpstr>
      <vt:lpstr>Calibri</vt:lpstr>
      <vt:lpstr>2023 ASU Template Master (Official from Enterprise Brand Strategy and Management)</vt:lpstr>
      <vt:lpstr>2023 ASU Template Master (Official from Enterprise Brand Strategy and Management)</vt:lpstr>
      <vt:lpstr>A week in review at the nation’s most innovative university</vt:lpstr>
      <vt:lpstr>PowerPoint Presentation</vt:lpstr>
      <vt:lpstr>Department of Defense awards ASU $39.8M to create Southwest Advances Prototyping (SWAP) Hub as part of Biden Administration CHIPS and Science Act.</vt:lpstr>
      <vt:lpstr>ASU to lead USAID award to bolster leadership, entrepreneurial training for African youth</vt:lpstr>
      <vt:lpstr>President Biden visited ASU to announce funding support for the McCain National Library at ASU.</vt:lpstr>
      <vt:lpstr>ASU hosts first AI Community of Practice convening</vt:lpstr>
      <vt:lpstr>ASU hosted the premier of the College Tour en Español – a Spanish language film about the Hispanic/Latino student experience at ASU.  The film featured 10 ASU students and recent alumni and will steam on Amazon Prime.</vt:lpstr>
      <vt:lpstr>PowerPoint Presentation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 week in review at the nation’s most innovative university</dc:title>
  <dc:creator>Ashly Contreras</dc:creator>
  <cp:lastModifiedBy>Ashly Contreras</cp:lastModifiedBy>
  <cp:revision>1</cp:revision>
  <dcterms:modified xsi:type="dcterms:W3CDTF">2023-10-04T18:54:53Z</dcterms:modified>
</cp:coreProperties>
</file>