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70" r:id="rId1"/>
    <p:sldMasterId id="2147483771" r:id="rId2"/>
  </p:sldMasterIdLst>
  <p:notesMasterIdLst>
    <p:notesMasterId r:id="rId17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8"/>
      <p:bold r:id="rId19"/>
      <p:italic r:id="rId20"/>
      <p:boldItalic r:id="rId21"/>
    </p:embeddedFont>
    <p:embeddedFont>
      <p:font typeface="Roboto" panose="020B0604020202020204" charset="0"/>
      <p:regular r:id="rId22"/>
      <p:bold r:id="rId23"/>
      <p:italic r:id="rId24"/>
      <p:boldItalic r:id="rId2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B559086-EC9E-49E4-AA11-6E225D98933C}">
  <a:tblStyle styleId="{9B559086-EC9E-49E4-AA11-6E225D98933C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 b="off" i="off"/>
      <a:tcStyle>
        <a:tcBdr/>
      </a:tcStyle>
    </a:band1H>
    <a:band2H>
      <a:tcTxStyle b="off" i="off"/>
      <a:tcStyle>
        <a:tcBdr/>
      </a:tcStyle>
    </a:band2H>
    <a:band1V>
      <a:tcTxStyle b="off" i="off"/>
      <a:tcStyle>
        <a:tcBdr/>
      </a:tcStyle>
    </a:band1V>
    <a:band2V>
      <a:tcTxStyle b="off" i="off"/>
      <a:tcStyle>
        <a:tcBdr/>
      </a:tcStyle>
    </a:band2V>
    <a:lastCol>
      <a:tcTxStyle b="off" i="off"/>
      <a:tcStyle>
        <a:tcBdr/>
      </a:tcStyle>
    </a:lastCol>
    <a:firstCol>
      <a:tcTxStyle b="off" i="off"/>
      <a:tcStyle>
        <a:tcBdr/>
      </a:tcStyle>
    </a:firstCol>
    <a:lastRow>
      <a:tcTxStyle b="off" i="off"/>
      <a:tcStyle>
        <a:tcBdr/>
      </a:tcStyle>
    </a:lastRow>
    <a:seCell>
      <a:tcTxStyle b="off" i="off"/>
      <a:tcStyle>
        <a:tcBdr/>
      </a:tcStyle>
    </a:seCell>
    <a:swCell>
      <a:tcTxStyle b="off" i="off"/>
      <a:tcStyle>
        <a:tcBdr/>
      </a:tcStyle>
    </a:swCell>
    <a:firstRow>
      <a:tcTxStyle b="off" i="off"/>
      <a:tcStyle>
        <a:tcBdr/>
      </a:tcStyle>
    </a:firstRow>
    <a:neCell>
      <a:tcTxStyle b="off" i="off"/>
      <a:tcStyle>
        <a:tcBdr/>
      </a:tcStyle>
    </a:neCell>
    <a:nwCell>
      <a:tcTxStyle b="off" i="off"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2" d="100"/>
          <a:sy n="112" d="100"/>
        </p:scale>
        <p:origin x="102" y="44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font" Target="fonts/font1.fntdata"/><Relationship Id="rId26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font" Target="fonts/font4.fntdata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5" Type="http://schemas.openxmlformats.org/officeDocument/2006/relationships/font" Target="fonts/font8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font" Target="fonts/font3.fntdata"/><Relationship Id="rId29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7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6.fntdata"/><Relationship Id="rId28" Type="http://schemas.openxmlformats.org/officeDocument/2006/relationships/theme" Target="theme/theme1.xml"/><Relationship Id="rId10" Type="http://schemas.openxmlformats.org/officeDocument/2006/relationships/slide" Target="slides/slide8.xml"/><Relationship Id="rId19" Type="http://schemas.openxmlformats.org/officeDocument/2006/relationships/font" Target="fonts/font2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5.fntdata"/><Relationship Id="rId27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rVIuKL6waZ03pnByWMoX_aTNn8QyjsiWMoYNnFbXI44/edit#slide=id.g2b0b1c08b39_0_0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5" name="Google Shape;4645;g2b4cd45fb3b_28_1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46" name="Google Shape;4646;g2b4cd45fb3b_28_1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Find additional images to use for this slide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8" name="Google Shape;4798;g2bccf186315_2_1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99" name="Google Shape;4799;g2bccf186315_2_1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5" name="Google Shape;4825;g2bccf186315_2_1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826" name="Google Shape;4826;g2bccf186315_2_169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/>
              <a:t>Standardize 2028 goal and reformat the bar chart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49" name="Google Shape;4849;g2bccf186315_2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850" name="Google Shape;4850;g2bccf186315_2_19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9" name="Google Shape;4879;g2bccf186315_2_2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880" name="Google Shape;4880;g2bccf186315_2_25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Nancy, Sally, and Jim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3" name="Google Shape;4903;g2b4cd45fb3b_28_9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4" name="Google Shape;4904;g2b4cd45fb3b_28_9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2" name="Google Shape;4652;g2b4cd45fb3b_28_1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53" name="Google Shape;4653;g2b4cd45fb3b_28_1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9" name="Google Shape;4659;g1f2bb96faaa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0" name="Google Shape;4660;g1f2bb96faaa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7" name="Google Shape;4667;g1f2bb96faaa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668" name="Google Shape;4668;g1f2bb96faaa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3" name="Google Shape;4673;g2bccf186315_2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74" name="Google Shape;4674;g2bccf186315_2_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2" name="Google Shape;4682;g2bccf186315_2_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83" name="Google Shape;4683;g2bccf186315_2_1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4" name="Google Shape;4694;g2bccf186315_2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695" name="Google Shape;4695;g2bccf186315_2_28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8" name="Google Shape;4728;g2bccf186315_2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29" name="Google Shape;4729;g2bccf186315_2_61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1218987" marR="0" lvl="2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</a:pPr>
            <a:r>
              <a:rPr lang="en" sz="11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Updated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0" name="Google Shape;4750;g2bccf186315_2_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751" name="Google Shape;4751;g2bccf186315_2_87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*READ ME — Find more tips and tools">
  <p:cSld name="CUSTOM_18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For more tips, tools, layouts to help make your presentations shine, visit: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https://links.asu.edu/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official-presentation-template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slide options divider  &gt;&gt;&gt; choose from following templates →">
  <p:cSld name="CUSTOM_20_1_1">
    <p:bg>
      <p:bgPr>
        <a:solidFill>
          <a:schemeClr val="lt2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Section intro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44" name="Google Shape;44;p11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background">
  <p:cSld name="CUSTOM_28">
    <p:spTree>
      <p:nvGrpSpPr>
        <p:cNvPr id="1" name="Shape 24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4" name="Google Shape;2444;p101"/>
          <p:cNvSpPr>
            <a:spLocks noGrp="1"/>
          </p:cNvSpPr>
          <p:nvPr>
            <p:ph type="pic" idx="2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white">
  <p:cSld name="CUSTOM_23_1_1_2_1_1_1_1_1_1_1_1_1_1_1_2">
    <p:spTree>
      <p:nvGrpSpPr>
        <p:cNvPr id="1" name="Shape 2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6" name="Google Shape;2446;p102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black">
  <p:cSld name="CUSTOM_22_1_1_1_1_1_1_1_1_1_1_1_1_1_1_1">
    <p:bg>
      <p:bgPr>
        <a:solidFill>
          <a:schemeClr val="dk1"/>
        </a:solidFill>
        <a:effectLst/>
      </p:bgPr>
    </p:bg>
    <p:spTree>
      <p:nvGrpSpPr>
        <p:cNvPr id="1" name="Shape 2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48" name="Google Shape;2448;p103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gold">
  <p:cSld name="CUSTOM_23_1_1_1_1_1_1_1_1_1_1_1_1_1_1_1">
    <p:bg>
      <p:bgPr>
        <a:solidFill>
          <a:schemeClr val="accent1"/>
        </a:solidFill>
        <a:effectLst/>
      </p:bgPr>
    </p:bg>
    <p:spTree>
      <p:nvGrpSpPr>
        <p:cNvPr id="1" name="Shape 2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0" name="Google Shape;2450;p10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maroon">
  <p:cSld name="CUSTOM_23_1_1_1_1_2_1_1_1_1_1_1_1_1_1_1">
    <p:bg>
      <p:bgPr>
        <a:solidFill>
          <a:schemeClr val="accent2"/>
        </a:solidFill>
        <a:effectLst/>
      </p:bgPr>
    </p:bg>
    <p:spTree>
      <p:nvGrpSpPr>
        <p:cNvPr id="1" name="Shape 2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2" name="Google Shape;2452;p105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with logo — photo background">
  <p:cSld name="CUSTOM_23_1_1_2_1_1_1_1_1_1_1_1_1_1_1_1">
    <p:spTree>
      <p:nvGrpSpPr>
        <p:cNvPr id="1" name="Shape 2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4" name="Google Shape;2454;p106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455" name="Google Shape;2455;p106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56" name="Google Shape;2456;p10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white">
  <p:cSld name="CUSTOM_22_1_1_1_1_1_1_1_1_1_1_1_1_1_1_1_1">
    <p:spTree>
      <p:nvGrpSpPr>
        <p:cNvPr id="1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" name="Google Shape;2458;p10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white">
  <p:cSld name="CUSTOM_23_1_1_1_1_1_1_1_1_1_1_1_1_1_1_1_1">
    <p:spTree>
      <p:nvGrpSpPr>
        <p:cNvPr id="1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0" name="Google Shape;2460;p108"/>
          <p:cNvPicPr preferRelativeResize="0"/>
          <p:nvPr/>
        </p:nvPicPr>
        <p:blipFill rotWithShape="1">
          <a:blip r:embed="rId2">
            <a:alphaModFix/>
          </a:blip>
          <a:srcRect l="19" r="29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white">
  <p:cSld name="CUSTOM_23_1_1_2_1_1_1_1_1_1_1_1_1_1_1_1_1">
    <p:spTree>
      <p:nvGrpSpPr>
        <p:cNvPr id="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2" name="Google Shape;2462;p109"/>
          <p:cNvPicPr preferRelativeResize="0"/>
          <p:nvPr/>
        </p:nvPicPr>
        <p:blipFill rotWithShape="1">
          <a:blip r:embed="rId2">
            <a:alphaModFix/>
          </a:blip>
          <a:srcRect l="29" r="39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A Mountain topographical map pattern — black">
  <p:cSld name="CUSTOM_23_1_1_2_1_1_1_1_1_1_1_1_1_1_1_1_1_2">
    <p:bg>
      <p:bgPr>
        <a:solidFill>
          <a:schemeClr val="dk1"/>
        </a:solidFill>
        <a:effectLst/>
      </p:bgPr>
    </p:bg>
    <p:spTree>
      <p:nvGrpSpPr>
        <p:cNvPr id="1" name="Shape 2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4" name="Google Shape;2464;p11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19_1_1">
    <p:bg>
      <p:bgPr>
        <a:solidFill>
          <a:schemeClr val="dk1"/>
        </a:solidFill>
        <a:effectLst/>
      </p:bgPr>
    </p:bg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" name="Google Shape;46;p12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47" name="Google Shape;47;p1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Learn to Thrive Morse code pattern — black">
  <p:cSld name="CUSTOM_22_1_1_1_1_1_1_1_1_1_1_1_1_1_1_1_1_1">
    <p:bg>
      <p:bgPr>
        <a:solidFill>
          <a:schemeClr val="dk1"/>
        </a:solidFill>
        <a:effectLst/>
      </p:bgPr>
    </p:bg>
    <p:spTree>
      <p:nvGrpSpPr>
        <p:cNvPr id="1" name="Shape 2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6" name="Google Shape;2466;p111"/>
          <p:cNvPicPr preferRelativeResize="0"/>
          <p:nvPr/>
        </p:nvPicPr>
        <p:blipFill rotWithShape="1">
          <a:blip r:embed="rId2">
            <a:alphaModFix/>
          </a:blip>
          <a:srcRect l="39" r="49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network pattern, black">
  <p:cSld name="CUSTOM_22_1_1_1_1_1_1_1_1_1_1_1_1_1_1_1_1_2">
    <p:bg>
      <p:bgPr>
        <a:solidFill>
          <a:schemeClr val="dk1"/>
        </a:solidFill>
        <a:effectLst/>
      </p:bgPr>
    </p:bg>
    <p:spTree>
      <p:nvGrpSpPr>
        <p:cNvPr id="1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8" name="Google Shape;2468;p112"/>
          <p:cNvPicPr preferRelativeResize="0"/>
          <p:nvPr/>
        </p:nvPicPr>
        <p:blipFill rotWithShape="1">
          <a:blip r:embed="rId2">
            <a:alphaModFix/>
          </a:blip>
          <a:srcRect l="49" r="59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white">
  <p:cSld name="CUSTOM_23_1_1_2_1_1_1_1_1_1_1_1_1_1_1_1_1_1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70" name="Google Shape;2470;p113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471" name="Google Shape;2471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5" name="Google Shape;2945;p113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2946" name="Google Shape;2946;p113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113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113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113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113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113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113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113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113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113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113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113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113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113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113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113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113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113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113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113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113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113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113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113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113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113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113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113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113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113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113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113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113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113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113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113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113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113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113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113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113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113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113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113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113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113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113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113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113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113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113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113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113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113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113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113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113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113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113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113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113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113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113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113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113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113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113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113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113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113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113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113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113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113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113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113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113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113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113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113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113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113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113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113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113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113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113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113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113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113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113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113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113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113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113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113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113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113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113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113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113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113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113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113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113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113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113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113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113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113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113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113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113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113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113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113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113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113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113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113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113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113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113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113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113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113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113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113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113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113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113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113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113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113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113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113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113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113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113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113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113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113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113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113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113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113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113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113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113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113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113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113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113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113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113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113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113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113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113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113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113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113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113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113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113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113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113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113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113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113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113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113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113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113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113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113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113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113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113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113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113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113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113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113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113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113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113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113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113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113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113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113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113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113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113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113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113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113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113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113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113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113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113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113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113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113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113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113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113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113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113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113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113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113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113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113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113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113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113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113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113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113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113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113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113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113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113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113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113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113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113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113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113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113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113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113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113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113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113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113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113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113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113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113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113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113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113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113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113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113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113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113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113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113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113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113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113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113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113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113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113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113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113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113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113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113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113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113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113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113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113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113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113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113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113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113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113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113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113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113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113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113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113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113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113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113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113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113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113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113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113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113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113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113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113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113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113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113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113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113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113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113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113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113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113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113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113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113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113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113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113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113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113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113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113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113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113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113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113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113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113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113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113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113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113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113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113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113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113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113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113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113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113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113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113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113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113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113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113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113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113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113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113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113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113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113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113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113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113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113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113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113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113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113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113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113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113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113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113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113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113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113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113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113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113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113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113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113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113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113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113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113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113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113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113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113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113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113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113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113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113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113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113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113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113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113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113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113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113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113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113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113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113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113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113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113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113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113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113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113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113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113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113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113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113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113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113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113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113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113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113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113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113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113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113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113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113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113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113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113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113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113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113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113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113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113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113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113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113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113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113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113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113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113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113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113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113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113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113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113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113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113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113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113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113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113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113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113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113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113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113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0" name="Google Shape;3420;p11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1" name="Google Shape;3421;p113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113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113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white">
  <p:cSld name="CUSTOM_23_1_1_2_1_1_1_1_1_1_1_1_1_1_1_1_1_1_1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25" name="Google Shape;3425;p114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3426" name="Google Shape;3426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8" name="Google Shape;3428;p114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3429" name="Google Shape;3429;p114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114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31" name="Google Shape;3431;p114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2" name="Google Shape;3432;p114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3" name="Google Shape;3433;p114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4" name="Google Shape;3434;p114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, white">
  <p:cSld name="CUSTOM_23_1_1_1_1_1_1_1_1_1_1_1_1_1_1_1_1_2">
    <p:spTree>
      <p:nvGrpSpPr>
        <p:cNvPr id="1" name="Shape 3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6" name="Google Shape;3436;p115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437" name="Google Shape;3437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1" name="Google Shape;3481;p115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482" name="Google Shape;3482;p115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15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15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15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15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15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15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15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15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15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15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15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15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15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15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15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15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15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15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15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15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15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15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15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15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15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15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15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15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15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15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15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15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15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15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15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15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15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15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15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15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15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15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15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26" name="Google Shape;3526;p115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27" name="Google Shape;3527;p115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15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15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15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15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15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15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15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15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15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15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15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15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15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15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42" name="Google Shape;3542;p115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3" name="Google Shape;3543;p11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4" name="Google Shape;3544;p115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5" name="Google Shape;3545;p11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 Mountain topo pattern edges, black">
  <p:cSld name="CUSTOM_23_1_1_1_1_1_1_1_1_1_1_1_1_1_1_1_1_1">
    <p:bg>
      <p:bgPr>
        <a:solidFill>
          <a:schemeClr val="dk1"/>
        </a:solidFill>
        <a:effectLst/>
      </p:bgPr>
    </p:bg>
    <p:spTree>
      <p:nvGrpSpPr>
        <p:cNvPr id="1" name="Shape 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47" name="Google Shape;3547;p116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548" name="Google Shape;3548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2" name="Google Shape;4022;p116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23" name="Google Shape;4023;p116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16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16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16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16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16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16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16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16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16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16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16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16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16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16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16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16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16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16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16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16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16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16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16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16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16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16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16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16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16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16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16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16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16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16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16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16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16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16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16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16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16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16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16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16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16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16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16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16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16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16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16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16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16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16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16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16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16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16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16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16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16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16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16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16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16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16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16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16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16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16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16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16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16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16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16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16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16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16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16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16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16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16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16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16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16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16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16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16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16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16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16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16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16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16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16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16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16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16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16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16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16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16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16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16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16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16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16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16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16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16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16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16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16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16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16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16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16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16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16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16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16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16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16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16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16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16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16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16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16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16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16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16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16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16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16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16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16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16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16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16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16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16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16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16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16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16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16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16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16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16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16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16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16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16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16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16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16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16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16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16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16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16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16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16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16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16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16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16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16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16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16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16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16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16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16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16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16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16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16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16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16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16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16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16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16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16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16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16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16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16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16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16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16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16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16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16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16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16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16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16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16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16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16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16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16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16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16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16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16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16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16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16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16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16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16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16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16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16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16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16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16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16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16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16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16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16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16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16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16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16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16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16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16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16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16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16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16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16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16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16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16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16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16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16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16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16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16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16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16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16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16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16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16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16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16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16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16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16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16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16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16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16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16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16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16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16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16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16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16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16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16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16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16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16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16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16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16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16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16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16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16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16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16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16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16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16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16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16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16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16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16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16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16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16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16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16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16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16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16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16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16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16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16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16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16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16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16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16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16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16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16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16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16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16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16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16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16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16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16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16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16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16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16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16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16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16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16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16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16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16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16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16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16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16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16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16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16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16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16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16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16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16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16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16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116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116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16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16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16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16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16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16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16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16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116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116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16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16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16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16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16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16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16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16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116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116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116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116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116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116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116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116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116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116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116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116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116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116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116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116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116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116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116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116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116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116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116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116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116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116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116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116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116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116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116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116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116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116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116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116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116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116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116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116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116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116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116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116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116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116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116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116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116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116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116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116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116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116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116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116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116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116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116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116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116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116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116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116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116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116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116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116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116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116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116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116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116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116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116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116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116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116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116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116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116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116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116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116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116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116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116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116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116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116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116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116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116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116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116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116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116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116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116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116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116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116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116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116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116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97" name="Google Shape;4497;p116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8" name="Google Shape;4498;p116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99" name="Google Shape;4499;p116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0" name="Google Shape;4500;p116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Learn to Thrive Morse code pattern edges, black">
  <p:cSld name="CUSTOM_22_1_1_1_1_1_1_1_1_1_1_1_1_1_1_1_1_1_1_1">
    <p:bg>
      <p:bgPr>
        <a:solidFill>
          <a:schemeClr val="dk1"/>
        </a:solidFill>
        <a:effectLst/>
      </p:bgPr>
    </p:bg>
    <p:spTree>
      <p:nvGrpSpPr>
        <p:cNvPr id="1" name="Shape 4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2" name="Google Shape;4502;p117"/>
          <p:cNvGrpSpPr/>
          <p:nvPr/>
        </p:nvGrpSpPr>
        <p:grpSpPr>
          <a:xfrm>
            <a:off x="4572001" y="223051"/>
            <a:ext cx="9269048" cy="542679"/>
            <a:chOff x="-62524" y="217501"/>
            <a:chExt cx="9269048" cy="542679"/>
          </a:xfrm>
        </p:grpSpPr>
        <p:sp>
          <p:nvSpPr>
            <p:cNvPr id="4503" name="Google Shape;4503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05" name="Google Shape;4505;p117"/>
          <p:cNvGrpSpPr/>
          <p:nvPr/>
        </p:nvGrpSpPr>
        <p:grpSpPr>
          <a:xfrm>
            <a:off x="-4697049" y="4377776"/>
            <a:ext cx="9269048" cy="542679"/>
            <a:chOff x="-62524" y="217501"/>
            <a:chExt cx="9269048" cy="542679"/>
          </a:xfrm>
        </p:grpSpPr>
        <p:sp>
          <p:nvSpPr>
            <p:cNvPr id="4506" name="Google Shape;4506;p117"/>
            <p:cNvSpPr/>
            <p:nvPr/>
          </p:nvSpPr>
          <p:spPr>
            <a:xfrm>
              <a:off x="-62524" y="217501"/>
              <a:ext cx="9267232" cy="540895"/>
            </a:xfrm>
            <a:custGeom>
              <a:avLst/>
              <a:gdLst/>
              <a:ahLst/>
              <a:cxnLst/>
              <a:rect l="l" t="t" r="r" b="b"/>
              <a:pathLst>
                <a:path w="285695" h="16675" extrusionOk="0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117"/>
            <p:cNvSpPr/>
            <p:nvPr/>
          </p:nvSpPr>
          <p:spPr>
            <a:xfrm>
              <a:off x="18861" y="217501"/>
              <a:ext cx="9187662" cy="542679"/>
            </a:xfrm>
            <a:custGeom>
              <a:avLst/>
              <a:gdLst/>
              <a:ahLst/>
              <a:cxnLst/>
              <a:rect l="l" t="t" r="r" b="b"/>
              <a:pathLst>
                <a:path w="283242" h="16730" extrusionOk="0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08" name="Google Shape;4508;p117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09" name="Google Shape;4509;p11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0" name="Google Shape;4510;p117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11" name="Google Shape;4511;p11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, with ASU network pattern edges — black">
  <p:cSld name="CUSTOM_22_1_1_1_1_1_1_1_1_1_1_1_1_1_1_1_1_1_1_2">
    <p:bg>
      <p:bgPr>
        <a:solidFill>
          <a:schemeClr val="dk1"/>
        </a:solidFill>
        <a:effectLst/>
      </p:bgPr>
    </p:bg>
    <p:spTree>
      <p:nvGrpSpPr>
        <p:cNvPr id="1" name="Shape 45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13" name="Google Shape;4513;p118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14" name="Google Shape;4514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8" name="Google Shape;4558;p118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559" name="Google Shape;4559;p118"/>
            <p:cNvSpPr/>
            <p:nvPr/>
          </p:nvSpPr>
          <p:spPr>
            <a:xfrm>
              <a:off x="3968050" y="3267050"/>
              <a:ext cx="2041825" cy="1687950"/>
            </a:xfrm>
            <a:custGeom>
              <a:avLst/>
              <a:gdLst/>
              <a:ahLst/>
              <a:cxnLst/>
              <a:rect l="l" t="t" r="r" b="b"/>
              <a:pathLst>
                <a:path w="81673" h="67518" extrusionOk="0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118"/>
            <p:cNvSpPr/>
            <p:nvPr/>
          </p:nvSpPr>
          <p:spPr>
            <a:xfrm>
              <a:off x="3938225" y="4013600"/>
              <a:ext cx="1469250" cy="918525"/>
            </a:xfrm>
            <a:custGeom>
              <a:avLst/>
              <a:gdLst/>
              <a:ahLst/>
              <a:cxnLst/>
              <a:rect l="l" t="t" r="r" b="b"/>
              <a:pathLst>
                <a:path w="58770" h="36741" extrusionOk="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118"/>
            <p:cNvSpPr/>
            <p:nvPr/>
          </p:nvSpPr>
          <p:spPr>
            <a:xfrm>
              <a:off x="4769250" y="3825700"/>
              <a:ext cx="621325" cy="828100"/>
            </a:xfrm>
            <a:custGeom>
              <a:avLst/>
              <a:gdLst/>
              <a:ahLst/>
              <a:cxnLst/>
              <a:rect l="l" t="t" r="r" b="b"/>
              <a:pathLst>
                <a:path w="24853" h="33124" extrusionOk="0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118"/>
            <p:cNvSpPr/>
            <p:nvPr/>
          </p:nvSpPr>
          <p:spPr>
            <a:xfrm>
              <a:off x="4550575" y="3238225"/>
              <a:ext cx="1476200" cy="1111375"/>
            </a:xfrm>
            <a:custGeom>
              <a:avLst/>
              <a:gdLst/>
              <a:ahLst/>
              <a:cxnLst/>
              <a:rect l="l" t="t" r="r" b="b"/>
              <a:pathLst>
                <a:path w="59048" h="44455" extrusionOk="0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118"/>
            <p:cNvSpPr/>
            <p:nvPr/>
          </p:nvSpPr>
          <p:spPr>
            <a:xfrm>
              <a:off x="4560500" y="4022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w="11925" cap="rnd" cmpd="sng">
              <a:solidFill>
                <a:srgbClr val="FAFAF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118"/>
            <p:cNvSpPr/>
            <p:nvPr/>
          </p:nvSpPr>
          <p:spPr>
            <a:xfrm>
              <a:off x="5320975" y="4864525"/>
              <a:ext cx="162050" cy="162050"/>
            </a:xfrm>
            <a:custGeom>
              <a:avLst/>
              <a:gdLst/>
              <a:ahLst/>
              <a:cxnLst/>
              <a:rect l="l" t="t" r="r" b="b"/>
              <a:pathLst>
                <a:path w="6482" h="6482" extrusionOk="0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118"/>
            <p:cNvSpPr/>
            <p:nvPr/>
          </p:nvSpPr>
          <p:spPr>
            <a:xfrm>
              <a:off x="5457150" y="3205400"/>
              <a:ext cx="141175" cy="141200"/>
            </a:xfrm>
            <a:custGeom>
              <a:avLst/>
              <a:gdLst/>
              <a:ahLst/>
              <a:cxnLst/>
              <a:rect l="l" t="t" r="r" b="b"/>
              <a:pathLst>
                <a:path w="5647" h="5648" extrusionOk="0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118"/>
            <p:cNvSpPr/>
            <p:nvPr/>
          </p:nvSpPr>
          <p:spPr>
            <a:xfrm>
              <a:off x="4476000" y="393805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118"/>
            <p:cNvSpPr/>
            <p:nvPr/>
          </p:nvSpPr>
          <p:spPr>
            <a:xfrm>
              <a:off x="5916425" y="4199475"/>
              <a:ext cx="169000" cy="169025"/>
            </a:xfrm>
            <a:custGeom>
              <a:avLst/>
              <a:gdLst/>
              <a:ahLst/>
              <a:cxnLst/>
              <a:rect l="l" t="t" r="r" b="b"/>
              <a:pathLst>
                <a:path w="6760" h="6761" extrusionOk="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118"/>
            <p:cNvSpPr/>
            <p:nvPr/>
          </p:nvSpPr>
          <p:spPr>
            <a:xfrm>
              <a:off x="5308050" y="42680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118"/>
            <p:cNvSpPr/>
            <p:nvPr/>
          </p:nvSpPr>
          <p:spPr>
            <a:xfrm>
              <a:off x="4575425" y="3277975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118"/>
            <p:cNvSpPr/>
            <p:nvPr/>
          </p:nvSpPr>
          <p:spPr>
            <a:xfrm>
              <a:off x="4717575" y="45653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118"/>
            <p:cNvSpPr/>
            <p:nvPr/>
          </p:nvSpPr>
          <p:spPr>
            <a:xfrm>
              <a:off x="5161925" y="3794900"/>
              <a:ext cx="101400" cy="100425"/>
            </a:xfrm>
            <a:custGeom>
              <a:avLst/>
              <a:gdLst/>
              <a:ahLst/>
              <a:cxnLst/>
              <a:rect l="l" t="t" r="r" b="b"/>
              <a:pathLst>
                <a:path w="4056" h="4017" extrusionOk="0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118"/>
            <p:cNvSpPr/>
            <p:nvPr/>
          </p:nvSpPr>
          <p:spPr>
            <a:xfrm>
              <a:off x="3475975" y="1202350"/>
              <a:ext cx="2910650" cy="2071675"/>
            </a:xfrm>
            <a:custGeom>
              <a:avLst/>
              <a:gdLst/>
              <a:ahLst/>
              <a:cxnLst/>
              <a:rect l="l" t="t" r="r" b="b"/>
              <a:pathLst>
                <a:path w="116426" h="82867" extrusionOk="0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118"/>
            <p:cNvSpPr/>
            <p:nvPr/>
          </p:nvSpPr>
          <p:spPr>
            <a:xfrm>
              <a:off x="3486925" y="1242125"/>
              <a:ext cx="1707825" cy="1914600"/>
            </a:xfrm>
            <a:custGeom>
              <a:avLst/>
              <a:gdLst/>
              <a:ahLst/>
              <a:cxnLst/>
              <a:rect l="l" t="t" r="r" b="b"/>
              <a:pathLst>
                <a:path w="68313" h="76584" extrusionOk="0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118"/>
            <p:cNvSpPr/>
            <p:nvPr/>
          </p:nvSpPr>
          <p:spPr>
            <a:xfrm>
              <a:off x="3775200" y="1242125"/>
              <a:ext cx="2600500" cy="2037875"/>
            </a:xfrm>
            <a:custGeom>
              <a:avLst/>
              <a:gdLst/>
              <a:ahLst/>
              <a:cxnLst/>
              <a:rect l="l" t="t" r="r" b="b"/>
              <a:pathLst>
                <a:path w="104020" h="81515" extrusionOk="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118"/>
            <p:cNvSpPr/>
            <p:nvPr/>
          </p:nvSpPr>
          <p:spPr>
            <a:xfrm>
              <a:off x="4215575" y="2341575"/>
              <a:ext cx="356875" cy="355900"/>
            </a:xfrm>
            <a:custGeom>
              <a:avLst/>
              <a:gdLst/>
              <a:ahLst/>
              <a:cxnLst/>
              <a:rect l="l" t="t" r="r" b="b"/>
              <a:pathLst>
                <a:path w="14275" h="14236" fill="none" extrusionOk="0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118"/>
            <p:cNvSpPr/>
            <p:nvPr/>
          </p:nvSpPr>
          <p:spPr>
            <a:xfrm>
              <a:off x="4191700" y="1243125"/>
              <a:ext cx="2214825" cy="1835075"/>
            </a:xfrm>
            <a:custGeom>
              <a:avLst/>
              <a:gdLst/>
              <a:ahLst/>
              <a:cxnLst/>
              <a:rect l="l" t="t" r="r" b="b"/>
              <a:pathLst>
                <a:path w="88593" h="73403" extrusionOk="0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118"/>
            <p:cNvSpPr/>
            <p:nvPr/>
          </p:nvSpPr>
          <p:spPr>
            <a:xfrm>
              <a:off x="4516775" y="2272975"/>
              <a:ext cx="128250" cy="128250"/>
            </a:xfrm>
            <a:custGeom>
              <a:avLst/>
              <a:gdLst/>
              <a:ahLst/>
              <a:cxnLst/>
              <a:rect l="l" t="t" r="r" b="b"/>
              <a:pathLst>
                <a:path w="5130" h="5130" extrusionOk="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118"/>
            <p:cNvSpPr/>
            <p:nvPr/>
          </p:nvSpPr>
          <p:spPr>
            <a:xfrm>
              <a:off x="4130075" y="26119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118"/>
            <p:cNvSpPr/>
            <p:nvPr/>
          </p:nvSpPr>
          <p:spPr>
            <a:xfrm>
              <a:off x="4800075" y="1388250"/>
              <a:ext cx="85525" cy="85525"/>
            </a:xfrm>
            <a:custGeom>
              <a:avLst/>
              <a:gdLst/>
              <a:ahLst/>
              <a:cxnLst/>
              <a:rect l="l" t="t" r="r" b="b"/>
              <a:pathLst>
                <a:path w="3421" h="3421" extrusionOk="0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118"/>
            <p:cNvSpPr/>
            <p:nvPr/>
          </p:nvSpPr>
          <p:spPr>
            <a:xfrm>
              <a:off x="5087375" y="1151675"/>
              <a:ext cx="214725" cy="214725"/>
            </a:xfrm>
            <a:custGeom>
              <a:avLst/>
              <a:gdLst/>
              <a:ahLst/>
              <a:cxnLst/>
              <a:rect l="l" t="t" r="r" b="b"/>
              <a:pathLst>
                <a:path w="8589" h="8589" extrusionOk="0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118"/>
            <p:cNvSpPr/>
            <p:nvPr/>
          </p:nvSpPr>
          <p:spPr>
            <a:xfrm>
              <a:off x="4108200" y="1164575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118"/>
            <p:cNvSpPr/>
            <p:nvPr/>
          </p:nvSpPr>
          <p:spPr>
            <a:xfrm>
              <a:off x="5272250" y="2345550"/>
              <a:ext cx="172000" cy="172000"/>
            </a:xfrm>
            <a:custGeom>
              <a:avLst/>
              <a:gdLst/>
              <a:ahLst/>
              <a:cxnLst/>
              <a:rect l="l" t="t" r="r" b="b"/>
              <a:pathLst>
                <a:path w="6880" h="6880" extrusionOk="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118"/>
            <p:cNvSpPr/>
            <p:nvPr/>
          </p:nvSpPr>
          <p:spPr>
            <a:xfrm>
              <a:off x="6332925" y="2049300"/>
              <a:ext cx="86500" cy="85525"/>
            </a:xfrm>
            <a:custGeom>
              <a:avLst/>
              <a:gdLst/>
              <a:ahLst/>
              <a:cxnLst/>
              <a:rect l="l" t="t" r="r" b="b"/>
              <a:pathLst>
                <a:path w="3460" h="3421" extrusionOk="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118"/>
            <p:cNvSpPr/>
            <p:nvPr/>
          </p:nvSpPr>
          <p:spPr>
            <a:xfrm>
              <a:off x="6251425" y="1692425"/>
              <a:ext cx="171975" cy="172000"/>
            </a:xfrm>
            <a:custGeom>
              <a:avLst/>
              <a:gdLst/>
              <a:ahLst/>
              <a:cxnLst/>
              <a:rect l="l" t="t" r="r" b="b"/>
              <a:pathLst>
                <a:path w="6879" h="6880" extrusionOk="0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118"/>
            <p:cNvSpPr/>
            <p:nvPr/>
          </p:nvSpPr>
          <p:spPr>
            <a:xfrm>
              <a:off x="4868675" y="2955900"/>
              <a:ext cx="214725" cy="214750"/>
            </a:xfrm>
            <a:custGeom>
              <a:avLst/>
              <a:gdLst/>
              <a:ahLst/>
              <a:cxnLst/>
              <a:rect l="l" t="t" r="r" b="b"/>
              <a:pathLst>
                <a:path w="8589" h="8590" extrusionOk="0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118"/>
            <p:cNvSpPr/>
            <p:nvPr/>
          </p:nvSpPr>
          <p:spPr>
            <a:xfrm>
              <a:off x="1862600" y="3088100"/>
              <a:ext cx="2253575" cy="2372875"/>
            </a:xfrm>
            <a:custGeom>
              <a:avLst/>
              <a:gdLst/>
              <a:ahLst/>
              <a:cxnLst/>
              <a:rect l="l" t="t" r="r" b="b"/>
              <a:pathLst>
                <a:path w="90143" h="94915" extrusionOk="0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118"/>
            <p:cNvSpPr/>
            <p:nvPr/>
          </p:nvSpPr>
          <p:spPr>
            <a:xfrm>
              <a:off x="1589250" y="3124900"/>
              <a:ext cx="2383800" cy="2334100"/>
            </a:xfrm>
            <a:custGeom>
              <a:avLst/>
              <a:gdLst/>
              <a:ahLst/>
              <a:cxnLst/>
              <a:rect l="l" t="t" r="r" b="b"/>
              <a:pathLst>
                <a:path w="95352" h="93364" extrusionOk="0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118"/>
            <p:cNvSpPr/>
            <p:nvPr/>
          </p:nvSpPr>
          <p:spPr>
            <a:xfrm>
              <a:off x="1620050" y="3054325"/>
              <a:ext cx="1676025" cy="2386775"/>
            </a:xfrm>
            <a:custGeom>
              <a:avLst/>
              <a:gdLst/>
              <a:ahLst/>
              <a:cxnLst/>
              <a:rect l="l" t="t" r="r" b="b"/>
              <a:pathLst>
                <a:path w="67041" h="95471" extrusionOk="0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118"/>
            <p:cNvSpPr/>
            <p:nvPr/>
          </p:nvSpPr>
          <p:spPr>
            <a:xfrm>
              <a:off x="2866625" y="3743200"/>
              <a:ext cx="100425" cy="100425"/>
            </a:xfrm>
            <a:custGeom>
              <a:avLst/>
              <a:gdLst/>
              <a:ahLst/>
              <a:cxnLst/>
              <a:rect l="l" t="t" r="r" b="b"/>
              <a:pathLst>
                <a:path w="4017" h="4017" extrusionOk="0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118"/>
            <p:cNvSpPr/>
            <p:nvPr/>
          </p:nvSpPr>
          <p:spPr>
            <a:xfrm>
              <a:off x="3896475" y="4102075"/>
              <a:ext cx="168025" cy="168000"/>
            </a:xfrm>
            <a:custGeom>
              <a:avLst/>
              <a:gdLst/>
              <a:ahLst/>
              <a:cxnLst/>
              <a:rect l="l" t="t" r="r" b="b"/>
              <a:pathLst>
                <a:path w="6721" h="6720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118"/>
            <p:cNvSpPr/>
            <p:nvPr/>
          </p:nvSpPr>
          <p:spPr>
            <a:xfrm>
              <a:off x="3261275" y="5409275"/>
              <a:ext cx="67600" cy="67600"/>
            </a:xfrm>
            <a:custGeom>
              <a:avLst/>
              <a:gdLst/>
              <a:ahLst/>
              <a:cxnLst/>
              <a:rect l="l" t="t" r="r" b="b"/>
              <a:pathLst>
                <a:path w="2704" h="2704" extrusionOk="0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118"/>
            <p:cNvSpPr/>
            <p:nvPr/>
          </p:nvSpPr>
          <p:spPr>
            <a:xfrm>
              <a:off x="4049550" y="4952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118"/>
            <p:cNvSpPr/>
            <p:nvPr/>
          </p:nvSpPr>
          <p:spPr>
            <a:xfrm>
              <a:off x="3039575" y="46498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118"/>
            <p:cNvSpPr/>
            <p:nvPr/>
          </p:nvSpPr>
          <p:spPr>
            <a:xfrm>
              <a:off x="1572350" y="4220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118"/>
            <p:cNvSpPr/>
            <p:nvPr/>
          </p:nvSpPr>
          <p:spPr>
            <a:xfrm>
              <a:off x="1968975" y="489335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118"/>
            <p:cNvSpPr/>
            <p:nvPr/>
          </p:nvSpPr>
          <p:spPr>
            <a:xfrm>
              <a:off x="2182700" y="4698500"/>
              <a:ext cx="168025" cy="168025"/>
            </a:xfrm>
            <a:custGeom>
              <a:avLst/>
              <a:gdLst/>
              <a:ahLst/>
              <a:cxnLst/>
              <a:rect l="l" t="t" r="r" b="b"/>
              <a:pathLst>
                <a:path w="6721" h="6721" extrusionOk="0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118"/>
            <p:cNvSpPr/>
            <p:nvPr/>
          </p:nvSpPr>
          <p:spPr>
            <a:xfrm>
              <a:off x="3068425" y="4078200"/>
              <a:ext cx="139175" cy="140200"/>
            </a:xfrm>
            <a:custGeom>
              <a:avLst/>
              <a:gdLst/>
              <a:ahLst/>
              <a:cxnLst/>
              <a:rect l="l" t="t" r="r" b="b"/>
              <a:pathLst>
                <a:path w="5567" h="5608" extrusionOk="0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118"/>
            <p:cNvSpPr/>
            <p:nvPr/>
          </p:nvSpPr>
          <p:spPr>
            <a:xfrm>
              <a:off x="2567400" y="3906225"/>
              <a:ext cx="117325" cy="118325"/>
            </a:xfrm>
            <a:custGeom>
              <a:avLst/>
              <a:gdLst/>
              <a:ahLst/>
              <a:cxnLst/>
              <a:rect l="l" t="t" r="r" b="b"/>
              <a:pathLst>
                <a:path w="4693" h="4733" extrusionOk="0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118"/>
            <p:cNvSpPr/>
            <p:nvPr/>
          </p:nvSpPr>
          <p:spPr>
            <a:xfrm>
              <a:off x="3448150" y="3110975"/>
              <a:ext cx="92475" cy="92475"/>
            </a:xfrm>
            <a:custGeom>
              <a:avLst/>
              <a:gdLst/>
              <a:ahLst/>
              <a:cxnLst/>
              <a:rect l="l" t="t" r="r" b="b"/>
              <a:pathLst>
                <a:path w="3699" h="3699" extrusionOk="0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118"/>
            <p:cNvSpPr/>
            <p:nvPr/>
          </p:nvSpPr>
          <p:spPr>
            <a:xfrm>
              <a:off x="3764250" y="3208400"/>
              <a:ext cx="112375" cy="112350"/>
            </a:xfrm>
            <a:custGeom>
              <a:avLst/>
              <a:gdLst/>
              <a:ahLst/>
              <a:cxnLst/>
              <a:rect l="l" t="t" r="r" b="b"/>
              <a:pathLst>
                <a:path w="4495" h="4494" extrusionOk="0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118"/>
            <p:cNvSpPr/>
            <p:nvPr/>
          </p:nvSpPr>
          <p:spPr>
            <a:xfrm>
              <a:off x="1820850" y="3036425"/>
              <a:ext cx="118325" cy="119300"/>
            </a:xfrm>
            <a:custGeom>
              <a:avLst/>
              <a:gdLst/>
              <a:ahLst/>
              <a:cxnLst/>
              <a:rect l="l" t="t" r="r" b="b"/>
              <a:pathLst>
                <a:path w="4733" h="4772" extrusionOk="0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118"/>
            <p:cNvSpPr/>
            <p:nvPr/>
          </p:nvSpPr>
          <p:spPr>
            <a:xfrm>
              <a:off x="3957100" y="2074150"/>
              <a:ext cx="95475" cy="95475"/>
            </a:xfrm>
            <a:custGeom>
              <a:avLst/>
              <a:gdLst/>
              <a:ahLst/>
              <a:cxnLst/>
              <a:rect l="l" t="t" r="r" b="b"/>
              <a:pathLst>
                <a:path w="3819" h="3819" extrusionOk="0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03" name="Google Shape;4603;p118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04" name="Google Shape;4604;p118"/>
            <p:cNvSpPr/>
            <p:nvPr/>
          </p:nvSpPr>
          <p:spPr>
            <a:xfrm>
              <a:off x="1213475" y="271900"/>
              <a:ext cx="2059750" cy="2462350"/>
            </a:xfrm>
            <a:custGeom>
              <a:avLst/>
              <a:gdLst/>
              <a:ahLst/>
              <a:cxnLst/>
              <a:rect l="l" t="t" r="r" b="b"/>
              <a:pathLst>
                <a:path w="82390" h="98494" extrusionOk="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118"/>
            <p:cNvSpPr/>
            <p:nvPr/>
          </p:nvSpPr>
          <p:spPr>
            <a:xfrm>
              <a:off x="1242325" y="534350"/>
              <a:ext cx="2532900" cy="2075650"/>
            </a:xfrm>
            <a:custGeom>
              <a:avLst/>
              <a:gdLst/>
              <a:ahLst/>
              <a:cxnLst/>
              <a:rect l="l" t="t" r="r" b="b"/>
              <a:pathLst>
                <a:path w="101316" h="83026" extrusionOk="0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118"/>
            <p:cNvSpPr/>
            <p:nvPr/>
          </p:nvSpPr>
          <p:spPr>
            <a:xfrm>
              <a:off x="2120075" y="537325"/>
              <a:ext cx="1637250" cy="2199900"/>
            </a:xfrm>
            <a:custGeom>
              <a:avLst/>
              <a:gdLst/>
              <a:ahLst/>
              <a:cxnLst/>
              <a:rect l="l" t="t" r="r" b="b"/>
              <a:pathLst>
                <a:path w="65490" h="87996" extrusionOk="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118"/>
            <p:cNvSpPr/>
            <p:nvPr/>
          </p:nvSpPr>
          <p:spPr>
            <a:xfrm>
              <a:off x="3218525" y="2685525"/>
              <a:ext cx="79550" cy="79550"/>
            </a:xfrm>
            <a:custGeom>
              <a:avLst/>
              <a:gdLst/>
              <a:ahLst/>
              <a:cxnLst/>
              <a:rect l="l" t="t" r="r" b="b"/>
              <a:pathLst>
                <a:path w="3182" h="3182" extrusionOk="0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118"/>
            <p:cNvSpPr/>
            <p:nvPr/>
          </p:nvSpPr>
          <p:spPr>
            <a:xfrm>
              <a:off x="1196600" y="1236150"/>
              <a:ext cx="95450" cy="95475"/>
            </a:xfrm>
            <a:custGeom>
              <a:avLst/>
              <a:gdLst/>
              <a:ahLst/>
              <a:cxnLst/>
              <a:rect l="l" t="t" r="r" b="b"/>
              <a:pathLst>
                <a:path w="3818" h="3819" extrusionOk="0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118"/>
            <p:cNvSpPr/>
            <p:nvPr/>
          </p:nvSpPr>
          <p:spPr>
            <a:xfrm>
              <a:off x="1750275" y="2517525"/>
              <a:ext cx="137225" cy="137200"/>
            </a:xfrm>
            <a:custGeom>
              <a:avLst/>
              <a:gdLst/>
              <a:ahLst/>
              <a:cxnLst/>
              <a:rect l="l" t="t" r="r" b="b"/>
              <a:pathLst>
                <a:path w="5489" h="5488" extrusionOk="0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118"/>
            <p:cNvSpPr/>
            <p:nvPr/>
          </p:nvSpPr>
          <p:spPr>
            <a:xfrm>
              <a:off x="2386475" y="1930025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118"/>
            <p:cNvSpPr/>
            <p:nvPr/>
          </p:nvSpPr>
          <p:spPr>
            <a:xfrm>
              <a:off x="2236375" y="978700"/>
              <a:ext cx="94475" cy="95450"/>
            </a:xfrm>
            <a:custGeom>
              <a:avLst/>
              <a:gdLst/>
              <a:ahLst/>
              <a:cxnLst/>
              <a:rect l="l" t="t" r="r" b="b"/>
              <a:pathLst>
                <a:path w="3779" h="3818" extrusionOk="0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118"/>
            <p:cNvSpPr/>
            <p:nvPr/>
          </p:nvSpPr>
          <p:spPr>
            <a:xfrm>
              <a:off x="2175750" y="155127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118"/>
            <p:cNvSpPr/>
            <p:nvPr/>
          </p:nvSpPr>
          <p:spPr>
            <a:xfrm>
              <a:off x="3687725" y="1511525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118"/>
            <p:cNvSpPr/>
            <p:nvPr/>
          </p:nvSpPr>
          <p:spPr>
            <a:xfrm>
              <a:off x="2675750" y="1764000"/>
              <a:ext cx="117325" cy="117325"/>
            </a:xfrm>
            <a:custGeom>
              <a:avLst/>
              <a:gdLst/>
              <a:ahLst/>
              <a:cxnLst/>
              <a:rect l="l" t="t" r="r" b="b"/>
              <a:pathLst>
                <a:path w="4693" h="4693" extrusionOk="0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118"/>
            <p:cNvSpPr/>
            <p:nvPr/>
          </p:nvSpPr>
          <p:spPr>
            <a:xfrm>
              <a:off x="2067400" y="484650"/>
              <a:ext cx="115325" cy="116325"/>
            </a:xfrm>
            <a:custGeom>
              <a:avLst/>
              <a:gdLst/>
              <a:ahLst/>
              <a:cxnLst/>
              <a:rect l="l" t="t" r="r" b="b"/>
              <a:pathLst>
                <a:path w="4613" h="4653" extrusionOk="0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118"/>
            <p:cNvSpPr/>
            <p:nvPr/>
          </p:nvSpPr>
          <p:spPr>
            <a:xfrm>
              <a:off x="3489900" y="655625"/>
              <a:ext cx="119300" cy="119300"/>
            </a:xfrm>
            <a:custGeom>
              <a:avLst/>
              <a:gdLst/>
              <a:ahLst/>
              <a:cxnLst/>
              <a:rect l="l" t="t" r="r" b="b"/>
              <a:pathLst>
                <a:path w="4772" h="4772" extrusionOk="0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118"/>
            <p:cNvSpPr/>
            <p:nvPr/>
          </p:nvSpPr>
          <p:spPr>
            <a:xfrm>
              <a:off x="3094250" y="981675"/>
              <a:ext cx="95475" cy="95450"/>
            </a:xfrm>
            <a:custGeom>
              <a:avLst/>
              <a:gdLst/>
              <a:ahLst/>
              <a:cxnLst/>
              <a:rect l="l" t="t" r="r" b="b"/>
              <a:pathLst>
                <a:path w="3819" h="3818" extrusionOk="0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118"/>
            <p:cNvSpPr/>
            <p:nvPr/>
          </p:nvSpPr>
          <p:spPr>
            <a:xfrm>
              <a:off x="1505750" y="239100"/>
              <a:ext cx="95450" cy="94475"/>
            </a:xfrm>
            <a:custGeom>
              <a:avLst/>
              <a:gdLst/>
              <a:ahLst/>
              <a:cxnLst/>
              <a:rect l="l" t="t" r="r" b="b"/>
              <a:pathLst>
                <a:path w="3818" h="3779" extrusionOk="0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19" name="Google Shape;4619;p118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0" name="Google Shape;4620;p118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1" name="Google Shape;4621;p118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22" name="Google Shape;4622;p118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photo grid background">
  <p:cSld name="CUSTOM_23_1_1_1_2">
    <p:spTree>
      <p:nvGrpSpPr>
        <p:cNvPr id="1" name="Shape 4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4" name="Google Shape;4624;p119"/>
          <p:cNvSpPr>
            <a:spLocks noGrp="1"/>
          </p:cNvSpPr>
          <p:nvPr>
            <p:ph type="pic" idx="2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5" name="Google Shape;4625;p119"/>
          <p:cNvSpPr>
            <a:spLocks noGrp="1"/>
          </p:cNvSpPr>
          <p:nvPr>
            <p:ph type="pic" idx="3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4626" name="Google Shape;4626;p119"/>
          <p:cNvSpPr>
            <a:spLocks noGrp="1"/>
          </p:cNvSpPr>
          <p:nvPr>
            <p:ph type="pic" idx="4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4627" name="Google Shape;4627;p119"/>
          <p:cNvSpPr>
            <a:spLocks noGrp="1"/>
          </p:cNvSpPr>
          <p:nvPr>
            <p:ph type="pic" idx="5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8" name="Google Shape;4628;p119"/>
          <p:cNvSpPr>
            <a:spLocks noGrp="1"/>
          </p:cNvSpPr>
          <p:nvPr>
            <p:ph type="pic" idx="6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4629" name="Google Shape;4629;p119"/>
          <p:cNvSpPr>
            <a:spLocks noGrp="1"/>
          </p:cNvSpPr>
          <p:nvPr>
            <p:ph type="pic" idx="7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4630" name="Google Shape;4630;p119"/>
          <p:cNvSpPr>
            <a:spLocks noGrp="1"/>
          </p:cNvSpPr>
          <p:nvPr>
            <p:ph type="pic" idx="8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4631" name="Google Shape;4631;p119"/>
          <p:cNvSpPr>
            <a:spLocks noGrp="1"/>
          </p:cNvSpPr>
          <p:nvPr>
            <p:ph type="pic" idx="9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zz-Not intended for use. Included so the full ASU color palette is available for your use in the color picker.">
  <p:cSld name="CUSTOM_30">
    <p:spTree>
      <p:nvGrpSpPr>
        <p:cNvPr id="1" name="Shape 4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33" name="Google Shape;4633;p120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None/>
            </a:pPr>
            <a:r>
              <a:rPr lang="en" sz="3200" b="1">
                <a:solidFill>
                  <a:srgbClr val="191919"/>
                </a:solidFill>
              </a:rPr>
              <a:t>ASU color palette</a:t>
            </a:r>
            <a:br>
              <a:rPr lang="en" sz="3200" b="1">
                <a:solidFill>
                  <a:srgbClr val="191919"/>
                </a:solidFill>
              </a:rPr>
            </a:br>
            <a:r>
              <a:rPr lang="en" b="1">
                <a:solidFill>
                  <a:schemeClr val="lt1"/>
                </a:solidFill>
                <a:highlight>
                  <a:schemeClr val="dk1"/>
                </a:highlight>
              </a:rPr>
              <a:t>Not intended for use: This slide ensures the expanded ASU color palette is in your color picker.</a:t>
            </a:r>
            <a:r>
              <a:rPr lang="en" sz="1300" b="1">
                <a:solidFill>
                  <a:schemeClr val="lt1"/>
                </a:solidFill>
                <a:highlight>
                  <a:schemeClr val="dk1"/>
                </a:highlight>
              </a:rPr>
              <a:t> </a:t>
            </a:r>
            <a:endParaRPr sz="1300" b="1">
              <a:solidFill>
                <a:schemeClr val="lt1"/>
              </a:solidFill>
              <a:highlight>
                <a:schemeClr val="dk1"/>
              </a:highlight>
            </a:endParaRPr>
          </a:p>
        </p:txBody>
      </p:sp>
      <p:graphicFrame>
        <p:nvGraphicFramePr>
          <p:cNvPr id="4634" name="Google Shape;4634;p120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{9B559086-EC9E-49E4-AA11-6E225D98933C}</a:tableStyleId>
              </a:tblPr>
              <a:tblGrid>
                <a:gridCol w="987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6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711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8013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/>
                        <a:t>Primary colors</a:t>
                      </a:r>
                      <a:r>
                        <a:rPr lang="en" sz="800"/>
                        <a:t>. These should be your first color choices and used more prominently than secondary colors</a:t>
                      </a:r>
                      <a:endParaRPr sz="8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49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>
                          <a:solidFill>
                            <a:srgbClr val="191919"/>
                          </a:solidFill>
                        </a:rPr>
                      </a:b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8E8E8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2750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/>
                        <a:t>Secondary colors</a:t>
                      </a:r>
                      <a:r>
                        <a:rPr lang="en" sz="600"/>
                        <a:t>. Use as accents. Only use in addition to primary. May not to be used without primary brand colors. </a:t>
                      </a:r>
                      <a:endParaRPr sz="600" u="none" strike="noStrike" cap="none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927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500" b="1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Gree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n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Blue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#747474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4625"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ASU Grayscale. </a:t>
                      </a:r>
                      <a:r>
                        <a:rPr lang="en" sz="500"/>
                        <a:t>For text, line and fill colors. ASU Gray is a part of this scale.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 b="1"/>
                    </a:p>
                  </a:txBody>
                  <a:tcPr marL="0" marR="91425" marT="91425" marB="91425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/>
                        <a:t>ASU Black</a:t>
                      </a:r>
                      <a:endParaRPr sz="700" b="1"/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/>
                        <a:t>#000000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1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2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(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Gray 3)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4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5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6</a:t>
                      </a:r>
                      <a:endParaRPr sz="700" b="1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Gray</a:t>
                      </a:r>
                      <a:r>
                        <a:rPr lang="en" sz="700" b="1" u="none" strike="noStrike" cap="none">
                          <a:solidFill>
                            <a:srgbClr val="191919"/>
                          </a:solidFill>
                        </a:rPr>
                        <a:t> </a:t>
                      </a: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7</a:t>
                      </a:r>
                      <a:r>
                        <a:rPr lang="en" sz="700" u="none" strike="noStrike" cap="non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 b="1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AFAFA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8100"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500" b="1"/>
                        <a:t>Color tints.</a:t>
                      </a:r>
                      <a:r>
                        <a:rPr lang="en" sz="500"/>
                        <a:t> Brand palette tint variations for use in data visualizations and spreadsheets</a:t>
                      </a:r>
                      <a:endParaRPr sz="500"/>
                    </a:p>
                  </a:txBody>
                  <a:tcPr marL="0" marR="91425" marT="0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6172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Gold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#FFF1C9</a:t>
                      </a:r>
                      <a:endParaRPr sz="700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Maroon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#DFC9CF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25% ASU Blue</a:t>
                      </a:r>
                      <a:endParaRPr sz="700"/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/>
                        <a:t>#D6F0FA</a:t>
                      </a:r>
                      <a:endParaRPr sz="700" u="none" strike="noStrike" cap="none"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strike="noStrike" cap="none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#EBD9D2</a:t>
                      </a:r>
                      <a:endParaRPr/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>
                        <a:solidFill>
                          <a:srgbClr val="191919"/>
                        </a:solidFill>
                      </a:endParaRPr>
                    </a:p>
                  </a:txBody>
                  <a:tcPr marL="0" marR="91425" marT="91425" marB="0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91425" marR="91425" marT="91425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4635" name="Google Shape;4635;p120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{9B559086-EC9E-49E4-AA11-6E225D98933C}</a:tableStyleId>
              </a:tblPr>
              <a:tblGrid>
                <a:gridCol w="20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23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81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700" u="none" strike="noStrike" cap="none"/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sz="600" b="1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>
                          <a:solidFill>
                            <a:srgbClr val="191919"/>
                          </a:solidFill>
                        </a:rPr>
                      </a:br>
                      <a:endParaRPr sz="600">
                        <a:solidFill>
                          <a:srgbClr val="191919"/>
                        </a:solidFill>
                      </a:endParaRPr>
                    </a:p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600" b="1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/>
                    </a:p>
                  </a:txBody>
                  <a:tcPr marL="4570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3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600">
                        <a:solidFill>
                          <a:srgbClr val="191919"/>
                        </a:solidFill>
                      </a:endParaRPr>
                    </a:p>
                  </a:txBody>
                  <a:tcPr marL="0" marR="0" marT="0" marB="0">
                    <a:lnL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0_1_2">
    <p:bg>
      <p:bgPr>
        <a:solidFill>
          <a:schemeClr val="accent1"/>
        </a:solidFill>
        <a:effectLst/>
      </p:bgPr>
    </p:bg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50" name="Google Shape;50;p1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729" t="13552" r="59274" b="16227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ine with text">
  <p:cSld name="Headline with text">
    <p:spTree>
      <p:nvGrpSpPr>
        <p:cNvPr id="1" name="Shape 4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38" name="Google Shape;4638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8072438" y="4475912"/>
            <a:ext cx="950326" cy="55785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ustom Layout">
  <p:cSld name="Custom Layout">
    <p:spTree>
      <p:nvGrpSpPr>
        <p:cNvPr id="1" name="Shape 46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1" name="Google Shape;4641;p12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2250000" cy="22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42" name="Google Shape;4642;p124"/>
          <p:cNvSpPr txBox="1">
            <a:spLocks noGrp="1"/>
          </p:cNvSpPr>
          <p:nvPr>
            <p:ph type="ftr" idx="11"/>
          </p:nvPr>
        </p:nvSpPr>
        <p:spPr>
          <a:xfrm>
            <a:off x="0" y="0"/>
            <a:ext cx="2250000" cy="22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643" name="Google Shape;4643;p124"/>
          <p:cNvSpPr txBox="1">
            <a:spLocks noGrp="1"/>
          </p:cNvSpPr>
          <p:nvPr>
            <p:ph type="sldNum" idx="12"/>
          </p:nvPr>
        </p:nvSpPr>
        <p:spPr>
          <a:xfrm>
            <a:off x="0" y="0"/>
            <a:ext cx="2250000" cy="225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0" marR="0" lvl="0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l" rtl="0">
              <a:spcBef>
                <a:spcPts val="0"/>
              </a:spcBef>
              <a:buNone/>
              <a:def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19_1_2">
    <p:bg>
      <p:bgPr>
        <a:solidFill>
          <a:schemeClr val="accent2"/>
        </a:solidFill>
        <a:effectLst/>
      </p:bgPr>
    </p:bg>
    <p:spTree>
      <p:nvGrpSpPr>
        <p:cNvPr id="1" name="Shape 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Google Shape;52;p14"/>
          <p:cNvPicPr preferRelativeResize="0"/>
          <p:nvPr/>
        </p:nvPicPr>
        <p:blipFill rotWithShape="1">
          <a:blip r:embed="rId2">
            <a:alphaModFix/>
          </a:blip>
          <a:srcRect l="7060" t="13180" r="5884" b="891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53" name="Google Shape;53;p1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white">
  <p:cSld name="CUSTOM_20_1_1_1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15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6" name="Google Shape;56;p15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black">
  <p:cSld name="CUSTOM_19_1_1_1">
    <p:bg>
      <p:bgPr>
        <a:solidFill>
          <a:schemeClr val="dk1"/>
        </a:solidFill>
        <a:effectLst/>
      </p:bgPr>
    </p:bg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6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gold">
  <p:cSld name="CUSTOM_20_1_1_1_1">
    <p:bg>
      <p:bgPr>
        <a:solidFill>
          <a:schemeClr val="accent1"/>
        </a:solidFill>
        <a:effectLst/>
      </p:bgPr>
    </p:bg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7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2" name="Google Shape;62;p17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preheader — maroon">
  <p:cSld name="CUSTOM_19_1_1_1_1">
    <p:bg>
      <p:bgPr>
        <a:solidFill>
          <a:schemeClr val="accent2"/>
        </a:solidFill>
        <a:effectLst/>
      </p:bgPr>
    </p:bg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8"/>
          <p:cNvSpPr txBox="1">
            <a:spLocks noGrp="1"/>
          </p:cNvSpPr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5" name="Google Shape;65;p18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l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white">
  <p:cSld name="CUSTOM_22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" name="Google Shape;67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68" name="Google Shape;68;p1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, pattern background — black">
  <p:cSld name="CUSTOM_23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" name="Google Shape;70;p20"/>
          <p:cNvPicPr preferRelativeResize="0"/>
          <p:nvPr/>
        </p:nvPicPr>
        <p:blipFill rotWithShape="1">
          <a:blip r:embed="rId2">
            <a:alphaModFix/>
          </a:blip>
          <a:srcRect l="19" r="19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71" name="Google Shape;71;p2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*READ ME — Find more branded templates and tools for your use">
  <p:cSld name="CUSTOM_18_2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3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5200" b="1"/>
              <a:t>Find more branded templates created for your use:</a:t>
            </a:r>
            <a:endParaRPr sz="5200" b="1"/>
          </a:p>
          <a:p>
            <a:pPr marL="0" lvl="0" indent="0" algn="l" rtl="0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None/>
            </a:pP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https://brand guide.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asu.edu/tools/</a:t>
            </a:r>
            <a:b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</a:br>
            <a:r>
              <a:rPr lang="en" sz="5200" b="1">
                <a:solidFill>
                  <a:schemeClr val="dk1"/>
                </a:solidFill>
                <a:highlight>
                  <a:schemeClr val="accent1"/>
                </a:highlight>
              </a:rPr>
              <a:t>templates-libraries </a:t>
            </a:r>
            <a:endParaRPr sz="5200" b="1">
              <a:solidFill>
                <a:schemeClr val="dk1"/>
              </a:solidFill>
              <a:highlight>
                <a:schemeClr val="accent1"/>
              </a:highlight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photo background">
  <p:cSld name="CUSTOM_22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21"/>
          <p:cNvSpPr>
            <a:spLocks noGrp="1"/>
          </p:cNvSpPr>
          <p:nvPr>
            <p:ph type="pic" idx="2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74" name="Google Shape;74;p21"/>
          <p:cNvSpPr txBox="1">
            <a:spLocks noGrp="1"/>
          </p:cNvSpPr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ctr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with subtitle and text">
  <p:cSld name="CUSTOM_23_1">
    <p:spTree>
      <p:nvGrpSpPr>
        <p:cNvPr id="1" name="Shape 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Google Shape;76;p22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22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0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rtl="0"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rtl="0"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78" name="Google Shape;78;p22"/>
          <p:cNvSpPr txBox="1">
            <a:spLocks noGrp="1"/>
          </p:cNvSpPr>
          <p:nvPr>
            <p:ph type="subTitle" idx="1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79" name="Google Shape;79;p22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black">
  <p:cSld name="CUSTOM_22_1_1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23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2" name="Google Shape;82;p23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3" name="Google Shape;83;p23"/>
          <p:cNvSpPr txBox="1">
            <a:spLocks noGrp="1"/>
          </p:cNvSpPr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gold">
  <p:cSld name="CUSTOM_23_1_1">
    <p:spTree>
      <p:nvGrpSpPr>
        <p:cNvPr id="1" name="Shape 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Google Shape;85;p24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86" name="Google Shape;86;p24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87" name="Google Shape;87;p24"/>
          <p:cNvSpPr txBox="1">
            <a:spLocks noGrp="1"/>
          </p:cNvSpPr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Section intro — maroon">
  <p:cSld name="CUSTOM_22_1_1_1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121900" tIns="60925" rIns="121900" bIns="609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endParaRPr sz="3700" b="1" i="0" u="none" strike="noStrike" cap="non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90" name="Google Shape;90;p2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91" name="Google Shape;91;p25"/>
          <p:cNvSpPr txBox="1">
            <a:spLocks noGrp="1"/>
          </p:cNvSpPr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slide options divider &gt;&gt;&gt; choose from following templates →">
  <p:cSld name="CUSTOM_23_1_1_2">
    <p:bg>
      <p:bgPr>
        <a:solidFill>
          <a:schemeClr val="lt2"/>
        </a:solidFill>
        <a:effectLst/>
      </p:bgPr>
    </p:bg>
    <p:spTree>
      <p:nvGrpSpPr>
        <p:cNvPr id="1" name="Shape 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" name="Google Shape;93;p26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Title and text slide options</a:t>
            </a:r>
            <a:endParaRPr sz="7200" b="1">
              <a:solidFill>
                <a:srgbClr val="191919"/>
              </a:solidFill>
            </a:endParaRPr>
          </a:p>
        </p:txBody>
      </p:sp>
      <p:sp>
        <p:nvSpPr>
          <p:cNvPr id="94" name="Google Shape;94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white">
  <p:cSld name="CUSTOM_22_1_1_1_1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2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" name="Google Shape;97;p27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— black">
  <p:cSld name="CUSTOM_23_1_1_1_1">
    <p:bg>
      <p:bgPr>
        <a:solidFill>
          <a:schemeClr val="dk1"/>
        </a:solidFill>
        <a:effectLst/>
      </p:bgPr>
    </p:bg>
    <p:spTree>
      <p:nvGrpSpPr>
        <p:cNvPr id="1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2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0" name="Google Shape;100;p28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 — white">
  <p:cSld name="CUSTOM_22_1_1_1_1_1">
    <p:spTree>
      <p:nvGrpSpPr>
        <p:cNvPr id="1" name="Shape 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" name="Google Shape;102;p2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3" name="Google Shape;103;p29"/>
          <p:cNvSpPr txBox="1">
            <a:spLocks noGrp="1"/>
          </p:cNvSpPr>
          <p:nvPr>
            <p:ph type="body" idx="1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29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white">
  <p:cSld name="CUSTOM_23_1_1_1_1_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3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30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options divider &gt;&gt;&gt; choose from following templates →">
  <p:cSld name="CUSTOM_21">
    <p:bg>
      <p:bgPr>
        <a:solidFill>
          <a:schemeClr val="lt2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Presentation title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17" name="Google Shape;17;p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gold">
  <p:cSld name="CUSTOM_23_1_1_1_1_2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3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0" name="Google Shape;110;p3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31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1 column — black">
  <p:cSld name="CUSTOM_23_1_1_2_1_1">
    <p:spTree>
      <p:nvGrpSpPr>
        <p:cNvPr id="1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114" name="Google Shape;114;p32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32"/>
          <p:cNvSpPr txBox="1">
            <a:spLocks noGrp="1"/>
          </p:cNvSpPr>
          <p:nvPr>
            <p:ph type="body" idx="1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white">
  <p:cSld name="CUSTOM_22_1_1_1_1_1_1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" name="Google Shape;117;p3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8" name="Google Shape;118;p33"/>
          <p:cNvSpPr txBox="1">
            <a:spLocks noGrp="1"/>
          </p:cNvSpPr>
          <p:nvPr>
            <p:ph type="body" idx="1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9" name="Google Shape;119;p33"/>
          <p:cNvSpPr txBox="1">
            <a:spLocks noGrp="1"/>
          </p:cNvSpPr>
          <p:nvPr>
            <p:ph type="body" idx="2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0" name="Google Shape;120;p33"/>
          <p:cNvSpPr txBox="1">
            <a:spLocks noGrp="1"/>
          </p:cNvSpPr>
          <p:nvPr>
            <p:ph type="subTitle" idx="3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divider, 2 column — white">
  <p:cSld name="CUSTOM_23_1_1_1_1_2_1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3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24" name="Google Shape;124;p3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25" name="Google Shape;125;p34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, pattern — black">
  <p:cSld name="CUSTOM_23_1_1_2_1_1_1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35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8" name="Google Shape;128;p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29" name="Google Shape;129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3" name="Google Shape;603;p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04" name="Google Shape;604;p35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5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5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5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5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5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5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5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5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5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5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5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5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5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5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5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5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5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5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5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5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5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5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5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5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5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5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5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5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5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5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5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5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5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5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5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5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5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5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5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5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5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5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5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5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5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5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5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5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5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5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5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5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5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5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5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5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5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5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5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5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5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5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5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5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5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5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5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5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5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5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5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5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5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5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5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5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5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5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5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5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5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5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5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5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5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5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5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5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5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5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5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5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5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5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5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5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5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5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5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5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5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5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5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5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5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5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5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5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5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5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5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5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5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5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5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5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5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5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5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5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5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5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5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5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5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5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5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5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5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5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5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5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5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5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5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5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5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5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5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5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5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5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5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5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5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5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5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5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5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5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5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5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5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5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5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5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5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5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5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5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5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5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5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5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5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5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5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5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5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5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5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5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5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5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5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5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5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5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5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5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5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5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5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5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5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5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5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5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5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5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5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5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5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5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5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5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5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5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5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5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5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5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5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5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5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5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5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5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5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5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5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5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5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5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5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5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5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5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5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5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5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5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5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5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5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5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5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5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5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5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5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5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5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5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5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5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5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5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5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5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5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5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5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5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5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5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5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5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5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5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5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5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5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5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5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5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5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5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5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5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5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5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5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5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5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5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5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5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5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5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5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5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5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5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5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5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5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5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5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5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5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5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5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5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5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5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5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5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5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5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5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5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5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5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5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5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5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5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5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5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5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5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5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5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5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5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5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5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5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5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5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5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5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5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5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5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5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5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5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5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5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5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5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5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5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5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5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5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5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5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5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5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5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5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5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5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5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5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5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5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5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5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5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5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5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5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5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5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5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5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5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5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5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5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5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5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5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5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5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5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5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5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5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5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5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5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5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5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5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5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5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5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5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5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5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5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5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5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5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5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5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5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5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5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5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5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5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5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5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5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5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5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5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5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5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5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5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5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5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5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5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5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5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5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5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5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5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5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5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5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5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5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5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5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5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5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5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5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5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5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5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5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5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5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5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5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5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5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5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5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5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5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5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5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5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5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8" name="Google Shape;1078;p35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" name="Google Shape;1079;p35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0" name="Google Shape;1080;p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1" name="Google Shape;1081;p35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2" name="Google Shape;1082;p35"/>
          <p:cNvSpPr txBox="1">
            <a:spLocks noGrp="1"/>
          </p:cNvSpPr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marR="0" lvl="1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2pPr>
            <a:lvl3pPr marR="0" lvl="2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3pPr>
            <a:lvl4pPr marR="0" lvl="3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4pPr>
            <a:lvl5pPr marR="0" lvl="4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5pPr>
            <a:lvl6pPr marR="0" lvl="5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6pPr>
            <a:lvl7pPr marR="0" lvl="6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7pPr>
            <a:lvl8pPr marR="0" lvl="7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8pPr>
            <a:lvl9pPr marR="0" lvl="8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sz="3000" b="1" i="0" u="none" strike="noStrike" cap="none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83" name="Google Shape;1083;p35"/>
          <p:cNvSpPr txBox="1">
            <a:spLocks noGrp="1"/>
          </p:cNvSpPr>
          <p:nvPr>
            <p:ph type="body" idx="1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0" tIns="0" rIns="91425" bIns="0" anchor="t" anchorCtr="0">
            <a:normAutofit/>
          </a:bodyPr>
          <a:lstStyle>
            <a:lvl1pPr marL="457200" marR="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228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228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4" name="Google Shape;1084;p35"/>
          <p:cNvSpPr txBox="1">
            <a:spLocks noGrp="1"/>
          </p:cNvSpPr>
          <p:nvPr>
            <p:ph type="body" idx="2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182875" tIns="0" rIns="0" bIns="0" anchor="t" anchorCtr="0">
            <a:normAutofit/>
          </a:bodyPr>
          <a:lstStyle>
            <a:lvl1pPr marL="457200" marR="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1pPr>
            <a:lvl2pPr marL="914400" marR="0" lvl="1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2pPr>
            <a:lvl3pPr marL="1371600" marR="0" lvl="2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3pPr>
            <a:lvl4pPr marL="1828800" marR="0" lvl="3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4pPr>
            <a:lvl5pPr marL="2286000" marR="0" lvl="4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5pPr>
            <a:lvl6pPr marL="2743200" marR="0" lvl="5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6pPr>
            <a:lvl7pPr marL="3200400" marR="0" lvl="6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strike="noStrike" cap="none">
                <a:solidFill>
                  <a:schemeClr val="lt1"/>
                </a:solidFill>
              </a:defRPr>
            </a:lvl7pPr>
            <a:lvl8pPr marL="3657600" marR="0" lvl="7" indent="-355600" algn="l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strike="noStrike" cap="none">
                <a:solidFill>
                  <a:schemeClr val="lt1"/>
                </a:solidFill>
              </a:defRPr>
            </a:lvl8pPr>
            <a:lvl9pPr marL="4114800" marR="0" lvl="8" indent="-355600" algn="l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strike="noStrike" cap="none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 with subtitle, 2 column — gold image">
  <p:cSld name="CUSTOM_22_1_1_1_1_1_1_1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6" name="Google Shape;1086;p36"/>
          <p:cNvPicPr preferRelativeResize="0"/>
          <p:nvPr/>
        </p:nvPicPr>
        <p:blipFill rotWithShape="1">
          <a:blip r:embed="rId2">
            <a:alphaModFix/>
          </a:blip>
          <a:srcRect r="1088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087" name="Google Shape;1087;p36"/>
          <p:cNvSpPr txBox="1">
            <a:spLocks noGrp="1"/>
          </p:cNvSpPr>
          <p:nvPr>
            <p:ph type="body" idx="1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88" name="Google Shape;1088;p3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36"/>
          <p:cNvSpPr txBox="1">
            <a:spLocks noGrp="1"/>
          </p:cNvSpPr>
          <p:nvPr>
            <p:ph type="subTitle" idx="2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0" name="Google Shape;1090;p36"/>
          <p:cNvSpPr txBox="1">
            <a:spLocks noGrp="1"/>
          </p:cNvSpPr>
          <p:nvPr>
            <p:ph type="body" idx="3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white">
  <p:cSld name="CUSTOM_23_1_1_1_1_1_1_2_3">
    <p:spTree>
      <p:nvGrpSpPr>
        <p:cNvPr id="1" name="Shape 1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92" name="Google Shape;1092;p37"/>
          <p:cNvPicPr preferRelativeResize="0"/>
          <p:nvPr/>
        </p:nvPicPr>
        <p:blipFill rotWithShape="1">
          <a:blip r:embed="rId2">
            <a:alphaModFix/>
          </a:blip>
          <a:srcRect r="67703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93" name="Google Shape;1093;p37"/>
          <p:cNvSpPr txBox="1">
            <a:spLocks noGrp="1"/>
          </p:cNvSpPr>
          <p:nvPr>
            <p:ph type="body" idx="1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4" name="Google Shape;1094;p37"/>
          <p:cNvSpPr txBox="1">
            <a:spLocks noGrp="1"/>
          </p:cNvSpPr>
          <p:nvPr>
            <p:ph type="body" idx="2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095" name="Google Shape;1095;p37"/>
          <p:cNvSpPr txBox="1">
            <a:spLocks noGrp="1"/>
          </p:cNvSpPr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sz="24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 column with divider — white">
  <p:cSld name="CUSTOM_23_1_1_2_1_1_1_1_2"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98" name="Google Shape;1098;p38"/>
          <p:cNvSpPr txBox="1">
            <a:spLocks noGrp="1"/>
          </p:cNvSpPr>
          <p:nvPr>
            <p:ph type="body" idx="1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099" name="Google Shape;1099;p38"/>
          <p:cNvSpPr txBox="1">
            <a:spLocks noGrp="1"/>
          </p:cNvSpPr>
          <p:nvPr>
            <p:ph type="body" idx="2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00" name="Google Shape;1100;p38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1" name="Google Shape;1101;p38"/>
          <p:cNvSpPr txBox="1">
            <a:spLocks noGrp="1"/>
          </p:cNvSpPr>
          <p:nvPr>
            <p:ph type="body" idx="3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3 column — white">
  <p:cSld name="CUSTOM_23_1_1_1_1_1_1_1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04" name="Google Shape;1104;p39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1105" name="Google Shape;1105;p39"/>
          <p:cNvSpPr txBox="1">
            <a:spLocks noGrp="1"/>
          </p:cNvSpPr>
          <p:nvPr>
            <p:ph type="body" idx="2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</p:spPr>
        <p:txBody>
          <a:bodyPr spcFirstLastPara="1" wrap="square" lIns="9142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6" name="Google Shape;1106;p39"/>
          <p:cNvSpPr txBox="1">
            <a:spLocks noGrp="1"/>
          </p:cNvSpPr>
          <p:nvPr>
            <p:ph type="body" idx="3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07" name="Google Shape;1107;p39"/>
          <p:cNvSpPr txBox="1">
            <a:spLocks noGrp="1"/>
          </p:cNvSpPr>
          <p:nvPr>
            <p:ph type="body" idx="4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 with dividers — white">
  <p:cSld name="CUSTOM_22_1_1_1_1_1_1_2">
    <p:spTree>
      <p:nvGrpSpPr>
        <p:cNvPr id="1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0" name="Google Shape;1110;p40"/>
          <p:cNvSpPr txBox="1">
            <a:spLocks noGrp="1"/>
          </p:cNvSpPr>
          <p:nvPr>
            <p:ph type="body" idx="1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1111" name="Google Shape;1111;p40"/>
          <p:cNvSpPr txBox="1">
            <a:spLocks noGrp="1"/>
          </p:cNvSpPr>
          <p:nvPr>
            <p:ph type="body" idx="2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2" name="Google Shape;1112;p40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13" name="Google Shape;1113;p40"/>
          <p:cNvSpPr txBox="1">
            <a:spLocks noGrp="1"/>
          </p:cNvSpPr>
          <p:nvPr>
            <p:ph type="body" idx="3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1114" name="Google Shape;1114;p40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subtitle">
  <p:cSld name="CUSTOM_20"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1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sz="24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21" name="Google Shape;21;p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3 column, pattern — black and white">
  <p:cSld name="CUSTOM_23_1_1_1_1_2_1_1_2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" name="Google Shape;1116;p41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17" name="Google Shape;1117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" name="Google Shape;1591;p41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592" name="Google Shape;1592;p41"/>
            <p:cNvSpPr/>
            <p:nvPr/>
          </p:nvSpPr>
          <p:spPr>
            <a:xfrm>
              <a:off x="2514425" y="1130250"/>
              <a:ext cx="218325" cy="579250"/>
            </a:xfrm>
            <a:custGeom>
              <a:avLst/>
              <a:gdLst/>
              <a:ahLst/>
              <a:cxnLst/>
              <a:rect l="l" t="t" r="r" b="b"/>
              <a:pathLst>
                <a:path w="8733" h="23170" extrusionOk="0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41"/>
            <p:cNvSpPr/>
            <p:nvPr/>
          </p:nvSpPr>
          <p:spPr>
            <a:xfrm>
              <a:off x="1900100" y="1539425"/>
              <a:ext cx="342275" cy="551825"/>
            </a:xfrm>
            <a:custGeom>
              <a:avLst/>
              <a:gdLst/>
              <a:ahLst/>
              <a:cxnLst/>
              <a:rect l="l" t="t" r="r" b="b"/>
              <a:pathLst>
                <a:path w="13691" h="22073" extrusionOk="0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41"/>
            <p:cNvSpPr/>
            <p:nvPr/>
          </p:nvSpPr>
          <p:spPr>
            <a:xfrm>
              <a:off x="2455175" y="1144500"/>
              <a:ext cx="289650" cy="673600"/>
            </a:xfrm>
            <a:custGeom>
              <a:avLst/>
              <a:gdLst/>
              <a:ahLst/>
              <a:cxnLst/>
              <a:rect l="l" t="t" r="r" b="b"/>
              <a:pathLst>
                <a:path w="11586" h="26944" extrusionOk="0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41"/>
            <p:cNvSpPr/>
            <p:nvPr/>
          </p:nvSpPr>
          <p:spPr>
            <a:xfrm>
              <a:off x="2189700" y="2124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41"/>
            <p:cNvSpPr/>
            <p:nvPr/>
          </p:nvSpPr>
          <p:spPr>
            <a:xfrm>
              <a:off x="2390450" y="1169750"/>
              <a:ext cx="283050" cy="636275"/>
            </a:xfrm>
            <a:custGeom>
              <a:avLst/>
              <a:gdLst/>
              <a:ahLst/>
              <a:cxnLst/>
              <a:rect l="l" t="t" r="r" b="b"/>
              <a:pathLst>
                <a:path w="11322" h="25451" extrusionOk="0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41"/>
            <p:cNvSpPr/>
            <p:nvPr/>
          </p:nvSpPr>
          <p:spPr>
            <a:xfrm>
              <a:off x="2312575" y="1160975"/>
              <a:ext cx="334600" cy="736100"/>
            </a:xfrm>
            <a:custGeom>
              <a:avLst/>
              <a:gdLst/>
              <a:ahLst/>
              <a:cxnLst/>
              <a:rect l="l" t="t" r="r" b="b"/>
              <a:pathLst>
                <a:path w="13384" h="29444" extrusionOk="0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41"/>
            <p:cNvSpPr/>
            <p:nvPr/>
          </p:nvSpPr>
          <p:spPr>
            <a:xfrm>
              <a:off x="3607050" y="1646950"/>
              <a:ext cx="2156750" cy="843625"/>
            </a:xfrm>
            <a:custGeom>
              <a:avLst/>
              <a:gdLst/>
              <a:ahLst/>
              <a:cxnLst/>
              <a:rect l="l" t="t" r="r" b="b"/>
              <a:pathLst>
                <a:path w="86270" h="33745" extrusionOk="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41"/>
            <p:cNvSpPr/>
            <p:nvPr/>
          </p:nvSpPr>
          <p:spPr>
            <a:xfrm>
              <a:off x="3588400" y="602600"/>
              <a:ext cx="724050" cy="816175"/>
            </a:xfrm>
            <a:custGeom>
              <a:avLst/>
              <a:gdLst/>
              <a:ahLst/>
              <a:cxnLst/>
              <a:rect l="l" t="t" r="r" b="b"/>
              <a:pathLst>
                <a:path w="28962" h="32647" extrusionOk="0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41"/>
            <p:cNvSpPr/>
            <p:nvPr/>
          </p:nvSpPr>
          <p:spPr>
            <a:xfrm>
              <a:off x="3593875" y="1881700"/>
              <a:ext cx="2005375" cy="782200"/>
            </a:xfrm>
            <a:custGeom>
              <a:avLst/>
              <a:gdLst/>
              <a:ahLst/>
              <a:cxnLst/>
              <a:rect l="l" t="t" r="r" b="b"/>
              <a:pathLst>
                <a:path w="80215" h="31288" extrusionOk="0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41"/>
            <p:cNvSpPr/>
            <p:nvPr/>
          </p:nvSpPr>
          <p:spPr>
            <a:xfrm>
              <a:off x="3578525" y="772625"/>
              <a:ext cx="221625" cy="436625"/>
            </a:xfrm>
            <a:custGeom>
              <a:avLst/>
              <a:gdLst/>
              <a:ahLst/>
              <a:cxnLst/>
              <a:rect l="l" t="t" r="r" b="b"/>
              <a:pathLst>
                <a:path w="8865" h="17465" extrusionOk="0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41"/>
            <p:cNvSpPr/>
            <p:nvPr/>
          </p:nvSpPr>
          <p:spPr>
            <a:xfrm>
              <a:off x="3094725" y="818700"/>
              <a:ext cx="223825" cy="558400"/>
            </a:xfrm>
            <a:custGeom>
              <a:avLst/>
              <a:gdLst/>
              <a:ahLst/>
              <a:cxnLst/>
              <a:rect l="l" t="t" r="r" b="b"/>
              <a:pathLst>
                <a:path w="8953" h="22336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41"/>
            <p:cNvSpPr/>
            <p:nvPr/>
          </p:nvSpPr>
          <p:spPr>
            <a:xfrm>
              <a:off x="2789775" y="804425"/>
              <a:ext cx="392750" cy="774525"/>
            </a:xfrm>
            <a:custGeom>
              <a:avLst/>
              <a:gdLst/>
              <a:ahLst/>
              <a:cxnLst/>
              <a:rect l="l" t="t" r="r" b="b"/>
              <a:pathLst>
                <a:path w="15710" h="30981" extrusionOk="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41"/>
            <p:cNvSpPr/>
            <p:nvPr/>
          </p:nvSpPr>
          <p:spPr>
            <a:xfrm>
              <a:off x="2674575" y="1020550"/>
              <a:ext cx="230400" cy="590225"/>
            </a:xfrm>
            <a:custGeom>
              <a:avLst/>
              <a:gdLst/>
              <a:ahLst/>
              <a:cxnLst/>
              <a:rect l="l" t="t" r="r" b="b"/>
              <a:pathLst>
                <a:path w="9216" h="23609" extrusionOk="0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41"/>
            <p:cNvSpPr/>
            <p:nvPr/>
          </p:nvSpPr>
          <p:spPr>
            <a:xfrm>
              <a:off x="2044900" y="1165350"/>
              <a:ext cx="481600" cy="961000"/>
            </a:xfrm>
            <a:custGeom>
              <a:avLst/>
              <a:gdLst/>
              <a:ahLst/>
              <a:cxnLst/>
              <a:rect l="l" t="t" r="r" b="b"/>
              <a:pathLst>
                <a:path w="19264" h="38440" extrusionOk="0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41"/>
            <p:cNvSpPr/>
            <p:nvPr/>
          </p:nvSpPr>
          <p:spPr>
            <a:xfrm>
              <a:off x="3057425" y="781400"/>
              <a:ext cx="247950" cy="648350"/>
            </a:xfrm>
            <a:custGeom>
              <a:avLst/>
              <a:gdLst/>
              <a:ahLst/>
              <a:cxnLst/>
              <a:rect l="l" t="t" r="r" b="b"/>
              <a:pathLst>
                <a:path w="9918" h="25934" extrusionOk="0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41"/>
            <p:cNvSpPr/>
            <p:nvPr/>
          </p:nvSpPr>
          <p:spPr>
            <a:xfrm>
              <a:off x="3021225" y="785800"/>
              <a:ext cx="255650" cy="654925"/>
            </a:xfrm>
            <a:custGeom>
              <a:avLst/>
              <a:gdLst/>
              <a:ahLst/>
              <a:cxnLst/>
              <a:rect l="l" t="t" r="r" b="b"/>
              <a:pathLst>
                <a:path w="10226" h="26197" extrusionOk="0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41"/>
            <p:cNvSpPr/>
            <p:nvPr/>
          </p:nvSpPr>
          <p:spPr>
            <a:xfrm>
              <a:off x="2918125" y="827475"/>
              <a:ext cx="313750" cy="633000"/>
            </a:xfrm>
            <a:custGeom>
              <a:avLst/>
              <a:gdLst/>
              <a:ahLst/>
              <a:cxnLst/>
              <a:rect l="l" t="t" r="r" b="b"/>
              <a:pathLst>
                <a:path w="12550" h="25320" extrusionOk="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41"/>
            <p:cNvSpPr/>
            <p:nvPr/>
          </p:nvSpPr>
          <p:spPr>
            <a:xfrm>
              <a:off x="2828150" y="830775"/>
              <a:ext cx="373025" cy="702100"/>
            </a:xfrm>
            <a:custGeom>
              <a:avLst/>
              <a:gdLst/>
              <a:ahLst/>
              <a:cxnLst/>
              <a:rect l="l" t="t" r="r" b="b"/>
              <a:pathLst>
                <a:path w="14921" h="28084" extrusionOk="0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41"/>
            <p:cNvSpPr/>
            <p:nvPr/>
          </p:nvSpPr>
          <p:spPr>
            <a:xfrm>
              <a:off x="2789775" y="802250"/>
              <a:ext cx="359825" cy="736100"/>
            </a:xfrm>
            <a:custGeom>
              <a:avLst/>
              <a:gdLst/>
              <a:ahLst/>
              <a:cxnLst/>
              <a:rect l="l" t="t" r="r" b="b"/>
              <a:pathLst>
                <a:path w="14393" h="29444" extrusionOk="0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41"/>
            <p:cNvSpPr/>
            <p:nvPr/>
          </p:nvSpPr>
          <p:spPr>
            <a:xfrm>
              <a:off x="2754650" y="825275"/>
              <a:ext cx="332425" cy="722950"/>
            </a:xfrm>
            <a:custGeom>
              <a:avLst/>
              <a:gdLst/>
              <a:ahLst/>
              <a:cxnLst/>
              <a:rect l="l" t="t" r="r" b="b"/>
              <a:pathLst>
                <a:path w="13297" h="28918" extrusionOk="0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41"/>
            <p:cNvSpPr/>
            <p:nvPr/>
          </p:nvSpPr>
          <p:spPr>
            <a:xfrm>
              <a:off x="2734925" y="958025"/>
              <a:ext cx="270975" cy="606675"/>
            </a:xfrm>
            <a:custGeom>
              <a:avLst/>
              <a:gdLst/>
              <a:ahLst/>
              <a:cxnLst/>
              <a:rect l="l" t="t" r="r" b="b"/>
              <a:pathLst>
                <a:path w="10839" h="24267" extrusionOk="0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41"/>
            <p:cNvSpPr/>
            <p:nvPr/>
          </p:nvSpPr>
          <p:spPr>
            <a:xfrm>
              <a:off x="2697625" y="973375"/>
              <a:ext cx="265500" cy="607775"/>
            </a:xfrm>
            <a:custGeom>
              <a:avLst/>
              <a:gdLst/>
              <a:ahLst/>
              <a:cxnLst/>
              <a:rect l="l" t="t" r="r" b="b"/>
              <a:pathLst>
                <a:path w="10620" h="24311" extrusionOk="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41"/>
            <p:cNvSpPr/>
            <p:nvPr/>
          </p:nvSpPr>
          <p:spPr>
            <a:xfrm>
              <a:off x="2630700" y="1103925"/>
              <a:ext cx="223825" cy="530975"/>
            </a:xfrm>
            <a:custGeom>
              <a:avLst/>
              <a:gdLst/>
              <a:ahLst/>
              <a:cxnLst/>
              <a:rect l="l" t="t" r="r" b="b"/>
              <a:pathLst>
                <a:path w="8953" h="21239" extrusionOk="0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41"/>
            <p:cNvSpPr/>
            <p:nvPr/>
          </p:nvSpPr>
          <p:spPr>
            <a:xfrm>
              <a:off x="2619725" y="1124775"/>
              <a:ext cx="194200" cy="436625"/>
            </a:xfrm>
            <a:custGeom>
              <a:avLst/>
              <a:gdLst/>
              <a:ahLst/>
              <a:cxnLst/>
              <a:rect l="l" t="t" r="r" b="b"/>
              <a:pathLst>
                <a:path w="7768" h="17465" extrusionOk="0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41"/>
            <p:cNvSpPr/>
            <p:nvPr/>
          </p:nvSpPr>
          <p:spPr>
            <a:xfrm>
              <a:off x="2592300" y="1141225"/>
              <a:ext cx="183225" cy="483800"/>
            </a:xfrm>
            <a:custGeom>
              <a:avLst/>
              <a:gdLst/>
              <a:ahLst/>
              <a:cxnLst/>
              <a:rect l="l" t="t" r="r" b="b"/>
              <a:pathLst>
                <a:path w="7329" h="19352" extrusionOk="0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41"/>
            <p:cNvSpPr/>
            <p:nvPr/>
          </p:nvSpPr>
          <p:spPr>
            <a:xfrm>
              <a:off x="2263200" y="1174125"/>
              <a:ext cx="342300" cy="810725"/>
            </a:xfrm>
            <a:custGeom>
              <a:avLst/>
              <a:gdLst/>
              <a:ahLst/>
              <a:cxnLst/>
              <a:rect l="l" t="t" r="r" b="b"/>
              <a:pathLst>
                <a:path w="13692" h="32429" extrusionOk="0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41"/>
            <p:cNvSpPr/>
            <p:nvPr/>
          </p:nvSpPr>
          <p:spPr>
            <a:xfrm>
              <a:off x="3125450" y="769325"/>
              <a:ext cx="242475" cy="648375"/>
            </a:xfrm>
            <a:custGeom>
              <a:avLst/>
              <a:gdLst/>
              <a:ahLst/>
              <a:cxnLst/>
              <a:rect l="l" t="t" r="r" b="b"/>
              <a:pathLst>
                <a:path w="9699" h="25935" extrusionOk="0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41"/>
            <p:cNvSpPr/>
            <p:nvPr/>
          </p:nvSpPr>
          <p:spPr>
            <a:xfrm>
              <a:off x="3734300" y="758375"/>
              <a:ext cx="1192475" cy="1433800"/>
            </a:xfrm>
            <a:custGeom>
              <a:avLst/>
              <a:gdLst/>
              <a:ahLst/>
              <a:cxnLst/>
              <a:rect l="l" t="t" r="r" b="b"/>
              <a:pathLst>
                <a:path w="47699" h="57352" extrusionOk="0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41"/>
            <p:cNvSpPr/>
            <p:nvPr/>
          </p:nvSpPr>
          <p:spPr>
            <a:xfrm>
              <a:off x="3959175" y="763850"/>
              <a:ext cx="850225" cy="1129950"/>
            </a:xfrm>
            <a:custGeom>
              <a:avLst/>
              <a:gdLst/>
              <a:ahLst/>
              <a:cxnLst/>
              <a:rect l="l" t="t" r="r" b="b"/>
              <a:pathLst>
                <a:path w="34009" h="45198" extrusionOk="0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41"/>
            <p:cNvSpPr/>
            <p:nvPr/>
          </p:nvSpPr>
          <p:spPr>
            <a:xfrm>
              <a:off x="4266350" y="884525"/>
              <a:ext cx="417975" cy="879825"/>
            </a:xfrm>
            <a:custGeom>
              <a:avLst/>
              <a:gdLst/>
              <a:ahLst/>
              <a:cxnLst/>
              <a:rect l="l" t="t" r="r" b="b"/>
              <a:pathLst>
                <a:path w="16719" h="35193" extrusionOk="0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41"/>
            <p:cNvSpPr/>
            <p:nvPr/>
          </p:nvSpPr>
          <p:spPr>
            <a:xfrm>
              <a:off x="3635575" y="1464825"/>
              <a:ext cx="1480975" cy="864475"/>
            </a:xfrm>
            <a:custGeom>
              <a:avLst/>
              <a:gdLst/>
              <a:ahLst/>
              <a:cxnLst/>
              <a:rect l="l" t="t" r="r" b="b"/>
              <a:pathLst>
                <a:path w="59239" h="34579" extrusionOk="0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41"/>
            <p:cNvSpPr/>
            <p:nvPr/>
          </p:nvSpPr>
          <p:spPr>
            <a:xfrm>
              <a:off x="3659700" y="642075"/>
              <a:ext cx="701025" cy="988425"/>
            </a:xfrm>
            <a:custGeom>
              <a:avLst/>
              <a:gdLst/>
              <a:ahLst/>
              <a:cxnLst/>
              <a:rect l="l" t="t" r="r" b="b"/>
              <a:pathLst>
                <a:path w="28041" h="39537" extrusionOk="0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41"/>
            <p:cNvSpPr/>
            <p:nvPr/>
          </p:nvSpPr>
          <p:spPr>
            <a:xfrm>
              <a:off x="3591675" y="2170200"/>
              <a:ext cx="1783775" cy="624225"/>
            </a:xfrm>
            <a:custGeom>
              <a:avLst/>
              <a:gdLst/>
              <a:ahLst/>
              <a:cxnLst/>
              <a:rect l="l" t="t" r="r" b="b"/>
              <a:pathLst>
                <a:path w="71351" h="24969" extrusionOk="0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41"/>
            <p:cNvSpPr/>
            <p:nvPr/>
          </p:nvSpPr>
          <p:spPr>
            <a:xfrm>
              <a:off x="3359125" y="762750"/>
              <a:ext cx="284150" cy="616550"/>
            </a:xfrm>
            <a:custGeom>
              <a:avLst/>
              <a:gdLst/>
              <a:ahLst/>
              <a:cxnLst/>
              <a:rect l="l" t="t" r="r" b="b"/>
              <a:pathLst>
                <a:path w="11366" h="24662" extrusionOk="0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41"/>
            <p:cNvSpPr/>
            <p:nvPr/>
          </p:nvSpPr>
          <p:spPr>
            <a:xfrm>
              <a:off x="4291575" y="2578300"/>
              <a:ext cx="465150" cy="155800"/>
            </a:xfrm>
            <a:custGeom>
              <a:avLst/>
              <a:gdLst/>
              <a:ahLst/>
              <a:cxnLst/>
              <a:rect l="l" t="t" r="r" b="b"/>
              <a:pathLst>
                <a:path w="18606" h="6232" extrusionOk="0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41"/>
            <p:cNvSpPr/>
            <p:nvPr/>
          </p:nvSpPr>
          <p:spPr>
            <a:xfrm>
              <a:off x="3631175" y="2837200"/>
              <a:ext cx="446500" cy="66925"/>
            </a:xfrm>
            <a:custGeom>
              <a:avLst/>
              <a:gdLst/>
              <a:ahLst/>
              <a:cxnLst/>
              <a:rect l="l" t="t" r="r" b="b"/>
              <a:pathLst>
                <a:path w="17860" h="2677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41"/>
            <p:cNvSpPr/>
            <p:nvPr/>
          </p:nvSpPr>
          <p:spPr>
            <a:xfrm>
              <a:off x="3229675" y="767150"/>
              <a:ext cx="275375" cy="654925"/>
            </a:xfrm>
            <a:custGeom>
              <a:avLst/>
              <a:gdLst/>
              <a:ahLst/>
              <a:cxnLst/>
              <a:rect l="l" t="t" r="r" b="b"/>
              <a:pathLst>
                <a:path w="11015" h="26197" extrusionOk="0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41"/>
            <p:cNvSpPr/>
            <p:nvPr/>
          </p:nvSpPr>
          <p:spPr>
            <a:xfrm>
              <a:off x="4717225" y="1245425"/>
              <a:ext cx="38425" cy="278675"/>
            </a:xfrm>
            <a:custGeom>
              <a:avLst/>
              <a:gdLst/>
              <a:ahLst/>
              <a:cxnLst/>
              <a:rect l="l" t="t" r="r" b="b"/>
              <a:pathLst>
                <a:path w="1537" h="11147" extrusionOk="0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41"/>
            <p:cNvSpPr/>
            <p:nvPr/>
          </p:nvSpPr>
          <p:spPr>
            <a:xfrm>
              <a:off x="4744650" y="1146700"/>
              <a:ext cx="39500" cy="377400"/>
            </a:xfrm>
            <a:custGeom>
              <a:avLst/>
              <a:gdLst/>
              <a:ahLst/>
              <a:cxnLst/>
              <a:rect l="l" t="t" r="r" b="b"/>
              <a:pathLst>
                <a:path w="1580" h="15096" extrusionOk="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41"/>
            <p:cNvSpPr/>
            <p:nvPr/>
          </p:nvSpPr>
          <p:spPr>
            <a:xfrm>
              <a:off x="4788525" y="1242150"/>
              <a:ext cx="43900" cy="303900"/>
            </a:xfrm>
            <a:custGeom>
              <a:avLst/>
              <a:gdLst/>
              <a:ahLst/>
              <a:cxnLst/>
              <a:rect l="l" t="t" r="r" b="b"/>
              <a:pathLst>
                <a:path w="1756" h="12156" extrusionOk="0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41"/>
            <p:cNvSpPr/>
            <p:nvPr/>
          </p:nvSpPr>
          <p:spPr>
            <a:xfrm>
              <a:off x="4784125" y="1313450"/>
              <a:ext cx="79025" cy="276475"/>
            </a:xfrm>
            <a:custGeom>
              <a:avLst/>
              <a:gdLst/>
              <a:ahLst/>
              <a:cxnLst/>
              <a:rect l="l" t="t" r="r" b="b"/>
              <a:pathLst>
                <a:path w="3161" h="11059" extrusionOk="0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41"/>
            <p:cNvSpPr/>
            <p:nvPr/>
          </p:nvSpPr>
          <p:spPr>
            <a:xfrm>
              <a:off x="4800600" y="1323325"/>
              <a:ext cx="74600" cy="277575"/>
            </a:xfrm>
            <a:custGeom>
              <a:avLst/>
              <a:gdLst/>
              <a:ahLst/>
              <a:cxnLst/>
              <a:rect l="l" t="t" r="r" b="b"/>
              <a:pathLst>
                <a:path w="2984" h="11103" extrusionOk="0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41"/>
            <p:cNvSpPr/>
            <p:nvPr/>
          </p:nvSpPr>
          <p:spPr>
            <a:xfrm>
              <a:off x="4826925" y="1334300"/>
              <a:ext cx="77900" cy="245750"/>
            </a:xfrm>
            <a:custGeom>
              <a:avLst/>
              <a:gdLst/>
              <a:ahLst/>
              <a:cxnLst/>
              <a:rect l="l" t="t" r="r" b="b"/>
              <a:pathLst>
                <a:path w="3116" h="9830" extrusionOk="0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41"/>
            <p:cNvSpPr/>
            <p:nvPr/>
          </p:nvSpPr>
          <p:spPr>
            <a:xfrm>
              <a:off x="4873000" y="1356225"/>
              <a:ext cx="89975" cy="206275"/>
            </a:xfrm>
            <a:custGeom>
              <a:avLst/>
              <a:gdLst/>
              <a:ahLst/>
              <a:cxnLst/>
              <a:rect l="l" t="t" r="r" b="b"/>
              <a:pathLst>
                <a:path w="3599" h="8251" extrusionOk="0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41"/>
            <p:cNvSpPr/>
            <p:nvPr/>
          </p:nvSpPr>
          <p:spPr>
            <a:xfrm>
              <a:off x="4878475" y="1401200"/>
              <a:ext cx="130575" cy="183225"/>
            </a:xfrm>
            <a:custGeom>
              <a:avLst/>
              <a:gdLst/>
              <a:ahLst/>
              <a:cxnLst/>
              <a:rect l="l" t="t" r="r" b="b"/>
              <a:pathLst>
                <a:path w="5223" h="7329" extrusionOk="0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41"/>
            <p:cNvSpPr/>
            <p:nvPr/>
          </p:nvSpPr>
          <p:spPr>
            <a:xfrm>
              <a:off x="4888350" y="1411075"/>
              <a:ext cx="178850" cy="188725"/>
            </a:xfrm>
            <a:custGeom>
              <a:avLst/>
              <a:gdLst/>
              <a:ahLst/>
              <a:cxnLst/>
              <a:rect l="l" t="t" r="r" b="b"/>
              <a:pathLst>
                <a:path w="7154" h="7549" extrusionOk="0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41"/>
            <p:cNvSpPr/>
            <p:nvPr/>
          </p:nvSpPr>
          <p:spPr>
            <a:xfrm>
              <a:off x="4890550" y="1412175"/>
              <a:ext cx="208450" cy="215050"/>
            </a:xfrm>
            <a:custGeom>
              <a:avLst/>
              <a:gdLst/>
              <a:ahLst/>
              <a:cxnLst/>
              <a:rect l="l" t="t" r="r" b="b"/>
              <a:pathLst>
                <a:path w="8338" h="8602" extrusionOk="0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41"/>
            <p:cNvSpPr/>
            <p:nvPr/>
          </p:nvSpPr>
          <p:spPr>
            <a:xfrm>
              <a:off x="4878475" y="1464825"/>
              <a:ext cx="342300" cy="254550"/>
            </a:xfrm>
            <a:custGeom>
              <a:avLst/>
              <a:gdLst/>
              <a:ahLst/>
              <a:cxnLst/>
              <a:rect l="l" t="t" r="r" b="b"/>
              <a:pathLst>
                <a:path w="13692" h="10182" extrusionOk="0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41"/>
            <p:cNvSpPr/>
            <p:nvPr/>
          </p:nvSpPr>
          <p:spPr>
            <a:xfrm>
              <a:off x="5782425" y="1462650"/>
              <a:ext cx="54875" cy="228200"/>
            </a:xfrm>
            <a:custGeom>
              <a:avLst/>
              <a:gdLst/>
              <a:ahLst/>
              <a:cxnLst/>
              <a:rect l="l" t="t" r="r" b="b"/>
              <a:pathLst>
                <a:path w="2195" h="9128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41"/>
            <p:cNvSpPr/>
            <p:nvPr/>
          </p:nvSpPr>
          <p:spPr>
            <a:xfrm>
              <a:off x="4857625" y="1459350"/>
              <a:ext cx="669225" cy="314875"/>
            </a:xfrm>
            <a:custGeom>
              <a:avLst/>
              <a:gdLst/>
              <a:ahLst/>
              <a:cxnLst/>
              <a:rect l="l" t="t" r="r" b="b"/>
              <a:pathLst>
                <a:path w="26769" h="12595" extrusionOk="0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41"/>
            <p:cNvSpPr/>
            <p:nvPr/>
          </p:nvSpPr>
          <p:spPr>
            <a:xfrm>
              <a:off x="4825825" y="1509825"/>
              <a:ext cx="970875" cy="323625"/>
            </a:xfrm>
            <a:custGeom>
              <a:avLst/>
              <a:gdLst/>
              <a:ahLst/>
              <a:cxnLst/>
              <a:rect l="l" t="t" r="r" b="b"/>
              <a:pathLst>
                <a:path w="38835" h="12945" extrusionOk="0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41"/>
            <p:cNvSpPr/>
            <p:nvPr/>
          </p:nvSpPr>
          <p:spPr>
            <a:xfrm>
              <a:off x="4788525" y="1581125"/>
              <a:ext cx="993925" cy="304975"/>
            </a:xfrm>
            <a:custGeom>
              <a:avLst/>
              <a:gdLst/>
              <a:ahLst/>
              <a:cxnLst/>
              <a:rect l="l" t="t" r="r" b="b"/>
              <a:pathLst>
                <a:path w="39757" h="12199" extrusionOk="0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41"/>
            <p:cNvSpPr/>
            <p:nvPr/>
          </p:nvSpPr>
          <p:spPr>
            <a:xfrm>
              <a:off x="4156650" y="690350"/>
              <a:ext cx="140425" cy="190900"/>
            </a:xfrm>
            <a:custGeom>
              <a:avLst/>
              <a:gdLst/>
              <a:ahLst/>
              <a:cxnLst/>
              <a:rect l="l" t="t" r="r" b="b"/>
              <a:pathLst>
                <a:path w="5617" h="7636" extrusionOk="0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41"/>
            <p:cNvSpPr/>
            <p:nvPr/>
          </p:nvSpPr>
          <p:spPr>
            <a:xfrm>
              <a:off x="3612525" y="2067100"/>
              <a:ext cx="822775" cy="311575"/>
            </a:xfrm>
            <a:custGeom>
              <a:avLst/>
              <a:gdLst/>
              <a:ahLst/>
              <a:cxnLst/>
              <a:rect l="l" t="t" r="r" b="b"/>
              <a:pathLst>
                <a:path w="32911" h="12463" extrusionOk="0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41"/>
            <p:cNvSpPr/>
            <p:nvPr/>
          </p:nvSpPr>
          <p:spPr>
            <a:xfrm>
              <a:off x="3644350" y="658525"/>
              <a:ext cx="620925" cy="835950"/>
            </a:xfrm>
            <a:custGeom>
              <a:avLst/>
              <a:gdLst/>
              <a:ahLst/>
              <a:cxnLst/>
              <a:rect l="l" t="t" r="r" b="b"/>
              <a:pathLst>
                <a:path w="24837" h="33438" extrusionOk="0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41"/>
            <p:cNvSpPr/>
            <p:nvPr/>
          </p:nvSpPr>
          <p:spPr>
            <a:xfrm>
              <a:off x="3615825" y="2072575"/>
              <a:ext cx="833750" cy="351075"/>
            </a:xfrm>
            <a:custGeom>
              <a:avLst/>
              <a:gdLst/>
              <a:ahLst/>
              <a:cxnLst/>
              <a:rect l="l" t="t" r="r" b="b"/>
              <a:pathLst>
                <a:path w="33350" h="14043" extrusionOk="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41"/>
            <p:cNvSpPr/>
            <p:nvPr/>
          </p:nvSpPr>
          <p:spPr>
            <a:xfrm>
              <a:off x="3615825" y="642075"/>
              <a:ext cx="642875" cy="845825"/>
            </a:xfrm>
            <a:custGeom>
              <a:avLst/>
              <a:gdLst/>
              <a:ahLst/>
              <a:cxnLst/>
              <a:rect l="l" t="t" r="r" b="b"/>
              <a:pathLst>
                <a:path w="25715" h="33833" extrusionOk="0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41"/>
            <p:cNvSpPr/>
            <p:nvPr/>
          </p:nvSpPr>
          <p:spPr>
            <a:xfrm>
              <a:off x="3589500" y="2073675"/>
              <a:ext cx="884200" cy="377400"/>
            </a:xfrm>
            <a:custGeom>
              <a:avLst/>
              <a:gdLst/>
              <a:ahLst/>
              <a:cxnLst/>
              <a:rect l="l" t="t" r="r" b="b"/>
              <a:pathLst>
                <a:path w="35368" h="15096" extrusionOk="0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41"/>
            <p:cNvSpPr/>
            <p:nvPr/>
          </p:nvSpPr>
          <p:spPr>
            <a:xfrm>
              <a:off x="3598275" y="630025"/>
              <a:ext cx="656025" cy="832650"/>
            </a:xfrm>
            <a:custGeom>
              <a:avLst/>
              <a:gdLst/>
              <a:ahLst/>
              <a:cxnLst/>
              <a:rect l="l" t="t" r="r" b="b"/>
              <a:pathLst>
                <a:path w="26241" h="33306" extrusionOk="0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41"/>
            <p:cNvSpPr/>
            <p:nvPr/>
          </p:nvSpPr>
          <p:spPr>
            <a:xfrm>
              <a:off x="3611425" y="1686425"/>
              <a:ext cx="2121650" cy="846925"/>
            </a:xfrm>
            <a:custGeom>
              <a:avLst/>
              <a:gdLst/>
              <a:ahLst/>
              <a:cxnLst/>
              <a:rect l="l" t="t" r="r" b="b"/>
              <a:pathLst>
                <a:path w="84866" h="33877" extrusionOk="0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41"/>
            <p:cNvSpPr/>
            <p:nvPr/>
          </p:nvSpPr>
          <p:spPr>
            <a:xfrm>
              <a:off x="3555475" y="722150"/>
              <a:ext cx="443225" cy="703225"/>
            </a:xfrm>
            <a:custGeom>
              <a:avLst/>
              <a:gdLst/>
              <a:ahLst/>
              <a:cxnLst/>
              <a:rect l="l" t="t" r="r" b="b"/>
              <a:pathLst>
                <a:path w="17729" h="28129" extrusionOk="0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41"/>
            <p:cNvSpPr/>
            <p:nvPr/>
          </p:nvSpPr>
          <p:spPr>
            <a:xfrm>
              <a:off x="3597175" y="1741275"/>
              <a:ext cx="2098600" cy="818400"/>
            </a:xfrm>
            <a:custGeom>
              <a:avLst/>
              <a:gdLst/>
              <a:ahLst/>
              <a:cxnLst/>
              <a:rect l="l" t="t" r="r" b="b"/>
              <a:pathLst>
                <a:path w="83944" h="32736" extrusionOk="0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41"/>
            <p:cNvSpPr/>
            <p:nvPr/>
          </p:nvSpPr>
          <p:spPr>
            <a:xfrm>
              <a:off x="3524775" y="759450"/>
              <a:ext cx="388350" cy="654950"/>
            </a:xfrm>
            <a:custGeom>
              <a:avLst/>
              <a:gdLst/>
              <a:ahLst/>
              <a:cxnLst/>
              <a:rect l="l" t="t" r="r" b="b"/>
              <a:pathLst>
                <a:path w="15534" h="26198" extrusionOk="0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41"/>
            <p:cNvSpPr/>
            <p:nvPr/>
          </p:nvSpPr>
          <p:spPr>
            <a:xfrm>
              <a:off x="3586200" y="1781875"/>
              <a:ext cx="2077775" cy="817300"/>
            </a:xfrm>
            <a:custGeom>
              <a:avLst/>
              <a:gdLst/>
              <a:ahLst/>
              <a:cxnLst/>
              <a:rect l="l" t="t" r="r" b="b"/>
              <a:pathLst>
                <a:path w="83111" h="32692" extrusionOk="0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41"/>
            <p:cNvSpPr/>
            <p:nvPr/>
          </p:nvSpPr>
          <p:spPr>
            <a:xfrm>
              <a:off x="3491850" y="750675"/>
              <a:ext cx="392750" cy="747100"/>
            </a:xfrm>
            <a:custGeom>
              <a:avLst/>
              <a:gdLst/>
              <a:ahLst/>
              <a:cxnLst/>
              <a:rect l="l" t="t" r="r" b="b"/>
              <a:pathLst>
                <a:path w="15710" h="29884" extrusionOk="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41"/>
            <p:cNvSpPr/>
            <p:nvPr/>
          </p:nvSpPr>
          <p:spPr>
            <a:xfrm>
              <a:off x="3630075" y="1825750"/>
              <a:ext cx="1999875" cy="810725"/>
            </a:xfrm>
            <a:custGeom>
              <a:avLst/>
              <a:gdLst/>
              <a:ahLst/>
              <a:cxnLst/>
              <a:rect l="l" t="t" r="r" b="b"/>
              <a:pathLst>
                <a:path w="79995" h="32429" extrusionOk="0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41"/>
            <p:cNvSpPr/>
            <p:nvPr/>
          </p:nvSpPr>
          <p:spPr>
            <a:xfrm>
              <a:off x="3466625" y="829675"/>
              <a:ext cx="329125" cy="579250"/>
            </a:xfrm>
            <a:custGeom>
              <a:avLst/>
              <a:gdLst/>
              <a:ahLst/>
              <a:cxnLst/>
              <a:rect l="l" t="t" r="r" b="b"/>
              <a:pathLst>
                <a:path w="13165" h="23170" extrusionOk="0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41"/>
            <p:cNvSpPr/>
            <p:nvPr/>
          </p:nvSpPr>
          <p:spPr>
            <a:xfrm>
              <a:off x="3663000" y="692550"/>
              <a:ext cx="735000" cy="1528150"/>
            </a:xfrm>
            <a:custGeom>
              <a:avLst/>
              <a:gdLst/>
              <a:ahLst/>
              <a:cxnLst/>
              <a:rect l="l" t="t" r="r" b="b"/>
              <a:pathLst>
                <a:path w="29400" h="61126" extrusionOk="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41"/>
            <p:cNvSpPr/>
            <p:nvPr/>
          </p:nvSpPr>
          <p:spPr>
            <a:xfrm>
              <a:off x="3625700" y="691450"/>
              <a:ext cx="766825" cy="1557775"/>
            </a:xfrm>
            <a:custGeom>
              <a:avLst/>
              <a:gdLst/>
              <a:ahLst/>
              <a:cxnLst/>
              <a:rect l="l" t="t" r="r" b="b"/>
              <a:pathLst>
                <a:path w="30673" h="62311" extrusionOk="0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41"/>
            <p:cNvSpPr/>
            <p:nvPr/>
          </p:nvSpPr>
          <p:spPr>
            <a:xfrm>
              <a:off x="3681625" y="1993600"/>
              <a:ext cx="702125" cy="310475"/>
            </a:xfrm>
            <a:custGeom>
              <a:avLst/>
              <a:gdLst/>
              <a:ahLst/>
              <a:cxnLst/>
              <a:rect l="l" t="t" r="r" b="b"/>
              <a:pathLst>
                <a:path w="28085" h="12419" extrusionOk="0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41"/>
            <p:cNvSpPr/>
            <p:nvPr/>
          </p:nvSpPr>
          <p:spPr>
            <a:xfrm>
              <a:off x="3646525" y="689250"/>
              <a:ext cx="639600" cy="988425"/>
            </a:xfrm>
            <a:custGeom>
              <a:avLst/>
              <a:gdLst/>
              <a:ahLst/>
              <a:cxnLst/>
              <a:rect l="l" t="t" r="r" b="b"/>
              <a:pathLst>
                <a:path w="25584" h="39537" extrusionOk="0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41"/>
            <p:cNvSpPr/>
            <p:nvPr/>
          </p:nvSpPr>
          <p:spPr>
            <a:xfrm>
              <a:off x="3650925" y="2049550"/>
              <a:ext cx="763550" cy="304975"/>
            </a:xfrm>
            <a:custGeom>
              <a:avLst/>
              <a:gdLst/>
              <a:ahLst/>
              <a:cxnLst/>
              <a:rect l="l" t="t" r="r" b="b"/>
              <a:pathLst>
                <a:path w="30542" h="12199" extrusionOk="0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41"/>
            <p:cNvSpPr/>
            <p:nvPr/>
          </p:nvSpPr>
          <p:spPr>
            <a:xfrm>
              <a:off x="3678350" y="670600"/>
              <a:ext cx="591300" cy="788775"/>
            </a:xfrm>
            <a:custGeom>
              <a:avLst/>
              <a:gdLst/>
              <a:ahLst/>
              <a:cxnLst/>
              <a:rect l="l" t="t" r="r" b="b"/>
              <a:pathLst>
                <a:path w="23652" h="31551" extrusionOk="0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41"/>
            <p:cNvSpPr/>
            <p:nvPr/>
          </p:nvSpPr>
          <p:spPr>
            <a:xfrm>
              <a:off x="4188450" y="866975"/>
              <a:ext cx="520025" cy="931375"/>
            </a:xfrm>
            <a:custGeom>
              <a:avLst/>
              <a:gdLst/>
              <a:ahLst/>
              <a:cxnLst/>
              <a:rect l="l" t="t" r="r" b="b"/>
              <a:pathLst>
                <a:path w="20801" h="37255" extrusionOk="0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41"/>
            <p:cNvSpPr/>
            <p:nvPr/>
          </p:nvSpPr>
          <p:spPr>
            <a:xfrm>
              <a:off x="4063400" y="858200"/>
              <a:ext cx="670300" cy="974150"/>
            </a:xfrm>
            <a:custGeom>
              <a:avLst/>
              <a:gdLst/>
              <a:ahLst/>
              <a:cxnLst/>
              <a:rect l="l" t="t" r="r" b="b"/>
              <a:pathLst>
                <a:path w="26812" h="38966" extrusionOk="0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41"/>
            <p:cNvSpPr/>
            <p:nvPr/>
          </p:nvSpPr>
          <p:spPr>
            <a:xfrm>
              <a:off x="4019525" y="841725"/>
              <a:ext cx="410300" cy="1012575"/>
            </a:xfrm>
            <a:custGeom>
              <a:avLst/>
              <a:gdLst/>
              <a:ahLst/>
              <a:cxnLst/>
              <a:rect l="l" t="t" r="r" b="b"/>
              <a:pathLst>
                <a:path w="16412" h="40503" extrusionOk="0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41"/>
            <p:cNvSpPr/>
            <p:nvPr/>
          </p:nvSpPr>
          <p:spPr>
            <a:xfrm>
              <a:off x="3981125" y="801150"/>
              <a:ext cx="444300" cy="1074000"/>
            </a:xfrm>
            <a:custGeom>
              <a:avLst/>
              <a:gdLst/>
              <a:ahLst/>
              <a:cxnLst/>
              <a:rect l="l" t="t" r="r" b="b"/>
              <a:pathLst>
                <a:path w="17772" h="42960" extrusionOk="0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41"/>
            <p:cNvSpPr/>
            <p:nvPr/>
          </p:nvSpPr>
          <p:spPr>
            <a:xfrm>
              <a:off x="3930650" y="715575"/>
              <a:ext cx="492600" cy="1197950"/>
            </a:xfrm>
            <a:custGeom>
              <a:avLst/>
              <a:gdLst/>
              <a:ahLst/>
              <a:cxnLst/>
              <a:rect l="l" t="t" r="r" b="b"/>
              <a:pathLst>
                <a:path w="19704" h="47918" extrusionOk="0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41"/>
            <p:cNvSpPr/>
            <p:nvPr/>
          </p:nvSpPr>
          <p:spPr>
            <a:xfrm>
              <a:off x="3904325" y="661825"/>
              <a:ext cx="515625" cy="1271450"/>
            </a:xfrm>
            <a:custGeom>
              <a:avLst/>
              <a:gdLst/>
              <a:ahLst/>
              <a:cxnLst/>
              <a:rect l="l" t="t" r="r" b="b"/>
              <a:pathLst>
                <a:path w="20625" h="50858" extrusionOk="0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41"/>
            <p:cNvSpPr/>
            <p:nvPr/>
          </p:nvSpPr>
          <p:spPr>
            <a:xfrm>
              <a:off x="3881300" y="681575"/>
              <a:ext cx="525475" cy="1276950"/>
            </a:xfrm>
            <a:custGeom>
              <a:avLst/>
              <a:gdLst/>
              <a:ahLst/>
              <a:cxnLst/>
              <a:rect l="l" t="t" r="r" b="b"/>
              <a:pathLst>
                <a:path w="21019" h="51078" extrusionOk="0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41"/>
            <p:cNvSpPr/>
            <p:nvPr/>
          </p:nvSpPr>
          <p:spPr>
            <a:xfrm>
              <a:off x="3850575" y="669500"/>
              <a:ext cx="549625" cy="1310950"/>
            </a:xfrm>
            <a:custGeom>
              <a:avLst/>
              <a:gdLst/>
              <a:ahLst/>
              <a:cxnLst/>
              <a:rect l="l" t="t" r="r" b="b"/>
              <a:pathLst>
                <a:path w="21985" h="52438" extrusionOk="0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41"/>
            <p:cNvSpPr/>
            <p:nvPr/>
          </p:nvSpPr>
          <p:spPr>
            <a:xfrm>
              <a:off x="3590575" y="1937650"/>
              <a:ext cx="1971375" cy="750375"/>
            </a:xfrm>
            <a:custGeom>
              <a:avLst/>
              <a:gdLst/>
              <a:ahLst/>
              <a:cxnLst/>
              <a:rect l="l" t="t" r="r" b="b"/>
              <a:pathLst>
                <a:path w="78855" h="30015" extrusionOk="0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41"/>
            <p:cNvSpPr/>
            <p:nvPr/>
          </p:nvSpPr>
          <p:spPr>
            <a:xfrm>
              <a:off x="3469925" y="764950"/>
              <a:ext cx="299500" cy="582525"/>
            </a:xfrm>
            <a:custGeom>
              <a:avLst/>
              <a:gdLst/>
              <a:ahLst/>
              <a:cxnLst/>
              <a:rect l="l" t="t" r="r" b="b"/>
              <a:pathLst>
                <a:path w="11980" h="23301" extrusionOk="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41"/>
            <p:cNvSpPr/>
            <p:nvPr/>
          </p:nvSpPr>
          <p:spPr>
            <a:xfrm>
              <a:off x="3619100" y="2026500"/>
              <a:ext cx="1900050" cy="686750"/>
            </a:xfrm>
            <a:custGeom>
              <a:avLst/>
              <a:gdLst/>
              <a:ahLst/>
              <a:cxnLst/>
              <a:rect l="l" t="t" r="r" b="b"/>
              <a:pathLst>
                <a:path w="76002" h="27470" extrusionOk="0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41"/>
            <p:cNvSpPr/>
            <p:nvPr/>
          </p:nvSpPr>
          <p:spPr>
            <a:xfrm>
              <a:off x="3437000" y="785800"/>
              <a:ext cx="287450" cy="611050"/>
            </a:xfrm>
            <a:custGeom>
              <a:avLst/>
              <a:gdLst/>
              <a:ahLst/>
              <a:cxnLst/>
              <a:rect l="l" t="t" r="r" b="b"/>
              <a:pathLst>
                <a:path w="11498" h="24442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41"/>
            <p:cNvSpPr/>
            <p:nvPr/>
          </p:nvSpPr>
          <p:spPr>
            <a:xfrm>
              <a:off x="3586200" y="2096725"/>
              <a:ext cx="1884700" cy="640675"/>
            </a:xfrm>
            <a:custGeom>
              <a:avLst/>
              <a:gdLst/>
              <a:ahLst/>
              <a:cxnLst/>
              <a:rect l="l" t="t" r="r" b="b"/>
              <a:pathLst>
                <a:path w="75388" h="25627" extrusionOk="0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41"/>
            <p:cNvSpPr/>
            <p:nvPr/>
          </p:nvSpPr>
          <p:spPr>
            <a:xfrm>
              <a:off x="3416150" y="761650"/>
              <a:ext cx="289650" cy="645075"/>
            </a:xfrm>
            <a:custGeom>
              <a:avLst/>
              <a:gdLst/>
              <a:ahLst/>
              <a:cxnLst/>
              <a:rect l="l" t="t" r="r" b="b"/>
              <a:pathLst>
                <a:path w="11586" h="25803" extrusionOk="0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41"/>
            <p:cNvSpPr/>
            <p:nvPr/>
          </p:nvSpPr>
          <p:spPr>
            <a:xfrm>
              <a:off x="3602650" y="2266750"/>
              <a:ext cx="1732200" cy="549625"/>
            </a:xfrm>
            <a:custGeom>
              <a:avLst/>
              <a:gdLst/>
              <a:ahLst/>
              <a:cxnLst/>
              <a:rect l="l" t="t" r="r" b="b"/>
              <a:pathLst>
                <a:path w="69288" h="21985" extrusionOk="0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41"/>
            <p:cNvSpPr/>
            <p:nvPr/>
          </p:nvSpPr>
          <p:spPr>
            <a:xfrm>
              <a:off x="3338275" y="741900"/>
              <a:ext cx="284150" cy="635200"/>
            </a:xfrm>
            <a:custGeom>
              <a:avLst/>
              <a:gdLst/>
              <a:ahLst/>
              <a:cxnLst/>
              <a:rect l="l" t="t" r="r" b="b"/>
              <a:pathLst>
                <a:path w="11366" h="25408" extrusionOk="0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41"/>
            <p:cNvSpPr/>
            <p:nvPr/>
          </p:nvSpPr>
          <p:spPr>
            <a:xfrm>
              <a:off x="3628975" y="2341350"/>
              <a:ext cx="1621425" cy="496975"/>
            </a:xfrm>
            <a:custGeom>
              <a:avLst/>
              <a:gdLst/>
              <a:ahLst/>
              <a:cxnLst/>
              <a:rect l="l" t="t" r="r" b="b"/>
              <a:pathLst>
                <a:path w="64857" h="19879" extrusionOk="0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41"/>
            <p:cNvSpPr/>
            <p:nvPr/>
          </p:nvSpPr>
          <p:spPr>
            <a:xfrm>
              <a:off x="3316325" y="744100"/>
              <a:ext cx="277575" cy="640675"/>
            </a:xfrm>
            <a:custGeom>
              <a:avLst/>
              <a:gdLst/>
              <a:ahLst/>
              <a:cxnLst/>
              <a:rect l="l" t="t" r="r" b="b"/>
              <a:pathLst>
                <a:path w="11103" h="25627" extrusionOk="0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41"/>
            <p:cNvSpPr/>
            <p:nvPr/>
          </p:nvSpPr>
          <p:spPr>
            <a:xfrm>
              <a:off x="3616925" y="2404975"/>
              <a:ext cx="1567650" cy="455275"/>
            </a:xfrm>
            <a:custGeom>
              <a:avLst/>
              <a:gdLst/>
              <a:ahLst/>
              <a:cxnLst/>
              <a:rect l="l" t="t" r="r" b="b"/>
              <a:pathLst>
                <a:path w="62706" h="18211" extrusionOk="0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41"/>
            <p:cNvSpPr/>
            <p:nvPr/>
          </p:nvSpPr>
          <p:spPr>
            <a:xfrm>
              <a:off x="3272450" y="748500"/>
              <a:ext cx="287450" cy="706500"/>
            </a:xfrm>
            <a:custGeom>
              <a:avLst/>
              <a:gdLst/>
              <a:ahLst/>
              <a:cxnLst/>
              <a:rect l="l" t="t" r="r" b="b"/>
              <a:pathLst>
                <a:path w="11498" h="28260" extrusionOk="0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41"/>
            <p:cNvSpPr/>
            <p:nvPr/>
          </p:nvSpPr>
          <p:spPr>
            <a:xfrm>
              <a:off x="4211500" y="2486150"/>
              <a:ext cx="884200" cy="333525"/>
            </a:xfrm>
            <a:custGeom>
              <a:avLst/>
              <a:gdLst/>
              <a:ahLst/>
              <a:cxnLst/>
              <a:rect l="l" t="t" r="r" b="b"/>
              <a:pathLst>
                <a:path w="35368" h="13341" extrusionOk="0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41"/>
            <p:cNvSpPr/>
            <p:nvPr/>
          </p:nvSpPr>
          <p:spPr>
            <a:xfrm>
              <a:off x="3623500" y="2804275"/>
              <a:ext cx="496975" cy="77925"/>
            </a:xfrm>
            <a:custGeom>
              <a:avLst/>
              <a:gdLst/>
              <a:ahLst/>
              <a:cxnLst/>
              <a:rect l="l" t="t" r="r" b="b"/>
              <a:pathLst>
                <a:path w="19879" h="3117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41"/>
            <p:cNvSpPr/>
            <p:nvPr/>
          </p:nvSpPr>
          <p:spPr>
            <a:xfrm>
              <a:off x="3251600" y="756175"/>
              <a:ext cx="275375" cy="692225"/>
            </a:xfrm>
            <a:custGeom>
              <a:avLst/>
              <a:gdLst/>
              <a:ahLst/>
              <a:cxnLst/>
              <a:rect l="l" t="t" r="r" b="b"/>
              <a:pathLst>
                <a:path w="11015" h="27689" extrusionOk="0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41"/>
            <p:cNvSpPr/>
            <p:nvPr/>
          </p:nvSpPr>
          <p:spPr>
            <a:xfrm>
              <a:off x="3658600" y="1953000"/>
              <a:ext cx="737225" cy="323650"/>
            </a:xfrm>
            <a:custGeom>
              <a:avLst/>
              <a:gdLst/>
              <a:ahLst/>
              <a:cxnLst/>
              <a:rect l="l" t="t" r="r" b="b"/>
              <a:pathLst>
                <a:path w="29489" h="12946" extrusionOk="0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41"/>
            <p:cNvSpPr/>
            <p:nvPr/>
          </p:nvSpPr>
          <p:spPr>
            <a:xfrm>
              <a:off x="3550000" y="2139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41"/>
            <p:cNvSpPr/>
            <p:nvPr/>
          </p:nvSpPr>
          <p:spPr>
            <a:xfrm>
              <a:off x="3643250" y="872450"/>
              <a:ext cx="522200" cy="829375"/>
            </a:xfrm>
            <a:custGeom>
              <a:avLst/>
              <a:gdLst/>
              <a:ahLst/>
              <a:cxnLst/>
              <a:rect l="l" t="t" r="r" b="b"/>
              <a:pathLst>
                <a:path w="20888" h="33175" extrusionOk="0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41"/>
            <p:cNvSpPr/>
            <p:nvPr/>
          </p:nvSpPr>
          <p:spPr>
            <a:xfrm>
              <a:off x="3612525" y="2141700"/>
              <a:ext cx="1811200" cy="630800"/>
            </a:xfrm>
            <a:custGeom>
              <a:avLst/>
              <a:gdLst/>
              <a:ahLst/>
              <a:cxnLst/>
              <a:rect l="l" t="t" r="r" b="b"/>
              <a:pathLst>
                <a:path w="72448" h="25232" extrusionOk="0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41"/>
            <p:cNvSpPr/>
            <p:nvPr/>
          </p:nvSpPr>
          <p:spPr>
            <a:xfrm>
              <a:off x="3387650" y="738625"/>
              <a:ext cx="299500" cy="660425"/>
            </a:xfrm>
            <a:custGeom>
              <a:avLst/>
              <a:gdLst/>
              <a:ahLst/>
              <a:cxnLst/>
              <a:rect l="l" t="t" r="r" b="b"/>
              <a:pathLst>
                <a:path w="11980" h="26417" extrusionOk="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41"/>
            <p:cNvSpPr/>
            <p:nvPr/>
          </p:nvSpPr>
          <p:spPr>
            <a:xfrm>
              <a:off x="4327775" y="2656175"/>
              <a:ext cx="230400" cy="66950"/>
            </a:xfrm>
            <a:custGeom>
              <a:avLst/>
              <a:gdLst/>
              <a:ahLst/>
              <a:cxnLst/>
              <a:rect l="l" t="t" r="r" b="b"/>
              <a:pathLst>
                <a:path w="9216" h="2678" extrusionOk="0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41"/>
            <p:cNvSpPr/>
            <p:nvPr/>
          </p:nvSpPr>
          <p:spPr>
            <a:xfrm>
              <a:off x="3893350" y="2910700"/>
              <a:ext cx="171175" cy="15375"/>
            </a:xfrm>
            <a:custGeom>
              <a:avLst/>
              <a:gdLst/>
              <a:ahLst/>
              <a:cxnLst/>
              <a:rect l="l" t="t" r="r" b="b"/>
              <a:pathLst>
                <a:path w="6847" h="615" extrusionOk="0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41"/>
            <p:cNvSpPr/>
            <p:nvPr/>
          </p:nvSpPr>
          <p:spPr>
            <a:xfrm>
              <a:off x="3224175" y="777000"/>
              <a:ext cx="230400" cy="580350"/>
            </a:xfrm>
            <a:custGeom>
              <a:avLst/>
              <a:gdLst/>
              <a:ahLst/>
              <a:cxnLst/>
              <a:rect l="l" t="t" r="r" b="b"/>
              <a:pathLst>
                <a:path w="9216" h="23214" extrusionOk="0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41"/>
            <p:cNvSpPr/>
            <p:nvPr/>
          </p:nvSpPr>
          <p:spPr>
            <a:xfrm>
              <a:off x="4358500" y="2701175"/>
              <a:ext cx="82300" cy="30725"/>
            </a:xfrm>
            <a:custGeom>
              <a:avLst/>
              <a:gdLst/>
              <a:ahLst/>
              <a:cxnLst/>
              <a:rect l="l" t="t" r="r" b="b"/>
              <a:pathLst>
                <a:path w="3292" h="1229" extrusionOk="0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41"/>
            <p:cNvSpPr/>
            <p:nvPr/>
          </p:nvSpPr>
          <p:spPr>
            <a:xfrm>
              <a:off x="3816575" y="2913975"/>
              <a:ext cx="229300" cy="34050"/>
            </a:xfrm>
            <a:custGeom>
              <a:avLst/>
              <a:gdLst/>
              <a:ahLst/>
              <a:cxnLst/>
              <a:rect l="l" t="t" r="r" b="b"/>
              <a:pathLst>
                <a:path w="9172" h="1362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41"/>
            <p:cNvSpPr/>
            <p:nvPr/>
          </p:nvSpPr>
          <p:spPr>
            <a:xfrm>
              <a:off x="3192375" y="766050"/>
              <a:ext cx="239175" cy="620925"/>
            </a:xfrm>
            <a:custGeom>
              <a:avLst/>
              <a:gdLst/>
              <a:ahLst/>
              <a:cxnLst/>
              <a:rect l="l" t="t" r="r" b="b"/>
              <a:pathLst>
                <a:path w="9567" h="24837" extrusionOk="0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41"/>
            <p:cNvSpPr/>
            <p:nvPr/>
          </p:nvSpPr>
          <p:spPr>
            <a:xfrm>
              <a:off x="3859350" y="2946900"/>
              <a:ext cx="105350" cy="24150"/>
            </a:xfrm>
            <a:custGeom>
              <a:avLst/>
              <a:gdLst/>
              <a:ahLst/>
              <a:cxnLst/>
              <a:rect l="l" t="t" r="r" b="b"/>
              <a:pathLst>
                <a:path w="4214" h="966" extrusionOk="0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41"/>
            <p:cNvSpPr/>
            <p:nvPr/>
          </p:nvSpPr>
          <p:spPr>
            <a:xfrm>
              <a:off x="3161650" y="766050"/>
              <a:ext cx="238075" cy="613250"/>
            </a:xfrm>
            <a:custGeom>
              <a:avLst/>
              <a:gdLst/>
              <a:ahLst/>
              <a:cxnLst/>
              <a:rect l="l" t="t" r="r" b="b"/>
              <a:pathLst>
                <a:path w="9523" h="24530" extrusionOk="0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41"/>
            <p:cNvSpPr/>
            <p:nvPr/>
          </p:nvSpPr>
          <p:spPr>
            <a:xfrm>
              <a:off x="4527425" y="1110500"/>
              <a:ext cx="63650" cy="151425"/>
            </a:xfrm>
            <a:custGeom>
              <a:avLst/>
              <a:gdLst/>
              <a:ahLst/>
              <a:cxnLst/>
              <a:rect l="l" t="t" r="r" b="b"/>
              <a:pathLst>
                <a:path w="2546" h="6057" extrusionOk="0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41"/>
            <p:cNvSpPr/>
            <p:nvPr/>
          </p:nvSpPr>
          <p:spPr>
            <a:xfrm>
              <a:off x="4484650" y="1084175"/>
              <a:ext cx="129475" cy="362025"/>
            </a:xfrm>
            <a:custGeom>
              <a:avLst/>
              <a:gdLst/>
              <a:ahLst/>
              <a:cxnLst/>
              <a:rect l="l" t="t" r="r" b="b"/>
              <a:pathLst>
                <a:path w="5179" h="14481" extrusionOk="0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41"/>
            <p:cNvSpPr/>
            <p:nvPr/>
          </p:nvSpPr>
          <p:spPr>
            <a:xfrm>
              <a:off x="4367275" y="1051275"/>
              <a:ext cx="268800" cy="559500"/>
            </a:xfrm>
            <a:custGeom>
              <a:avLst/>
              <a:gdLst/>
              <a:ahLst/>
              <a:cxnLst/>
              <a:rect l="l" t="t" r="r" b="b"/>
              <a:pathLst>
                <a:path w="10752" h="22380" extrusionOk="0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41"/>
            <p:cNvSpPr/>
            <p:nvPr/>
          </p:nvSpPr>
          <p:spPr>
            <a:xfrm>
              <a:off x="4316800" y="908650"/>
              <a:ext cx="344500" cy="822775"/>
            </a:xfrm>
            <a:custGeom>
              <a:avLst/>
              <a:gdLst/>
              <a:ahLst/>
              <a:cxnLst/>
              <a:rect l="l" t="t" r="r" b="b"/>
              <a:pathLst>
                <a:path w="13780" h="32911" extrusionOk="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41"/>
            <p:cNvSpPr/>
            <p:nvPr/>
          </p:nvSpPr>
          <p:spPr>
            <a:xfrm>
              <a:off x="4111675" y="1612925"/>
              <a:ext cx="55975" cy="64750"/>
            </a:xfrm>
            <a:custGeom>
              <a:avLst/>
              <a:gdLst/>
              <a:ahLst/>
              <a:cxnLst/>
              <a:rect l="l" t="t" r="r" b="b"/>
              <a:pathLst>
                <a:path w="2239" h="2590" extrusionOk="0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41"/>
            <p:cNvSpPr/>
            <p:nvPr/>
          </p:nvSpPr>
          <p:spPr>
            <a:xfrm>
              <a:off x="2076700" y="1162050"/>
              <a:ext cx="490400" cy="941275"/>
            </a:xfrm>
            <a:custGeom>
              <a:avLst/>
              <a:gdLst/>
              <a:ahLst/>
              <a:cxnLst/>
              <a:rect l="l" t="t" r="r" b="b"/>
              <a:pathLst>
                <a:path w="19616" h="37651" extrusionOk="0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41"/>
            <p:cNvSpPr/>
            <p:nvPr/>
          </p:nvSpPr>
          <p:spPr>
            <a:xfrm>
              <a:off x="1913250" y="1401200"/>
              <a:ext cx="382875" cy="744900"/>
            </a:xfrm>
            <a:custGeom>
              <a:avLst/>
              <a:gdLst/>
              <a:ahLst/>
              <a:cxnLst/>
              <a:rect l="l" t="t" r="r" b="b"/>
              <a:pathLst>
                <a:path w="15315" h="29796" extrusionOk="0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41"/>
            <p:cNvSpPr/>
            <p:nvPr/>
          </p:nvSpPr>
          <p:spPr>
            <a:xfrm>
              <a:off x="1927525" y="1297000"/>
              <a:ext cx="446500" cy="875425"/>
            </a:xfrm>
            <a:custGeom>
              <a:avLst/>
              <a:gdLst/>
              <a:ahLst/>
              <a:cxnLst/>
              <a:rect l="l" t="t" r="r" b="b"/>
              <a:pathLst>
                <a:path w="17860" h="35017" extrusionOk="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41"/>
            <p:cNvSpPr/>
            <p:nvPr/>
          </p:nvSpPr>
          <p:spPr>
            <a:xfrm>
              <a:off x="1977975" y="1250925"/>
              <a:ext cx="449800" cy="917125"/>
            </a:xfrm>
            <a:custGeom>
              <a:avLst/>
              <a:gdLst/>
              <a:ahLst/>
              <a:cxnLst/>
              <a:rect l="l" t="t" r="r" b="b"/>
              <a:pathLst>
                <a:path w="17992" h="36685" extrusionOk="0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41"/>
            <p:cNvSpPr/>
            <p:nvPr/>
          </p:nvSpPr>
          <p:spPr>
            <a:xfrm>
              <a:off x="2010875" y="1153275"/>
              <a:ext cx="468450" cy="980750"/>
            </a:xfrm>
            <a:custGeom>
              <a:avLst/>
              <a:gdLst/>
              <a:ahLst/>
              <a:cxnLst/>
              <a:rect l="l" t="t" r="r" b="b"/>
              <a:pathLst>
                <a:path w="18738" h="39230" extrusionOk="0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41"/>
            <p:cNvSpPr/>
            <p:nvPr/>
          </p:nvSpPr>
          <p:spPr>
            <a:xfrm>
              <a:off x="1860600" y="1609650"/>
              <a:ext cx="307175" cy="510125"/>
            </a:xfrm>
            <a:custGeom>
              <a:avLst/>
              <a:gdLst/>
              <a:ahLst/>
              <a:cxnLst/>
              <a:rect l="l" t="t" r="r" b="b"/>
              <a:pathLst>
                <a:path w="12287" h="20405" extrusionOk="0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41"/>
            <p:cNvSpPr/>
            <p:nvPr/>
          </p:nvSpPr>
          <p:spPr>
            <a:xfrm>
              <a:off x="3805600" y="1948625"/>
              <a:ext cx="105350" cy="186500"/>
            </a:xfrm>
            <a:custGeom>
              <a:avLst/>
              <a:gdLst/>
              <a:ahLst/>
              <a:cxnLst/>
              <a:rect l="l" t="t" r="r" b="b"/>
              <a:pathLst>
                <a:path w="4214" h="7460" extrusionOk="0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41"/>
            <p:cNvSpPr/>
            <p:nvPr/>
          </p:nvSpPr>
          <p:spPr>
            <a:xfrm>
              <a:off x="3788050" y="1933250"/>
              <a:ext cx="133850" cy="229300"/>
            </a:xfrm>
            <a:custGeom>
              <a:avLst/>
              <a:gdLst/>
              <a:ahLst/>
              <a:cxnLst/>
              <a:rect l="l" t="t" r="r" b="b"/>
              <a:pathLst>
                <a:path w="5354" h="9172" extrusionOk="0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41"/>
            <p:cNvSpPr/>
            <p:nvPr/>
          </p:nvSpPr>
          <p:spPr>
            <a:xfrm>
              <a:off x="3671775" y="2997350"/>
              <a:ext cx="187600" cy="399350"/>
            </a:xfrm>
            <a:custGeom>
              <a:avLst/>
              <a:gdLst/>
              <a:ahLst/>
              <a:cxnLst/>
              <a:rect l="l" t="t" r="r" b="b"/>
              <a:pathLst>
                <a:path w="7504" h="15974" extrusionOk="0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41"/>
            <p:cNvSpPr/>
            <p:nvPr/>
          </p:nvSpPr>
          <p:spPr>
            <a:xfrm>
              <a:off x="3577425" y="2967725"/>
              <a:ext cx="311575" cy="471750"/>
            </a:xfrm>
            <a:custGeom>
              <a:avLst/>
              <a:gdLst/>
              <a:ahLst/>
              <a:cxnLst/>
              <a:rect l="l" t="t" r="r" b="b"/>
              <a:pathLst>
                <a:path w="12463" h="18870" extrusionOk="0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41"/>
            <p:cNvSpPr/>
            <p:nvPr/>
          </p:nvSpPr>
          <p:spPr>
            <a:xfrm>
              <a:off x="3642150" y="2927150"/>
              <a:ext cx="329125" cy="352150"/>
            </a:xfrm>
            <a:custGeom>
              <a:avLst/>
              <a:gdLst/>
              <a:ahLst/>
              <a:cxnLst/>
              <a:rect l="l" t="t" r="r" b="b"/>
              <a:pathLst>
                <a:path w="13165" h="14086" extrusionOk="0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41"/>
            <p:cNvSpPr/>
            <p:nvPr/>
          </p:nvSpPr>
          <p:spPr>
            <a:xfrm>
              <a:off x="3625700" y="2886550"/>
              <a:ext cx="275375" cy="360950"/>
            </a:xfrm>
            <a:custGeom>
              <a:avLst/>
              <a:gdLst/>
              <a:ahLst/>
              <a:cxnLst/>
              <a:rect l="l" t="t" r="r" b="b"/>
              <a:pathLst>
                <a:path w="11015" h="14438" extrusionOk="0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41"/>
            <p:cNvSpPr/>
            <p:nvPr/>
          </p:nvSpPr>
          <p:spPr>
            <a:xfrm>
              <a:off x="3703575" y="3053300"/>
              <a:ext cx="118500" cy="174450"/>
            </a:xfrm>
            <a:custGeom>
              <a:avLst/>
              <a:gdLst/>
              <a:ahLst/>
              <a:cxnLst/>
              <a:rect l="l" t="t" r="r" b="b"/>
              <a:pathLst>
                <a:path w="4740" h="6978" extrusionOk="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41"/>
            <p:cNvSpPr/>
            <p:nvPr/>
          </p:nvSpPr>
          <p:spPr>
            <a:xfrm>
              <a:off x="3689325" y="3025875"/>
              <a:ext cx="149200" cy="218325"/>
            </a:xfrm>
            <a:custGeom>
              <a:avLst/>
              <a:gdLst/>
              <a:ahLst/>
              <a:cxnLst/>
              <a:rect l="l" t="t" r="r" b="b"/>
              <a:pathLst>
                <a:path w="5968" h="8733" extrusionOk="0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41"/>
            <p:cNvSpPr/>
            <p:nvPr/>
          </p:nvSpPr>
          <p:spPr>
            <a:xfrm>
              <a:off x="3745275" y="2955675"/>
              <a:ext cx="168950" cy="217225"/>
            </a:xfrm>
            <a:custGeom>
              <a:avLst/>
              <a:gdLst/>
              <a:ahLst/>
              <a:cxnLst/>
              <a:rect l="l" t="t" r="r" b="b"/>
              <a:pathLst>
                <a:path w="6758" h="8689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41"/>
            <p:cNvSpPr/>
            <p:nvPr/>
          </p:nvSpPr>
          <p:spPr>
            <a:xfrm>
              <a:off x="3838500" y="2980900"/>
              <a:ext cx="96575" cy="170050"/>
            </a:xfrm>
            <a:custGeom>
              <a:avLst/>
              <a:gdLst/>
              <a:ahLst/>
              <a:cxnLst/>
              <a:rect l="l" t="t" r="r" b="b"/>
              <a:pathLst>
                <a:path w="3863" h="6802" extrusionOk="0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41"/>
            <p:cNvSpPr/>
            <p:nvPr/>
          </p:nvSpPr>
          <p:spPr>
            <a:xfrm>
              <a:off x="6159800" y="3992350"/>
              <a:ext cx="10975" cy="43900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41"/>
            <p:cNvSpPr/>
            <p:nvPr/>
          </p:nvSpPr>
          <p:spPr>
            <a:xfrm>
              <a:off x="6108225" y="4190900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41"/>
            <p:cNvSpPr/>
            <p:nvPr/>
          </p:nvSpPr>
          <p:spPr>
            <a:xfrm>
              <a:off x="6367125" y="4108625"/>
              <a:ext cx="36225" cy="30750"/>
            </a:xfrm>
            <a:custGeom>
              <a:avLst/>
              <a:gdLst/>
              <a:ahLst/>
              <a:cxnLst/>
              <a:rect l="l" t="t" r="r" b="b"/>
              <a:pathLst>
                <a:path w="1449" h="1230" extrusionOk="0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41"/>
            <p:cNvSpPr/>
            <p:nvPr/>
          </p:nvSpPr>
          <p:spPr>
            <a:xfrm>
              <a:off x="5861400" y="5099225"/>
              <a:ext cx="47200" cy="13175"/>
            </a:xfrm>
            <a:custGeom>
              <a:avLst/>
              <a:gdLst/>
              <a:ahLst/>
              <a:cxnLst/>
              <a:rect l="l" t="t" r="r" b="b"/>
              <a:pathLst>
                <a:path w="1888" h="527" extrusionOk="0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41"/>
            <p:cNvSpPr/>
            <p:nvPr/>
          </p:nvSpPr>
          <p:spPr>
            <a:xfrm>
              <a:off x="5808750" y="4503550"/>
              <a:ext cx="879825" cy="324725"/>
            </a:xfrm>
            <a:custGeom>
              <a:avLst/>
              <a:gdLst/>
              <a:ahLst/>
              <a:cxnLst/>
              <a:rect l="l" t="t" r="r" b="b"/>
              <a:pathLst>
                <a:path w="35193" h="12989" extrusionOk="0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41"/>
            <p:cNvSpPr/>
            <p:nvPr/>
          </p:nvSpPr>
          <p:spPr>
            <a:xfrm>
              <a:off x="5804350" y="4473925"/>
              <a:ext cx="934675" cy="337900"/>
            </a:xfrm>
            <a:custGeom>
              <a:avLst/>
              <a:gdLst/>
              <a:ahLst/>
              <a:cxnLst/>
              <a:rect l="l" t="t" r="r" b="b"/>
              <a:pathLst>
                <a:path w="37387" h="13516" extrusionOk="0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41"/>
            <p:cNvSpPr/>
            <p:nvPr/>
          </p:nvSpPr>
          <p:spPr>
            <a:xfrm>
              <a:off x="5821900" y="4427850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41"/>
            <p:cNvSpPr/>
            <p:nvPr/>
          </p:nvSpPr>
          <p:spPr>
            <a:xfrm>
              <a:off x="5828500" y="4381775"/>
              <a:ext cx="1328500" cy="379600"/>
            </a:xfrm>
            <a:custGeom>
              <a:avLst/>
              <a:gdLst/>
              <a:ahLst/>
              <a:cxnLst/>
              <a:rect l="l" t="t" r="r" b="b"/>
              <a:pathLst>
                <a:path w="53140" h="15184" extrusionOk="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41"/>
            <p:cNvSpPr/>
            <p:nvPr/>
          </p:nvSpPr>
          <p:spPr>
            <a:xfrm>
              <a:off x="5680400" y="4855700"/>
              <a:ext cx="42800" cy="15375"/>
            </a:xfrm>
            <a:custGeom>
              <a:avLst/>
              <a:gdLst/>
              <a:ahLst/>
              <a:cxnLst/>
              <a:rect l="l" t="t" r="r" b="b"/>
              <a:pathLst>
                <a:path w="1712" h="615" extrusionOk="0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41"/>
            <p:cNvSpPr/>
            <p:nvPr/>
          </p:nvSpPr>
          <p:spPr>
            <a:xfrm>
              <a:off x="5660650" y="4828275"/>
              <a:ext cx="138250" cy="42800"/>
            </a:xfrm>
            <a:custGeom>
              <a:avLst/>
              <a:gdLst/>
              <a:ahLst/>
              <a:cxnLst/>
              <a:rect l="l" t="t" r="r" b="b"/>
              <a:pathLst>
                <a:path w="5530" h="1712" extrusionOk="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41"/>
            <p:cNvSpPr/>
            <p:nvPr/>
          </p:nvSpPr>
          <p:spPr>
            <a:xfrm>
              <a:off x="5656250" y="4808525"/>
              <a:ext cx="208475" cy="60350"/>
            </a:xfrm>
            <a:custGeom>
              <a:avLst/>
              <a:gdLst/>
              <a:ahLst/>
              <a:cxnLst/>
              <a:rect l="l" t="t" r="r" b="b"/>
              <a:pathLst>
                <a:path w="8339" h="2414" extrusionOk="0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41"/>
            <p:cNvSpPr/>
            <p:nvPr/>
          </p:nvSpPr>
          <p:spPr>
            <a:xfrm>
              <a:off x="5636525" y="4793150"/>
              <a:ext cx="269875" cy="65850"/>
            </a:xfrm>
            <a:custGeom>
              <a:avLst/>
              <a:gdLst/>
              <a:ahLst/>
              <a:cxnLst/>
              <a:rect l="l" t="t" r="r" b="b"/>
              <a:pathLst>
                <a:path w="10795" h="2634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41"/>
            <p:cNvSpPr/>
            <p:nvPr/>
          </p:nvSpPr>
          <p:spPr>
            <a:xfrm>
              <a:off x="5527900" y="5054250"/>
              <a:ext cx="528800" cy="40600"/>
            </a:xfrm>
            <a:custGeom>
              <a:avLst/>
              <a:gdLst/>
              <a:ahLst/>
              <a:cxnLst/>
              <a:rect l="l" t="t" r="r" b="b"/>
              <a:pathLst>
                <a:path w="21152" h="1624" extrusionOk="0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41"/>
            <p:cNvSpPr/>
            <p:nvPr/>
          </p:nvSpPr>
          <p:spPr>
            <a:xfrm>
              <a:off x="5946975" y="5033400"/>
              <a:ext cx="121775" cy="18675"/>
            </a:xfrm>
            <a:custGeom>
              <a:avLst/>
              <a:gdLst/>
              <a:ahLst/>
              <a:cxnLst/>
              <a:rect l="l" t="t" r="r" b="b"/>
              <a:pathLst>
                <a:path w="4871" h="747" extrusionOk="0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41"/>
            <p:cNvSpPr/>
            <p:nvPr/>
          </p:nvSpPr>
          <p:spPr>
            <a:xfrm>
              <a:off x="5962325" y="5012550"/>
              <a:ext cx="120700" cy="18675"/>
            </a:xfrm>
            <a:custGeom>
              <a:avLst/>
              <a:gdLst/>
              <a:ahLst/>
              <a:cxnLst/>
              <a:rect l="l" t="t" r="r" b="b"/>
              <a:pathLst>
                <a:path w="4828" h="747" extrusionOk="0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41"/>
            <p:cNvSpPr/>
            <p:nvPr/>
          </p:nvSpPr>
          <p:spPr>
            <a:xfrm>
              <a:off x="5977675" y="4991725"/>
              <a:ext cx="117425" cy="17575"/>
            </a:xfrm>
            <a:custGeom>
              <a:avLst/>
              <a:gdLst/>
              <a:ahLst/>
              <a:cxnLst/>
              <a:rect l="l" t="t" r="r" b="b"/>
              <a:pathLst>
                <a:path w="4697" h="703" extrusionOk="0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41"/>
            <p:cNvSpPr/>
            <p:nvPr/>
          </p:nvSpPr>
          <p:spPr>
            <a:xfrm>
              <a:off x="6019375" y="4955525"/>
              <a:ext cx="16475" cy="9900"/>
            </a:xfrm>
            <a:custGeom>
              <a:avLst/>
              <a:gdLst/>
              <a:ahLst/>
              <a:cxnLst/>
              <a:rect l="l" t="t" r="r" b="b"/>
              <a:pathLst>
                <a:path w="659" h="396" extrusionOk="0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41"/>
            <p:cNvSpPr/>
            <p:nvPr/>
          </p:nvSpPr>
          <p:spPr>
            <a:xfrm>
              <a:off x="6024850" y="4934675"/>
              <a:ext cx="25275" cy="13175"/>
            </a:xfrm>
            <a:custGeom>
              <a:avLst/>
              <a:gdLst/>
              <a:ahLst/>
              <a:cxnLst/>
              <a:rect l="l" t="t" r="r" b="b"/>
              <a:pathLst>
                <a:path w="1011" h="527" extrusionOk="0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41"/>
            <p:cNvSpPr/>
            <p:nvPr/>
          </p:nvSpPr>
          <p:spPr>
            <a:xfrm>
              <a:off x="6041325" y="4908350"/>
              <a:ext cx="165650" cy="19775"/>
            </a:xfrm>
            <a:custGeom>
              <a:avLst/>
              <a:gdLst/>
              <a:ahLst/>
              <a:cxnLst/>
              <a:rect l="l" t="t" r="r" b="b"/>
              <a:pathLst>
                <a:path w="6626" h="791" extrusionOk="0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41"/>
            <p:cNvSpPr/>
            <p:nvPr/>
          </p:nvSpPr>
          <p:spPr>
            <a:xfrm>
              <a:off x="6046800" y="4887500"/>
              <a:ext cx="165675" cy="23075"/>
            </a:xfrm>
            <a:custGeom>
              <a:avLst/>
              <a:gdLst/>
              <a:ahLst/>
              <a:cxnLst/>
              <a:rect l="l" t="t" r="r" b="b"/>
              <a:pathLst>
                <a:path w="6627" h="923" extrusionOk="0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41"/>
            <p:cNvSpPr/>
            <p:nvPr/>
          </p:nvSpPr>
          <p:spPr>
            <a:xfrm>
              <a:off x="6097250" y="4844725"/>
              <a:ext cx="125100" cy="18675"/>
            </a:xfrm>
            <a:custGeom>
              <a:avLst/>
              <a:gdLst/>
              <a:ahLst/>
              <a:cxnLst/>
              <a:rect l="l" t="t" r="r" b="b"/>
              <a:pathLst>
                <a:path w="5004" h="747" extrusionOk="0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41"/>
            <p:cNvSpPr/>
            <p:nvPr/>
          </p:nvSpPr>
          <p:spPr>
            <a:xfrm>
              <a:off x="6107125" y="4824975"/>
              <a:ext cx="120700" cy="20875"/>
            </a:xfrm>
            <a:custGeom>
              <a:avLst/>
              <a:gdLst/>
              <a:ahLst/>
              <a:cxnLst/>
              <a:rect l="l" t="t" r="r" b="b"/>
              <a:pathLst>
                <a:path w="4828" h="835" extrusionOk="0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41"/>
            <p:cNvSpPr/>
            <p:nvPr/>
          </p:nvSpPr>
          <p:spPr>
            <a:xfrm>
              <a:off x="6100550" y="4800825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41"/>
            <p:cNvSpPr/>
            <p:nvPr/>
          </p:nvSpPr>
          <p:spPr>
            <a:xfrm>
              <a:off x="6098350" y="4774500"/>
              <a:ext cx="190900" cy="29650"/>
            </a:xfrm>
            <a:custGeom>
              <a:avLst/>
              <a:gdLst/>
              <a:ahLst/>
              <a:cxnLst/>
              <a:rect l="l" t="t" r="r" b="b"/>
              <a:pathLst>
                <a:path w="7636" h="1186" extrusionOk="0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41"/>
            <p:cNvSpPr/>
            <p:nvPr/>
          </p:nvSpPr>
          <p:spPr>
            <a:xfrm>
              <a:off x="6109325" y="4682350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41"/>
            <p:cNvSpPr/>
            <p:nvPr/>
          </p:nvSpPr>
          <p:spPr>
            <a:xfrm>
              <a:off x="6085200" y="4649450"/>
              <a:ext cx="537550" cy="125075"/>
            </a:xfrm>
            <a:custGeom>
              <a:avLst/>
              <a:gdLst/>
              <a:ahLst/>
              <a:cxnLst/>
              <a:rect l="l" t="t" r="r" b="b"/>
              <a:pathLst>
                <a:path w="21502" h="5003" extrusionOk="0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41"/>
            <p:cNvSpPr/>
            <p:nvPr/>
          </p:nvSpPr>
          <p:spPr>
            <a:xfrm>
              <a:off x="6057775" y="4612150"/>
              <a:ext cx="585825" cy="165675"/>
            </a:xfrm>
            <a:custGeom>
              <a:avLst/>
              <a:gdLst/>
              <a:ahLst/>
              <a:cxnLst/>
              <a:rect l="l" t="t" r="r" b="b"/>
              <a:pathLst>
                <a:path w="23433" h="6627" extrusionOk="0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41"/>
            <p:cNvSpPr/>
            <p:nvPr/>
          </p:nvSpPr>
          <p:spPr>
            <a:xfrm>
              <a:off x="6038025" y="4574850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41"/>
            <p:cNvSpPr/>
            <p:nvPr/>
          </p:nvSpPr>
          <p:spPr>
            <a:xfrm>
              <a:off x="5408325" y="4697725"/>
              <a:ext cx="1298900" cy="349975"/>
            </a:xfrm>
            <a:custGeom>
              <a:avLst/>
              <a:gdLst/>
              <a:ahLst/>
              <a:cxnLst/>
              <a:rect l="l" t="t" r="r" b="b"/>
              <a:pathLst>
                <a:path w="51956" h="13999" extrusionOk="0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41"/>
            <p:cNvSpPr/>
            <p:nvPr/>
          </p:nvSpPr>
          <p:spPr>
            <a:xfrm>
              <a:off x="5018900" y="3079625"/>
              <a:ext cx="854600" cy="1977925"/>
            </a:xfrm>
            <a:custGeom>
              <a:avLst/>
              <a:gdLst/>
              <a:ahLst/>
              <a:cxnLst/>
              <a:rect l="l" t="t" r="r" b="b"/>
              <a:pathLst>
                <a:path w="34184" h="79117" extrusionOk="0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41"/>
            <p:cNvSpPr/>
            <p:nvPr/>
          </p:nvSpPr>
          <p:spPr>
            <a:xfrm>
              <a:off x="5485125" y="4868850"/>
              <a:ext cx="646175" cy="158000"/>
            </a:xfrm>
            <a:custGeom>
              <a:avLst/>
              <a:gdLst/>
              <a:ahLst/>
              <a:cxnLst/>
              <a:rect l="l" t="t" r="r" b="b"/>
              <a:pathLst>
                <a:path w="25847" h="6320" extrusionOk="0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41"/>
            <p:cNvSpPr/>
            <p:nvPr/>
          </p:nvSpPr>
          <p:spPr>
            <a:xfrm>
              <a:off x="4868600" y="2894225"/>
              <a:ext cx="799750" cy="2106300"/>
            </a:xfrm>
            <a:custGeom>
              <a:avLst/>
              <a:gdLst/>
              <a:ahLst/>
              <a:cxnLst/>
              <a:rect l="l" t="t" r="r" b="b"/>
              <a:pathLst>
                <a:path w="31990" h="84252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41"/>
            <p:cNvSpPr/>
            <p:nvPr/>
          </p:nvSpPr>
          <p:spPr>
            <a:xfrm>
              <a:off x="5491700" y="4970875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41"/>
            <p:cNvSpPr/>
            <p:nvPr/>
          </p:nvSpPr>
          <p:spPr>
            <a:xfrm>
              <a:off x="4734775" y="3421900"/>
              <a:ext cx="152500" cy="1580800"/>
            </a:xfrm>
            <a:custGeom>
              <a:avLst/>
              <a:gdLst/>
              <a:ahLst/>
              <a:cxnLst/>
              <a:rect l="l" t="t" r="r" b="b"/>
              <a:pathLst>
                <a:path w="6100" h="63232" extrusionOk="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41"/>
            <p:cNvSpPr/>
            <p:nvPr/>
          </p:nvSpPr>
          <p:spPr>
            <a:xfrm>
              <a:off x="5672725" y="5078375"/>
              <a:ext cx="263300" cy="31850"/>
            </a:xfrm>
            <a:custGeom>
              <a:avLst/>
              <a:gdLst/>
              <a:ahLst/>
              <a:cxnLst/>
              <a:rect l="l" t="t" r="r" b="b"/>
              <a:pathLst>
                <a:path w="10532" h="1274" extrusionOk="0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41"/>
            <p:cNvSpPr/>
            <p:nvPr/>
          </p:nvSpPr>
          <p:spPr>
            <a:xfrm>
              <a:off x="4600925" y="3731250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41"/>
            <p:cNvSpPr/>
            <p:nvPr/>
          </p:nvSpPr>
          <p:spPr>
            <a:xfrm>
              <a:off x="4181875" y="2871200"/>
              <a:ext cx="454200" cy="2112850"/>
            </a:xfrm>
            <a:custGeom>
              <a:avLst/>
              <a:gdLst/>
              <a:ahLst/>
              <a:cxnLst/>
              <a:rect l="l" t="t" r="r" b="b"/>
              <a:pathLst>
                <a:path w="18168" h="84514" extrusionOk="0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41"/>
            <p:cNvSpPr/>
            <p:nvPr/>
          </p:nvSpPr>
          <p:spPr>
            <a:xfrm>
              <a:off x="4065600" y="2698975"/>
              <a:ext cx="527675" cy="2220375"/>
            </a:xfrm>
            <a:custGeom>
              <a:avLst/>
              <a:gdLst/>
              <a:ahLst/>
              <a:cxnLst/>
              <a:rect l="l" t="t" r="r" b="b"/>
              <a:pathLst>
                <a:path w="21107" h="88815" extrusionOk="0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41"/>
            <p:cNvSpPr/>
            <p:nvPr/>
          </p:nvSpPr>
          <p:spPr>
            <a:xfrm>
              <a:off x="3837425" y="3370350"/>
              <a:ext cx="377375" cy="1344950"/>
            </a:xfrm>
            <a:custGeom>
              <a:avLst/>
              <a:gdLst/>
              <a:ahLst/>
              <a:cxnLst/>
              <a:rect l="l" t="t" r="r" b="b"/>
              <a:pathLst>
                <a:path w="15095" h="53798" extrusionOk="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41"/>
            <p:cNvSpPr/>
            <p:nvPr/>
          </p:nvSpPr>
          <p:spPr>
            <a:xfrm>
              <a:off x="3607050" y="3450425"/>
              <a:ext cx="547425" cy="1221000"/>
            </a:xfrm>
            <a:custGeom>
              <a:avLst/>
              <a:gdLst/>
              <a:ahLst/>
              <a:cxnLst/>
              <a:rect l="l" t="t" r="r" b="b"/>
              <a:pathLst>
                <a:path w="21897" h="48840" extrusionOk="0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41"/>
            <p:cNvSpPr/>
            <p:nvPr/>
          </p:nvSpPr>
          <p:spPr>
            <a:xfrm>
              <a:off x="3672850" y="3530500"/>
              <a:ext cx="435550" cy="1108000"/>
            </a:xfrm>
            <a:custGeom>
              <a:avLst/>
              <a:gdLst/>
              <a:ahLst/>
              <a:cxnLst/>
              <a:rect l="l" t="t" r="r" b="b"/>
              <a:pathLst>
                <a:path w="17422" h="44320" extrusionOk="0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41"/>
            <p:cNvSpPr/>
            <p:nvPr/>
          </p:nvSpPr>
          <p:spPr>
            <a:xfrm>
              <a:off x="6276075" y="3554625"/>
              <a:ext cx="204075" cy="110825"/>
            </a:xfrm>
            <a:custGeom>
              <a:avLst/>
              <a:gdLst/>
              <a:ahLst/>
              <a:cxnLst/>
              <a:rect l="l" t="t" r="r" b="b"/>
              <a:pathLst>
                <a:path w="8163" h="4433" extrusionOk="0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41"/>
            <p:cNvSpPr/>
            <p:nvPr/>
          </p:nvSpPr>
          <p:spPr>
            <a:xfrm>
              <a:off x="6730225" y="3940775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41"/>
            <p:cNvSpPr/>
            <p:nvPr/>
          </p:nvSpPr>
          <p:spPr>
            <a:xfrm>
              <a:off x="6209150" y="3492100"/>
              <a:ext cx="307200" cy="221625"/>
            </a:xfrm>
            <a:custGeom>
              <a:avLst/>
              <a:gdLst/>
              <a:ahLst/>
              <a:cxnLst/>
              <a:rect l="l" t="t" r="r" b="b"/>
              <a:pathLst>
                <a:path w="12288" h="8865" extrusionOk="0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41"/>
            <p:cNvSpPr/>
            <p:nvPr/>
          </p:nvSpPr>
          <p:spPr>
            <a:xfrm>
              <a:off x="6661125" y="3867275"/>
              <a:ext cx="603375" cy="716375"/>
            </a:xfrm>
            <a:custGeom>
              <a:avLst/>
              <a:gdLst/>
              <a:ahLst/>
              <a:cxnLst/>
              <a:rect l="l" t="t" r="r" b="b"/>
              <a:pathLst>
                <a:path w="24135" h="28655" extrusionOk="0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41"/>
            <p:cNvSpPr/>
            <p:nvPr/>
          </p:nvSpPr>
          <p:spPr>
            <a:xfrm>
              <a:off x="6088475" y="3432875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41"/>
            <p:cNvSpPr/>
            <p:nvPr/>
          </p:nvSpPr>
          <p:spPr>
            <a:xfrm>
              <a:off x="5247075" y="3384600"/>
              <a:ext cx="1963675" cy="1351550"/>
            </a:xfrm>
            <a:custGeom>
              <a:avLst/>
              <a:gdLst/>
              <a:ahLst/>
              <a:cxnLst/>
              <a:rect l="l" t="t" r="r" b="b"/>
              <a:pathLst>
                <a:path w="78547" h="54062" extrusionOk="0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41"/>
            <p:cNvSpPr/>
            <p:nvPr/>
          </p:nvSpPr>
          <p:spPr>
            <a:xfrm>
              <a:off x="5232825" y="3337425"/>
              <a:ext cx="2084350" cy="1428325"/>
            </a:xfrm>
            <a:custGeom>
              <a:avLst/>
              <a:gdLst/>
              <a:ahLst/>
              <a:cxnLst/>
              <a:rect l="l" t="t" r="r" b="b"/>
              <a:pathLst>
                <a:path w="83374" h="57133" extrusionOk="0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41"/>
            <p:cNvSpPr/>
            <p:nvPr/>
          </p:nvSpPr>
          <p:spPr>
            <a:xfrm>
              <a:off x="5156025" y="3211275"/>
              <a:ext cx="2045950" cy="1731100"/>
            </a:xfrm>
            <a:custGeom>
              <a:avLst/>
              <a:gdLst/>
              <a:ahLst/>
              <a:cxnLst/>
              <a:rect l="l" t="t" r="r" b="b"/>
              <a:pathLst>
                <a:path w="81838" h="69244" extrusionOk="0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41"/>
            <p:cNvSpPr/>
            <p:nvPr/>
          </p:nvSpPr>
          <p:spPr>
            <a:xfrm>
              <a:off x="5473050" y="4092175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41"/>
            <p:cNvSpPr/>
            <p:nvPr/>
          </p:nvSpPr>
          <p:spPr>
            <a:xfrm>
              <a:off x="5446725" y="4038425"/>
              <a:ext cx="650550" cy="557300"/>
            </a:xfrm>
            <a:custGeom>
              <a:avLst/>
              <a:gdLst/>
              <a:ahLst/>
              <a:cxnLst/>
              <a:rect l="l" t="t" r="r" b="b"/>
              <a:pathLst>
                <a:path w="26022" h="22292" extrusionOk="0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41"/>
            <p:cNvSpPr/>
            <p:nvPr/>
          </p:nvSpPr>
          <p:spPr>
            <a:xfrm>
              <a:off x="5262425" y="3874975"/>
              <a:ext cx="889700" cy="781075"/>
            </a:xfrm>
            <a:custGeom>
              <a:avLst/>
              <a:gdLst/>
              <a:ahLst/>
              <a:cxnLst/>
              <a:rect l="l" t="t" r="r" b="b"/>
              <a:pathLst>
                <a:path w="35588" h="31243" extrusionOk="0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41"/>
            <p:cNvSpPr/>
            <p:nvPr/>
          </p:nvSpPr>
          <p:spPr>
            <a:xfrm>
              <a:off x="6038025" y="3987950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41"/>
            <p:cNvSpPr/>
            <p:nvPr/>
          </p:nvSpPr>
          <p:spPr>
            <a:xfrm>
              <a:off x="6096175" y="1773100"/>
              <a:ext cx="942350" cy="1522675"/>
            </a:xfrm>
            <a:custGeom>
              <a:avLst/>
              <a:gdLst/>
              <a:ahLst/>
              <a:cxnLst/>
              <a:rect l="l" t="t" r="r" b="b"/>
              <a:pathLst>
                <a:path w="37694" h="60907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41"/>
            <p:cNvSpPr/>
            <p:nvPr/>
          </p:nvSpPr>
          <p:spPr>
            <a:xfrm>
              <a:off x="6123600" y="1816975"/>
              <a:ext cx="957700" cy="1504025"/>
            </a:xfrm>
            <a:custGeom>
              <a:avLst/>
              <a:gdLst/>
              <a:ahLst/>
              <a:cxnLst/>
              <a:rect l="l" t="t" r="r" b="b"/>
              <a:pathLst>
                <a:path w="38308" h="60161" extrusionOk="0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41"/>
            <p:cNvSpPr/>
            <p:nvPr/>
          </p:nvSpPr>
          <p:spPr>
            <a:xfrm>
              <a:off x="6392350" y="3454800"/>
              <a:ext cx="767950" cy="217250"/>
            </a:xfrm>
            <a:custGeom>
              <a:avLst/>
              <a:gdLst/>
              <a:ahLst/>
              <a:cxnLst/>
              <a:rect l="l" t="t" r="r" b="b"/>
              <a:pathLst>
                <a:path w="30718" h="8690" extrusionOk="0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41"/>
            <p:cNvSpPr/>
            <p:nvPr/>
          </p:nvSpPr>
          <p:spPr>
            <a:xfrm>
              <a:off x="6322150" y="3238700"/>
              <a:ext cx="868850" cy="265500"/>
            </a:xfrm>
            <a:custGeom>
              <a:avLst/>
              <a:gdLst/>
              <a:ahLst/>
              <a:cxnLst/>
              <a:rect l="l" t="t" r="r" b="b"/>
              <a:pathLst>
                <a:path w="34754" h="10620" extrusionOk="0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41"/>
            <p:cNvSpPr/>
            <p:nvPr/>
          </p:nvSpPr>
          <p:spPr>
            <a:xfrm>
              <a:off x="6256325" y="3037950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41"/>
            <p:cNvSpPr/>
            <p:nvPr/>
          </p:nvSpPr>
          <p:spPr>
            <a:xfrm>
              <a:off x="6203675" y="2736275"/>
              <a:ext cx="931375" cy="657125"/>
            </a:xfrm>
            <a:custGeom>
              <a:avLst/>
              <a:gdLst/>
              <a:ahLst/>
              <a:cxnLst/>
              <a:rect l="l" t="t" r="r" b="b"/>
              <a:pathLst>
                <a:path w="37255" h="26285" extrusionOk="0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41"/>
            <p:cNvSpPr/>
            <p:nvPr/>
          </p:nvSpPr>
          <p:spPr>
            <a:xfrm>
              <a:off x="6895875" y="1781875"/>
              <a:ext cx="345600" cy="2234625"/>
            </a:xfrm>
            <a:custGeom>
              <a:avLst/>
              <a:gdLst/>
              <a:ahLst/>
              <a:cxnLst/>
              <a:rect l="l" t="t" r="r" b="b"/>
              <a:pathLst>
                <a:path w="13824" h="89385" extrusionOk="0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41"/>
            <p:cNvSpPr/>
            <p:nvPr/>
          </p:nvSpPr>
          <p:spPr>
            <a:xfrm>
              <a:off x="6471350" y="3612775"/>
              <a:ext cx="385075" cy="336800"/>
            </a:xfrm>
            <a:custGeom>
              <a:avLst/>
              <a:gdLst/>
              <a:ahLst/>
              <a:cxnLst/>
              <a:rect l="l" t="t" r="r" b="b"/>
              <a:pathLst>
                <a:path w="15403" h="13472" extrusionOk="0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41"/>
            <p:cNvSpPr/>
            <p:nvPr/>
          </p:nvSpPr>
          <p:spPr>
            <a:xfrm>
              <a:off x="6507550" y="3657750"/>
              <a:ext cx="242450" cy="218325"/>
            </a:xfrm>
            <a:custGeom>
              <a:avLst/>
              <a:gdLst/>
              <a:ahLst/>
              <a:cxnLst/>
              <a:rect l="l" t="t" r="r" b="b"/>
              <a:pathLst>
                <a:path w="9698" h="8733" extrusionOk="0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41"/>
            <p:cNvSpPr/>
            <p:nvPr/>
          </p:nvSpPr>
          <p:spPr>
            <a:xfrm>
              <a:off x="6151025" y="1762125"/>
              <a:ext cx="1018050" cy="1584100"/>
            </a:xfrm>
            <a:custGeom>
              <a:avLst/>
              <a:gdLst/>
              <a:ahLst/>
              <a:cxnLst/>
              <a:rect l="l" t="t" r="r" b="b"/>
              <a:pathLst>
                <a:path w="40722" h="63364" extrusionOk="0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41"/>
            <p:cNvSpPr/>
            <p:nvPr/>
          </p:nvSpPr>
          <p:spPr>
            <a:xfrm>
              <a:off x="6010600" y="1752250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41"/>
            <p:cNvSpPr/>
            <p:nvPr/>
          </p:nvSpPr>
          <p:spPr>
            <a:xfrm>
              <a:off x="5864700" y="1744575"/>
              <a:ext cx="948925" cy="1343850"/>
            </a:xfrm>
            <a:custGeom>
              <a:avLst/>
              <a:gdLst/>
              <a:ahLst/>
              <a:cxnLst/>
              <a:rect l="l" t="t" r="r" b="b"/>
              <a:pathLst>
                <a:path w="37957" h="53754" extrusionOk="0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41"/>
            <p:cNvSpPr/>
            <p:nvPr/>
          </p:nvSpPr>
          <p:spPr>
            <a:xfrm>
              <a:off x="5659550" y="1808200"/>
              <a:ext cx="1010375" cy="1094850"/>
            </a:xfrm>
            <a:custGeom>
              <a:avLst/>
              <a:gdLst/>
              <a:ahLst/>
              <a:cxnLst/>
              <a:rect l="l" t="t" r="r" b="b"/>
              <a:pathLst>
                <a:path w="40415" h="43794" extrusionOk="0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41"/>
            <p:cNvSpPr/>
            <p:nvPr/>
          </p:nvSpPr>
          <p:spPr>
            <a:xfrm>
              <a:off x="5521325" y="1824650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41"/>
            <p:cNvSpPr/>
            <p:nvPr/>
          </p:nvSpPr>
          <p:spPr>
            <a:xfrm>
              <a:off x="5398475" y="1973850"/>
              <a:ext cx="866650" cy="695525"/>
            </a:xfrm>
            <a:custGeom>
              <a:avLst/>
              <a:gdLst/>
              <a:ahLst/>
              <a:cxnLst/>
              <a:rect l="l" t="t" r="r" b="b"/>
              <a:pathLst>
                <a:path w="34666" h="27821" extrusionOk="0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41"/>
            <p:cNvSpPr/>
            <p:nvPr/>
          </p:nvSpPr>
          <p:spPr>
            <a:xfrm>
              <a:off x="5275600" y="2483950"/>
              <a:ext cx="133850" cy="74625"/>
            </a:xfrm>
            <a:custGeom>
              <a:avLst/>
              <a:gdLst/>
              <a:ahLst/>
              <a:cxnLst/>
              <a:rect l="l" t="t" r="r" b="b"/>
              <a:pathLst>
                <a:path w="5354" h="2985" extrusionOk="0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41"/>
            <p:cNvSpPr/>
            <p:nvPr/>
          </p:nvSpPr>
          <p:spPr>
            <a:xfrm>
              <a:off x="6505350" y="3574375"/>
              <a:ext cx="121800" cy="43900"/>
            </a:xfrm>
            <a:custGeom>
              <a:avLst/>
              <a:gdLst/>
              <a:ahLst/>
              <a:cxnLst/>
              <a:rect l="l" t="t" r="r" b="b"/>
              <a:pathLst>
                <a:path w="4872" h="1756" extrusionOk="0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41"/>
            <p:cNvSpPr/>
            <p:nvPr/>
          </p:nvSpPr>
          <p:spPr>
            <a:xfrm>
              <a:off x="4039275" y="2169125"/>
              <a:ext cx="3006925" cy="2565925"/>
            </a:xfrm>
            <a:custGeom>
              <a:avLst/>
              <a:gdLst/>
              <a:ahLst/>
              <a:cxnLst/>
              <a:rect l="l" t="t" r="r" b="b"/>
              <a:pathLst>
                <a:path w="120277" h="102637" extrusionOk="0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41"/>
            <p:cNvSpPr/>
            <p:nvPr/>
          </p:nvSpPr>
          <p:spPr>
            <a:xfrm>
              <a:off x="4836800" y="3535975"/>
              <a:ext cx="125075" cy="1464550"/>
            </a:xfrm>
            <a:custGeom>
              <a:avLst/>
              <a:gdLst/>
              <a:ahLst/>
              <a:cxnLst/>
              <a:rect l="l" t="t" r="r" b="b"/>
              <a:pathLst>
                <a:path w="5003" h="58582" extrusionOk="0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41"/>
            <p:cNvSpPr/>
            <p:nvPr/>
          </p:nvSpPr>
          <p:spPr>
            <a:xfrm>
              <a:off x="4802775" y="3543675"/>
              <a:ext cx="129475" cy="1510600"/>
            </a:xfrm>
            <a:custGeom>
              <a:avLst/>
              <a:gdLst/>
              <a:ahLst/>
              <a:cxnLst/>
              <a:rect l="l" t="t" r="r" b="b"/>
              <a:pathLst>
                <a:path w="5179" h="60424" extrusionOk="0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41"/>
            <p:cNvSpPr/>
            <p:nvPr/>
          </p:nvSpPr>
          <p:spPr>
            <a:xfrm>
              <a:off x="4766575" y="3551350"/>
              <a:ext cx="129475" cy="1474400"/>
            </a:xfrm>
            <a:custGeom>
              <a:avLst/>
              <a:gdLst/>
              <a:ahLst/>
              <a:cxnLst/>
              <a:rect l="l" t="t" r="r" b="b"/>
              <a:pathLst>
                <a:path w="5179" h="58976" extrusionOk="0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41"/>
            <p:cNvSpPr/>
            <p:nvPr/>
          </p:nvSpPr>
          <p:spPr>
            <a:xfrm>
              <a:off x="4751225" y="3587550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41"/>
            <p:cNvSpPr/>
            <p:nvPr/>
          </p:nvSpPr>
          <p:spPr>
            <a:xfrm>
              <a:off x="4716125" y="4375200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41"/>
            <p:cNvSpPr/>
            <p:nvPr/>
          </p:nvSpPr>
          <p:spPr>
            <a:xfrm>
              <a:off x="4683200" y="4215025"/>
              <a:ext cx="64750" cy="781100"/>
            </a:xfrm>
            <a:custGeom>
              <a:avLst/>
              <a:gdLst/>
              <a:ahLst/>
              <a:cxnLst/>
              <a:rect l="l" t="t" r="r" b="b"/>
              <a:pathLst>
                <a:path w="2590" h="31244" extrusionOk="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41"/>
            <p:cNvSpPr/>
            <p:nvPr/>
          </p:nvSpPr>
          <p:spPr>
            <a:xfrm>
              <a:off x="4650300" y="4168950"/>
              <a:ext cx="75725" cy="786600"/>
            </a:xfrm>
            <a:custGeom>
              <a:avLst/>
              <a:gdLst/>
              <a:ahLst/>
              <a:cxnLst/>
              <a:rect l="l" t="t" r="r" b="b"/>
              <a:pathLst>
                <a:path w="3029" h="31464" extrusionOk="0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41"/>
            <p:cNvSpPr/>
            <p:nvPr/>
          </p:nvSpPr>
          <p:spPr>
            <a:xfrm>
              <a:off x="4619575" y="4645050"/>
              <a:ext cx="51600" cy="285250"/>
            </a:xfrm>
            <a:custGeom>
              <a:avLst/>
              <a:gdLst/>
              <a:ahLst/>
              <a:cxnLst/>
              <a:rect l="l" t="t" r="r" b="b"/>
              <a:pathLst>
                <a:path w="2064" h="11410" extrusionOk="0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41"/>
            <p:cNvSpPr/>
            <p:nvPr/>
          </p:nvSpPr>
          <p:spPr>
            <a:xfrm>
              <a:off x="4598750" y="4775600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41"/>
            <p:cNvSpPr/>
            <p:nvPr/>
          </p:nvSpPr>
          <p:spPr>
            <a:xfrm>
              <a:off x="5341425" y="4865550"/>
              <a:ext cx="95450" cy="49400"/>
            </a:xfrm>
            <a:custGeom>
              <a:avLst/>
              <a:gdLst/>
              <a:ahLst/>
              <a:cxnLst/>
              <a:rect l="l" t="t" r="r" b="b"/>
              <a:pathLst>
                <a:path w="3818" h="1976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41"/>
            <p:cNvSpPr/>
            <p:nvPr/>
          </p:nvSpPr>
          <p:spPr>
            <a:xfrm>
              <a:off x="5341425" y="4841425"/>
              <a:ext cx="97650" cy="45000"/>
            </a:xfrm>
            <a:custGeom>
              <a:avLst/>
              <a:gdLst/>
              <a:ahLst/>
              <a:cxnLst/>
              <a:rect l="l" t="t" r="r" b="b"/>
              <a:pathLst>
                <a:path w="3906" h="180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41"/>
            <p:cNvSpPr/>
            <p:nvPr/>
          </p:nvSpPr>
          <p:spPr>
            <a:xfrm>
              <a:off x="5341425" y="4815100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41"/>
            <p:cNvSpPr/>
            <p:nvPr/>
          </p:nvSpPr>
          <p:spPr>
            <a:xfrm>
              <a:off x="5305225" y="4740500"/>
              <a:ext cx="241350" cy="79000"/>
            </a:xfrm>
            <a:custGeom>
              <a:avLst/>
              <a:gdLst/>
              <a:ahLst/>
              <a:cxnLst/>
              <a:rect l="l" t="t" r="r" b="b"/>
              <a:pathLst>
                <a:path w="9654" h="3160" extrusionOk="0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41"/>
            <p:cNvSpPr/>
            <p:nvPr/>
          </p:nvSpPr>
          <p:spPr>
            <a:xfrm>
              <a:off x="5384200" y="5052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41"/>
            <p:cNvSpPr/>
            <p:nvPr/>
          </p:nvSpPr>
          <p:spPr>
            <a:xfrm>
              <a:off x="5067175" y="3133375"/>
              <a:ext cx="866650" cy="1926375"/>
            </a:xfrm>
            <a:custGeom>
              <a:avLst/>
              <a:gdLst/>
              <a:ahLst/>
              <a:cxnLst/>
              <a:rect l="l" t="t" r="r" b="b"/>
              <a:pathLst>
                <a:path w="34666" h="77055" extrusionOk="0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41"/>
            <p:cNvSpPr/>
            <p:nvPr/>
          </p:nvSpPr>
          <p:spPr>
            <a:xfrm>
              <a:off x="5041925" y="3105950"/>
              <a:ext cx="861200" cy="1932975"/>
            </a:xfrm>
            <a:custGeom>
              <a:avLst/>
              <a:gdLst/>
              <a:ahLst/>
              <a:cxnLst/>
              <a:rect l="l" t="t" r="r" b="b"/>
              <a:pathLst>
                <a:path w="34448" h="77319" extrusionOk="0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41"/>
            <p:cNvSpPr/>
            <p:nvPr/>
          </p:nvSpPr>
          <p:spPr>
            <a:xfrm>
              <a:off x="4993675" y="3053300"/>
              <a:ext cx="851300" cy="1980125"/>
            </a:xfrm>
            <a:custGeom>
              <a:avLst/>
              <a:gdLst/>
              <a:ahLst/>
              <a:cxnLst/>
              <a:rect l="l" t="t" r="r" b="b"/>
              <a:pathLst>
                <a:path w="34052" h="79205" extrusionOk="0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41"/>
            <p:cNvSpPr/>
            <p:nvPr/>
          </p:nvSpPr>
          <p:spPr>
            <a:xfrm>
              <a:off x="4962950" y="3026975"/>
              <a:ext cx="852400" cy="2017425"/>
            </a:xfrm>
            <a:custGeom>
              <a:avLst/>
              <a:gdLst/>
              <a:ahLst/>
              <a:cxnLst/>
              <a:rect l="l" t="t" r="r" b="b"/>
              <a:pathLst>
                <a:path w="34096" h="80697" extrusionOk="0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41"/>
            <p:cNvSpPr/>
            <p:nvPr/>
          </p:nvSpPr>
          <p:spPr>
            <a:xfrm>
              <a:off x="4932225" y="2976525"/>
              <a:ext cx="827175" cy="2027275"/>
            </a:xfrm>
            <a:custGeom>
              <a:avLst/>
              <a:gdLst/>
              <a:ahLst/>
              <a:cxnLst/>
              <a:rect l="l" t="t" r="r" b="b"/>
              <a:pathLst>
                <a:path w="33087" h="81091" extrusionOk="0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41"/>
            <p:cNvSpPr/>
            <p:nvPr/>
          </p:nvSpPr>
          <p:spPr>
            <a:xfrm>
              <a:off x="4899325" y="2920575"/>
              <a:ext cx="796450" cy="2115050"/>
            </a:xfrm>
            <a:custGeom>
              <a:avLst/>
              <a:gdLst/>
              <a:ahLst/>
              <a:cxnLst/>
              <a:rect l="l" t="t" r="r" b="b"/>
              <a:pathLst>
                <a:path w="31858" h="84602" extrusionOk="0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41"/>
            <p:cNvSpPr/>
            <p:nvPr/>
          </p:nvSpPr>
          <p:spPr>
            <a:xfrm>
              <a:off x="5289850" y="2869000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41"/>
            <p:cNvSpPr/>
            <p:nvPr/>
          </p:nvSpPr>
          <p:spPr>
            <a:xfrm>
              <a:off x="5206475" y="2843775"/>
              <a:ext cx="405925" cy="426750"/>
            </a:xfrm>
            <a:custGeom>
              <a:avLst/>
              <a:gdLst/>
              <a:ahLst/>
              <a:cxnLst/>
              <a:rect l="l" t="t" r="r" b="b"/>
              <a:pathLst>
                <a:path w="16237" h="17070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41"/>
            <p:cNvSpPr/>
            <p:nvPr/>
          </p:nvSpPr>
          <p:spPr>
            <a:xfrm>
              <a:off x="5101175" y="2819650"/>
              <a:ext cx="483800" cy="494775"/>
            </a:xfrm>
            <a:custGeom>
              <a:avLst/>
              <a:gdLst/>
              <a:ahLst/>
              <a:cxnLst/>
              <a:rect l="l" t="t" r="r" b="b"/>
              <a:pathLst>
                <a:path w="19352" h="19791" extrusionOk="0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41"/>
            <p:cNvSpPr/>
            <p:nvPr/>
          </p:nvSpPr>
          <p:spPr>
            <a:xfrm>
              <a:off x="3975625" y="3259550"/>
              <a:ext cx="584750" cy="1657600"/>
            </a:xfrm>
            <a:custGeom>
              <a:avLst/>
              <a:gdLst/>
              <a:ahLst/>
              <a:cxnLst/>
              <a:rect l="l" t="t" r="r" b="b"/>
              <a:pathLst>
                <a:path w="23390" h="6630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41"/>
            <p:cNvSpPr/>
            <p:nvPr/>
          </p:nvSpPr>
          <p:spPr>
            <a:xfrm>
              <a:off x="3940525" y="2730775"/>
              <a:ext cx="589125" cy="2188575"/>
            </a:xfrm>
            <a:custGeom>
              <a:avLst/>
              <a:gdLst/>
              <a:ahLst/>
              <a:cxnLst/>
              <a:rect l="l" t="t" r="r" b="b"/>
              <a:pathLst>
                <a:path w="23565" h="87543" extrusionOk="0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41"/>
            <p:cNvSpPr/>
            <p:nvPr/>
          </p:nvSpPr>
          <p:spPr>
            <a:xfrm>
              <a:off x="4021700" y="2610100"/>
              <a:ext cx="687875" cy="2200625"/>
            </a:xfrm>
            <a:custGeom>
              <a:avLst/>
              <a:gdLst/>
              <a:ahLst/>
              <a:cxnLst/>
              <a:rect l="l" t="t" r="r" b="b"/>
              <a:pathLst>
                <a:path w="27515" h="88025" extrusionOk="0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41"/>
            <p:cNvSpPr/>
            <p:nvPr/>
          </p:nvSpPr>
          <p:spPr>
            <a:xfrm>
              <a:off x="3872525" y="2722000"/>
              <a:ext cx="510125" cy="2108475"/>
            </a:xfrm>
            <a:custGeom>
              <a:avLst/>
              <a:gdLst/>
              <a:ahLst/>
              <a:cxnLst/>
              <a:rect l="l" t="t" r="r" b="b"/>
              <a:pathLst>
                <a:path w="20405" h="84339" extrusionOk="0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41"/>
            <p:cNvSpPr/>
            <p:nvPr/>
          </p:nvSpPr>
          <p:spPr>
            <a:xfrm>
              <a:off x="5263525" y="3312200"/>
              <a:ext cx="868875" cy="1159550"/>
            </a:xfrm>
            <a:custGeom>
              <a:avLst/>
              <a:gdLst/>
              <a:ahLst/>
              <a:cxnLst/>
              <a:rect l="l" t="t" r="r" b="b"/>
              <a:pathLst>
                <a:path w="34755" h="46382" extrusionOk="0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41"/>
            <p:cNvSpPr/>
            <p:nvPr/>
          </p:nvSpPr>
          <p:spPr>
            <a:xfrm>
              <a:off x="5251475" y="3288075"/>
              <a:ext cx="853500" cy="1173800"/>
            </a:xfrm>
            <a:custGeom>
              <a:avLst/>
              <a:gdLst/>
              <a:ahLst/>
              <a:cxnLst/>
              <a:rect l="l" t="t" r="r" b="b"/>
              <a:pathLst>
                <a:path w="34140" h="46952" extrusionOk="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41"/>
            <p:cNvSpPr/>
            <p:nvPr/>
          </p:nvSpPr>
          <p:spPr>
            <a:xfrm>
              <a:off x="5242675" y="3261725"/>
              <a:ext cx="833775" cy="1184800"/>
            </a:xfrm>
            <a:custGeom>
              <a:avLst/>
              <a:gdLst/>
              <a:ahLst/>
              <a:cxnLst/>
              <a:rect l="l" t="t" r="r" b="b"/>
              <a:pathLst>
                <a:path w="33351" h="47392" extrusionOk="0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41"/>
            <p:cNvSpPr/>
            <p:nvPr/>
          </p:nvSpPr>
          <p:spPr>
            <a:xfrm>
              <a:off x="5230625" y="3236500"/>
              <a:ext cx="817300" cy="1199050"/>
            </a:xfrm>
            <a:custGeom>
              <a:avLst/>
              <a:gdLst/>
              <a:ahLst/>
              <a:cxnLst/>
              <a:rect l="l" t="t" r="r" b="b"/>
              <a:pathLst>
                <a:path w="32692" h="47962" extrusionOk="0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41"/>
            <p:cNvSpPr/>
            <p:nvPr/>
          </p:nvSpPr>
          <p:spPr>
            <a:xfrm>
              <a:off x="5136275" y="3184950"/>
              <a:ext cx="854600" cy="1805700"/>
            </a:xfrm>
            <a:custGeom>
              <a:avLst/>
              <a:gdLst/>
              <a:ahLst/>
              <a:cxnLst/>
              <a:rect l="l" t="t" r="r" b="b"/>
              <a:pathLst>
                <a:path w="34184" h="72228" extrusionOk="0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41"/>
            <p:cNvSpPr/>
            <p:nvPr/>
          </p:nvSpPr>
          <p:spPr>
            <a:xfrm>
              <a:off x="5101175" y="3159725"/>
              <a:ext cx="862275" cy="1886875"/>
            </a:xfrm>
            <a:custGeom>
              <a:avLst/>
              <a:gdLst/>
              <a:ahLst/>
              <a:cxnLst/>
              <a:rect l="l" t="t" r="r" b="b"/>
              <a:pathLst>
                <a:path w="34491" h="75475" extrusionOk="0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41"/>
            <p:cNvSpPr/>
            <p:nvPr/>
          </p:nvSpPr>
          <p:spPr>
            <a:xfrm>
              <a:off x="5644200" y="4235875"/>
              <a:ext cx="110825" cy="70225"/>
            </a:xfrm>
            <a:custGeom>
              <a:avLst/>
              <a:gdLst/>
              <a:ahLst/>
              <a:cxnLst/>
              <a:rect l="l" t="t" r="r" b="b"/>
              <a:pathLst>
                <a:path w="4433" h="2809" extrusionOk="0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41"/>
            <p:cNvSpPr/>
            <p:nvPr/>
          </p:nvSpPr>
          <p:spPr>
            <a:xfrm>
              <a:off x="5600325" y="4217225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41"/>
            <p:cNvSpPr/>
            <p:nvPr/>
          </p:nvSpPr>
          <p:spPr>
            <a:xfrm>
              <a:off x="5555325" y="4199675"/>
              <a:ext cx="240275" cy="216125"/>
            </a:xfrm>
            <a:custGeom>
              <a:avLst/>
              <a:gdLst/>
              <a:ahLst/>
              <a:cxnLst/>
              <a:rect l="l" t="t" r="r" b="b"/>
              <a:pathLst>
                <a:path w="9611" h="8645" extrusionOk="0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41"/>
            <p:cNvSpPr/>
            <p:nvPr/>
          </p:nvSpPr>
          <p:spPr>
            <a:xfrm>
              <a:off x="5499400" y="4181025"/>
              <a:ext cx="342275" cy="296225"/>
            </a:xfrm>
            <a:custGeom>
              <a:avLst/>
              <a:gdLst/>
              <a:ahLst/>
              <a:cxnLst/>
              <a:rect l="l" t="t" r="r" b="b"/>
              <a:pathLst>
                <a:path w="13691" h="11849" extrusionOk="0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41"/>
            <p:cNvSpPr/>
            <p:nvPr/>
          </p:nvSpPr>
          <p:spPr>
            <a:xfrm>
              <a:off x="5288750" y="4500250"/>
              <a:ext cx="79025" cy="51600"/>
            </a:xfrm>
            <a:custGeom>
              <a:avLst/>
              <a:gdLst/>
              <a:ahLst/>
              <a:cxnLst/>
              <a:rect l="l" t="t" r="r" b="b"/>
              <a:pathLst>
                <a:path w="3161" h="2064" extrusionOk="0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41"/>
            <p:cNvSpPr/>
            <p:nvPr/>
          </p:nvSpPr>
          <p:spPr>
            <a:xfrm>
              <a:off x="5982075" y="1811500"/>
              <a:ext cx="928100" cy="1382250"/>
            </a:xfrm>
            <a:custGeom>
              <a:avLst/>
              <a:gdLst/>
              <a:ahLst/>
              <a:cxnLst/>
              <a:rect l="l" t="t" r="r" b="b"/>
              <a:pathLst>
                <a:path w="37124" h="55290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41"/>
            <p:cNvSpPr/>
            <p:nvPr/>
          </p:nvSpPr>
          <p:spPr>
            <a:xfrm>
              <a:off x="5954650" y="1809300"/>
              <a:ext cx="928100" cy="1359225"/>
            </a:xfrm>
            <a:custGeom>
              <a:avLst/>
              <a:gdLst/>
              <a:ahLst/>
              <a:cxnLst/>
              <a:rect l="l" t="t" r="r" b="b"/>
              <a:pathLst>
                <a:path w="37124" h="54369" extrusionOk="0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41"/>
            <p:cNvSpPr/>
            <p:nvPr/>
          </p:nvSpPr>
          <p:spPr>
            <a:xfrm>
              <a:off x="5925025" y="1820275"/>
              <a:ext cx="932500" cy="1321900"/>
            </a:xfrm>
            <a:custGeom>
              <a:avLst/>
              <a:gdLst/>
              <a:ahLst/>
              <a:cxnLst/>
              <a:rect l="l" t="t" r="r" b="b"/>
              <a:pathLst>
                <a:path w="37300" h="52876" extrusionOk="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41"/>
            <p:cNvSpPr/>
            <p:nvPr/>
          </p:nvSpPr>
          <p:spPr>
            <a:xfrm>
              <a:off x="5894325" y="1812575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41"/>
            <p:cNvSpPr/>
            <p:nvPr/>
          </p:nvSpPr>
          <p:spPr>
            <a:xfrm>
              <a:off x="5836175" y="1785150"/>
              <a:ext cx="956625" cy="1276950"/>
            </a:xfrm>
            <a:custGeom>
              <a:avLst/>
              <a:gdLst/>
              <a:ahLst/>
              <a:cxnLst/>
              <a:rect l="l" t="t" r="r" b="b"/>
              <a:pathLst>
                <a:path w="38265" h="51078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41"/>
            <p:cNvSpPr/>
            <p:nvPr/>
          </p:nvSpPr>
          <p:spPr>
            <a:xfrm>
              <a:off x="5806550" y="1750050"/>
              <a:ext cx="970875" cy="1285725"/>
            </a:xfrm>
            <a:custGeom>
              <a:avLst/>
              <a:gdLst/>
              <a:ahLst/>
              <a:cxnLst/>
              <a:rect l="l" t="t" r="r" b="b"/>
              <a:pathLst>
                <a:path w="38835" h="51429" extrusionOk="0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41"/>
            <p:cNvSpPr/>
            <p:nvPr/>
          </p:nvSpPr>
          <p:spPr>
            <a:xfrm>
              <a:off x="5750600" y="1745675"/>
              <a:ext cx="1006000" cy="1239650"/>
            </a:xfrm>
            <a:custGeom>
              <a:avLst/>
              <a:gdLst/>
              <a:ahLst/>
              <a:cxnLst/>
              <a:rect l="l" t="t" r="r" b="b"/>
              <a:pathLst>
                <a:path w="40240" h="49586" extrusionOk="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41"/>
            <p:cNvSpPr/>
            <p:nvPr/>
          </p:nvSpPr>
          <p:spPr>
            <a:xfrm>
              <a:off x="5686975" y="1781875"/>
              <a:ext cx="1024625" cy="1146400"/>
            </a:xfrm>
            <a:custGeom>
              <a:avLst/>
              <a:gdLst/>
              <a:ahLst/>
              <a:cxnLst/>
              <a:rect l="l" t="t" r="r" b="b"/>
              <a:pathLst>
                <a:path w="40985" h="45856" extrusionOk="0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41"/>
            <p:cNvSpPr/>
            <p:nvPr/>
          </p:nvSpPr>
          <p:spPr>
            <a:xfrm>
              <a:off x="5631025" y="1795025"/>
              <a:ext cx="1012575" cy="1082775"/>
            </a:xfrm>
            <a:custGeom>
              <a:avLst/>
              <a:gdLst/>
              <a:ahLst/>
              <a:cxnLst/>
              <a:rect l="l" t="t" r="r" b="b"/>
              <a:pathLst>
                <a:path w="40503" h="43311" extrusionOk="0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41"/>
            <p:cNvSpPr/>
            <p:nvPr/>
          </p:nvSpPr>
          <p:spPr>
            <a:xfrm>
              <a:off x="5603600" y="1804900"/>
              <a:ext cx="1003800" cy="1047675"/>
            </a:xfrm>
            <a:custGeom>
              <a:avLst/>
              <a:gdLst/>
              <a:ahLst/>
              <a:cxnLst/>
              <a:rect l="l" t="t" r="r" b="b"/>
              <a:pathLst>
                <a:path w="40152" h="41907" extrusionOk="0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41"/>
            <p:cNvSpPr/>
            <p:nvPr/>
          </p:nvSpPr>
          <p:spPr>
            <a:xfrm>
              <a:off x="5576175" y="1804900"/>
              <a:ext cx="998300" cy="1023550"/>
            </a:xfrm>
            <a:custGeom>
              <a:avLst/>
              <a:gdLst/>
              <a:ahLst/>
              <a:cxnLst/>
              <a:rect l="l" t="t" r="r" b="b"/>
              <a:pathLst>
                <a:path w="39932" h="40942" extrusionOk="0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41"/>
            <p:cNvSpPr/>
            <p:nvPr/>
          </p:nvSpPr>
          <p:spPr>
            <a:xfrm>
              <a:off x="5548750" y="1803800"/>
              <a:ext cx="995025" cy="1000500"/>
            </a:xfrm>
            <a:custGeom>
              <a:avLst/>
              <a:gdLst/>
              <a:ahLst/>
              <a:cxnLst/>
              <a:rect l="l" t="t" r="r" b="b"/>
              <a:pathLst>
                <a:path w="39801" h="40020" extrusionOk="0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41"/>
            <p:cNvSpPr/>
            <p:nvPr/>
          </p:nvSpPr>
          <p:spPr>
            <a:xfrm>
              <a:off x="5493900" y="1863050"/>
              <a:ext cx="967600" cy="891900"/>
            </a:xfrm>
            <a:custGeom>
              <a:avLst/>
              <a:gdLst/>
              <a:ahLst/>
              <a:cxnLst/>
              <a:rect l="l" t="t" r="r" b="b"/>
              <a:pathLst>
                <a:path w="38704" h="35676" extrusionOk="0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41"/>
            <p:cNvSpPr/>
            <p:nvPr/>
          </p:nvSpPr>
          <p:spPr>
            <a:xfrm>
              <a:off x="5469775" y="1897050"/>
              <a:ext cx="943450" cy="837050"/>
            </a:xfrm>
            <a:custGeom>
              <a:avLst/>
              <a:gdLst/>
              <a:ahLst/>
              <a:cxnLst/>
              <a:rect l="l" t="t" r="r" b="b"/>
              <a:pathLst>
                <a:path w="37738" h="33482" extrusionOk="0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41"/>
            <p:cNvSpPr/>
            <p:nvPr/>
          </p:nvSpPr>
          <p:spPr>
            <a:xfrm>
              <a:off x="5446725" y="1902550"/>
              <a:ext cx="929200" cy="809600"/>
            </a:xfrm>
            <a:custGeom>
              <a:avLst/>
              <a:gdLst/>
              <a:ahLst/>
              <a:cxnLst/>
              <a:rect l="l" t="t" r="r" b="b"/>
              <a:pathLst>
                <a:path w="37168" h="32384" extrusionOk="0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41"/>
            <p:cNvSpPr/>
            <p:nvPr/>
          </p:nvSpPr>
          <p:spPr>
            <a:xfrm>
              <a:off x="5422600" y="1929975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41"/>
            <p:cNvSpPr/>
            <p:nvPr/>
          </p:nvSpPr>
          <p:spPr>
            <a:xfrm>
              <a:off x="5375425" y="2000175"/>
              <a:ext cx="840325" cy="647250"/>
            </a:xfrm>
            <a:custGeom>
              <a:avLst/>
              <a:gdLst/>
              <a:ahLst/>
              <a:cxnLst/>
              <a:rect l="l" t="t" r="r" b="b"/>
              <a:pathLst>
                <a:path w="33613" h="25890" extrusionOk="0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41"/>
            <p:cNvSpPr/>
            <p:nvPr/>
          </p:nvSpPr>
          <p:spPr>
            <a:xfrm>
              <a:off x="5351300" y="2536625"/>
              <a:ext cx="160175" cy="88875"/>
            </a:xfrm>
            <a:custGeom>
              <a:avLst/>
              <a:gdLst/>
              <a:ahLst/>
              <a:cxnLst/>
              <a:rect l="l" t="t" r="r" b="b"/>
              <a:pathLst>
                <a:path w="6407" h="3555" extrusionOk="0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41"/>
            <p:cNvSpPr/>
            <p:nvPr/>
          </p:nvSpPr>
          <p:spPr>
            <a:xfrm>
              <a:off x="5904175" y="2181175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41"/>
            <p:cNvSpPr/>
            <p:nvPr/>
          </p:nvSpPr>
          <p:spPr>
            <a:xfrm>
              <a:off x="5889925" y="2072575"/>
              <a:ext cx="210650" cy="199675"/>
            </a:xfrm>
            <a:custGeom>
              <a:avLst/>
              <a:gdLst/>
              <a:ahLst/>
              <a:cxnLst/>
              <a:rect l="l" t="t" r="r" b="b"/>
              <a:pathLst>
                <a:path w="8426" h="7987" extrusionOk="0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41"/>
            <p:cNvSpPr/>
            <p:nvPr/>
          </p:nvSpPr>
          <p:spPr>
            <a:xfrm>
              <a:off x="5303025" y="2516875"/>
              <a:ext cx="109725" cy="65825"/>
            </a:xfrm>
            <a:custGeom>
              <a:avLst/>
              <a:gdLst/>
              <a:ahLst/>
              <a:cxnLst/>
              <a:rect l="l" t="t" r="r" b="b"/>
              <a:pathLst>
                <a:path w="4389" h="2633" extrusionOk="0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41"/>
            <p:cNvSpPr/>
            <p:nvPr/>
          </p:nvSpPr>
          <p:spPr>
            <a:xfrm>
              <a:off x="6039125" y="1741275"/>
              <a:ext cx="930275" cy="1504025"/>
            </a:xfrm>
            <a:custGeom>
              <a:avLst/>
              <a:gdLst/>
              <a:ahLst/>
              <a:cxnLst/>
              <a:rect l="l" t="t" r="r" b="b"/>
              <a:pathLst>
                <a:path w="37211" h="60161" extrusionOk="0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41"/>
            <p:cNvSpPr/>
            <p:nvPr/>
          </p:nvSpPr>
          <p:spPr>
            <a:xfrm>
              <a:off x="6067650" y="1763225"/>
              <a:ext cx="930275" cy="1507300"/>
            </a:xfrm>
            <a:custGeom>
              <a:avLst/>
              <a:gdLst/>
              <a:ahLst/>
              <a:cxnLst/>
              <a:rect l="l" t="t" r="r" b="b"/>
              <a:pathLst>
                <a:path w="37211" h="60292" extrusionOk="0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41"/>
            <p:cNvSpPr/>
            <p:nvPr/>
          </p:nvSpPr>
          <p:spPr>
            <a:xfrm>
              <a:off x="7317150" y="4387275"/>
              <a:ext cx="64725" cy="41700"/>
            </a:xfrm>
            <a:custGeom>
              <a:avLst/>
              <a:gdLst/>
              <a:ahLst/>
              <a:cxnLst/>
              <a:rect l="l" t="t" r="r" b="b"/>
              <a:pathLst>
                <a:path w="2589" h="1668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41"/>
            <p:cNvSpPr/>
            <p:nvPr/>
          </p:nvSpPr>
          <p:spPr>
            <a:xfrm>
              <a:off x="7284225" y="4357650"/>
              <a:ext cx="41725" cy="38425"/>
            </a:xfrm>
            <a:custGeom>
              <a:avLst/>
              <a:gdLst/>
              <a:ahLst/>
              <a:cxnLst/>
              <a:rect l="l" t="t" r="r" b="b"/>
              <a:pathLst>
                <a:path w="1669" h="1537" extrusionOk="0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41"/>
            <p:cNvSpPr/>
            <p:nvPr/>
          </p:nvSpPr>
          <p:spPr>
            <a:xfrm>
              <a:off x="7108700" y="4199675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41"/>
            <p:cNvSpPr/>
            <p:nvPr/>
          </p:nvSpPr>
          <p:spPr>
            <a:xfrm>
              <a:off x="6978150" y="4100950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41"/>
            <p:cNvSpPr/>
            <p:nvPr/>
          </p:nvSpPr>
          <p:spPr>
            <a:xfrm>
              <a:off x="6866275" y="4041700"/>
              <a:ext cx="453075" cy="489300"/>
            </a:xfrm>
            <a:custGeom>
              <a:avLst/>
              <a:gdLst/>
              <a:ahLst/>
              <a:cxnLst/>
              <a:rect l="l" t="t" r="r" b="b"/>
              <a:pathLst>
                <a:path w="18123" h="19572" extrusionOk="0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41"/>
            <p:cNvSpPr/>
            <p:nvPr/>
          </p:nvSpPr>
          <p:spPr>
            <a:xfrm>
              <a:off x="6816900" y="4007700"/>
              <a:ext cx="515625" cy="541950"/>
            </a:xfrm>
            <a:custGeom>
              <a:avLst/>
              <a:gdLst/>
              <a:ahLst/>
              <a:cxnLst/>
              <a:rect l="l" t="t" r="r" b="b"/>
              <a:pathLst>
                <a:path w="20625" h="21678" extrusionOk="0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41"/>
            <p:cNvSpPr/>
            <p:nvPr/>
          </p:nvSpPr>
          <p:spPr>
            <a:xfrm>
              <a:off x="7193175" y="3904575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41"/>
            <p:cNvSpPr/>
            <p:nvPr/>
          </p:nvSpPr>
          <p:spPr>
            <a:xfrm>
              <a:off x="7090050" y="3878250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41"/>
            <p:cNvSpPr/>
            <p:nvPr/>
          </p:nvSpPr>
          <p:spPr>
            <a:xfrm>
              <a:off x="6999000" y="3853025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41"/>
            <p:cNvSpPr/>
            <p:nvPr/>
          </p:nvSpPr>
          <p:spPr>
            <a:xfrm>
              <a:off x="6933175" y="3802550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41"/>
            <p:cNvSpPr/>
            <p:nvPr/>
          </p:nvSpPr>
          <p:spPr>
            <a:xfrm>
              <a:off x="4482450" y="2681425"/>
              <a:ext cx="948950" cy="1026825"/>
            </a:xfrm>
            <a:custGeom>
              <a:avLst/>
              <a:gdLst/>
              <a:ahLst/>
              <a:cxnLst/>
              <a:rect l="l" t="t" r="r" b="b"/>
              <a:pathLst>
                <a:path w="37958" h="41073" extrusionOk="0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41"/>
            <p:cNvSpPr/>
            <p:nvPr/>
          </p:nvSpPr>
          <p:spPr>
            <a:xfrm>
              <a:off x="4547175" y="2703350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41"/>
            <p:cNvSpPr/>
            <p:nvPr/>
          </p:nvSpPr>
          <p:spPr>
            <a:xfrm>
              <a:off x="4648100" y="2725300"/>
              <a:ext cx="830475" cy="834850"/>
            </a:xfrm>
            <a:custGeom>
              <a:avLst/>
              <a:gdLst/>
              <a:ahLst/>
              <a:cxnLst/>
              <a:rect l="l" t="t" r="r" b="b"/>
              <a:pathLst>
                <a:path w="33219" h="33394" extrusionOk="0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41"/>
            <p:cNvSpPr/>
            <p:nvPr/>
          </p:nvSpPr>
          <p:spPr>
            <a:xfrm>
              <a:off x="4789625" y="2746150"/>
              <a:ext cx="713075" cy="742700"/>
            </a:xfrm>
            <a:custGeom>
              <a:avLst/>
              <a:gdLst/>
              <a:ahLst/>
              <a:cxnLst/>
              <a:rect l="l" t="t" r="r" b="b"/>
              <a:pathLst>
                <a:path w="28523" h="29708" extrusionOk="0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41"/>
            <p:cNvSpPr/>
            <p:nvPr/>
          </p:nvSpPr>
          <p:spPr>
            <a:xfrm>
              <a:off x="5014500" y="3023675"/>
              <a:ext cx="151425" cy="318175"/>
            </a:xfrm>
            <a:custGeom>
              <a:avLst/>
              <a:gdLst/>
              <a:ahLst/>
              <a:cxnLst/>
              <a:rect l="l" t="t" r="r" b="b"/>
              <a:pathLst>
                <a:path w="6057" h="12727" extrusionOk="0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41"/>
            <p:cNvSpPr/>
            <p:nvPr/>
          </p:nvSpPr>
          <p:spPr>
            <a:xfrm>
              <a:off x="4389200" y="3352775"/>
              <a:ext cx="295125" cy="759175"/>
            </a:xfrm>
            <a:custGeom>
              <a:avLst/>
              <a:gdLst/>
              <a:ahLst/>
              <a:cxnLst/>
              <a:rect l="l" t="t" r="r" b="b"/>
              <a:pathLst>
                <a:path w="11805" h="30367" extrusionOk="0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41"/>
            <p:cNvSpPr/>
            <p:nvPr/>
          </p:nvSpPr>
          <p:spPr>
            <a:xfrm>
              <a:off x="4328875" y="3108150"/>
              <a:ext cx="357650" cy="1116775"/>
            </a:xfrm>
            <a:custGeom>
              <a:avLst/>
              <a:gdLst/>
              <a:ahLst/>
              <a:cxnLst/>
              <a:rect l="l" t="t" r="r" b="b"/>
              <a:pathLst>
                <a:path w="14306" h="44671" extrusionOk="0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41"/>
            <p:cNvSpPr/>
            <p:nvPr/>
          </p:nvSpPr>
          <p:spPr>
            <a:xfrm>
              <a:off x="4276225" y="3001750"/>
              <a:ext cx="400425" cy="1289000"/>
            </a:xfrm>
            <a:custGeom>
              <a:avLst/>
              <a:gdLst/>
              <a:ahLst/>
              <a:cxnLst/>
              <a:rect l="l" t="t" r="r" b="b"/>
              <a:pathLst>
                <a:path w="16017" h="51560" extrusionOk="0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41"/>
            <p:cNvSpPr/>
            <p:nvPr/>
          </p:nvSpPr>
          <p:spPr>
            <a:xfrm>
              <a:off x="4227950" y="2940300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41"/>
            <p:cNvSpPr/>
            <p:nvPr/>
          </p:nvSpPr>
          <p:spPr>
            <a:xfrm>
              <a:off x="4167625" y="2749425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41"/>
            <p:cNvSpPr/>
            <p:nvPr/>
          </p:nvSpPr>
          <p:spPr>
            <a:xfrm>
              <a:off x="4152250" y="2727500"/>
              <a:ext cx="578150" cy="1726700"/>
            </a:xfrm>
            <a:custGeom>
              <a:avLst/>
              <a:gdLst/>
              <a:ahLst/>
              <a:cxnLst/>
              <a:rect l="l" t="t" r="r" b="b"/>
              <a:pathLst>
                <a:path w="23126" h="69068" extrusionOk="0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41"/>
            <p:cNvSpPr/>
            <p:nvPr/>
          </p:nvSpPr>
          <p:spPr>
            <a:xfrm>
              <a:off x="4125925" y="2666050"/>
              <a:ext cx="649450" cy="1851775"/>
            </a:xfrm>
            <a:custGeom>
              <a:avLst/>
              <a:gdLst/>
              <a:ahLst/>
              <a:cxnLst/>
              <a:rect l="l" t="t" r="r" b="b"/>
              <a:pathLst>
                <a:path w="25978" h="74071" extrusionOk="0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41"/>
            <p:cNvSpPr/>
            <p:nvPr/>
          </p:nvSpPr>
          <p:spPr>
            <a:xfrm>
              <a:off x="4096300" y="2788925"/>
              <a:ext cx="434450" cy="1781575"/>
            </a:xfrm>
            <a:custGeom>
              <a:avLst/>
              <a:gdLst/>
              <a:ahLst/>
              <a:cxnLst/>
              <a:rect l="l" t="t" r="r" b="b"/>
              <a:pathLst>
                <a:path w="17378" h="71263" extrusionOk="0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41"/>
            <p:cNvSpPr/>
            <p:nvPr/>
          </p:nvSpPr>
          <p:spPr>
            <a:xfrm>
              <a:off x="5157125" y="2795500"/>
              <a:ext cx="400425" cy="235900"/>
            </a:xfrm>
            <a:custGeom>
              <a:avLst/>
              <a:gdLst/>
              <a:ahLst/>
              <a:cxnLst/>
              <a:rect l="l" t="t" r="r" b="b"/>
              <a:pathLst>
                <a:path w="16017" h="9436" extrusionOk="0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41"/>
            <p:cNvSpPr/>
            <p:nvPr/>
          </p:nvSpPr>
          <p:spPr>
            <a:xfrm>
              <a:off x="4878475" y="2770275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41"/>
            <p:cNvSpPr/>
            <p:nvPr/>
          </p:nvSpPr>
          <p:spPr>
            <a:xfrm>
              <a:off x="4429800" y="2660575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41"/>
            <p:cNvSpPr/>
            <p:nvPr/>
          </p:nvSpPr>
          <p:spPr>
            <a:xfrm>
              <a:off x="4382625" y="2638625"/>
              <a:ext cx="1001600" cy="722950"/>
            </a:xfrm>
            <a:custGeom>
              <a:avLst/>
              <a:gdLst/>
              <a:ahLst/>
              <a:cxnLst/>
              <a:rect l="l" t="t" r="r" b="b"/>
              <a:pathLst>
                <a:path w="40064" h="28918" extrusionOk="0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41"/>
            <p:cNvSpPr/>
            <p:nvPr/>
          </p:nvSpPr>
          <p:spPr>
            <a:xfrm>
              <a:off x="4390300" y="2616700"/>
              <a:ext cx="969800" cy="500250"/>
            </a:xfrm>
            <a:custGeom>
              <a:avLst/>
              <a:gdLst/>
              <a:ahLst/>
              <a:cxnLst/>
              <a:rect l="l" t="t" r="r" b="b"/>
              <a:pathLst>
                <a:path w="38792" h="20010" extrusionOk="0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41"/>
            <p:cNvSpPr/>
            <p:nvPr/>
          </p:nvSpPr>
          <p:spPr>
            <a:xfrm>
              <a:off x="4570225" y="2562950"/>
              <a:ext cx="823875" cy="447600"/>
            </a:xfrm>
            <a:custGeom>
              <a:avLst/>
              <a:gdLst/>
              <a:ahLst/>
              <a:cxnLst/>
              <a:rect l="l" t="t" r="r" b="b"/>
              <a:pathLst>
                <a:path w="32955" h="17904" extrusionOk="0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41"/>
            <p:cNvSpPr/>
            <p:nvPr/>
          </p:nvSpPr>
          <p:spPr>
            <a:xfrm>
              <a:off x="4593250" y="2573900"/>
              <a:ext cx="718575" cy="375225"/>
            </a:xfrm>
            <a:custGeom>
              <a:avLst/>
              <a:gdLst/>
              <a:ahLst/>
              <a:cxnLst/>
              <a:rect l="l" t="t" r="r" b="b"/>
              <a:pathLst>
                <a:path w="28743" h="15009" extrusionOk="0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41"/>
            <p:cNvSpPr/>
            <p:nvPr/>
          </p:nvSpPr>
          <p:spPr>
            <a:xfrm>
              <a:off x="4627275" y="2549775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41"/>
            <p:cNvSpPr/>
            <p:nvPr/>
          </p:nvSpPr>
          <p:spPr>
            <a:xfrm>
              <a:off x="4752325" y="2525650"/>
              <a:ext cx="504650" cy="232575"/>
            </a:xfrm>
            <a:custGeom>
              <a:avLst/>
              <a:gdLst/>
              <a:ahLst/>
              <a:cxnLst/>
              <a:rect l="l" t="t" r="r" b="b"/>
              <a:pathLst>
                <a:path w="20186" h="9303" extrusionOk="0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41"/>
            <p:cNvSpPr/>
            <p:nvPr/>
          </p:nvSpPr>
          <p:spPr>
            <a:xfrm>
              <a:off x="4721600" y="2500400"/>
              <a:ext cx="509050" cy="235900"/>
            </a:xfrm>
            <a:custGeom>
              <a:avLst/>
              <a:gdLst/>
              <a:ahLst/>
              <a:cxnLst/>
              <a:rect l="l" t="t" r="r" b="b"/>
              <a:pathLst>
                <a:path w="20362" h="9436" extrusionOk="0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41"/>
            <p:cNvSpPr/>
            <p:nvPr/>
          </p:nvSpPr>
          <p:spPr>
            <a:xfrm>
              <a:off x="4766575" y="2636450"/>
              <a:ext cx="66950" cy="38400"/>
            </a:xfrm>
            <a:custGeom>
              <a:avLst/>
              <a:gdLst/>
              <a:ahLst/>
              <a:cxnLst/>
              <a:rect l="l" t="t" r="r" b="b"/>
              <a:pathLst>
                <a:path w="2678" h="1536" extrusionOk="0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41"/>
            <p:cNvSpPr/>
            <p:nvPr/>
          </p:nvSpPr>
          <p:spPr>
            <a:xfrm>
              <a:off x="4492325" y="2749425"/>
              <a:ext cx="69150" cy="48300"/>
            </a:xfrm>
            <a:custGeom>
              <a:avLst/>
              <a:gdLst/>
              <a:ahLst/>
              <a:cxnLst/>
              <a:rect l="l" t="t" r="r" b="b"/>
              <a:pathLst>
                <a:path w="2766" h="1932" extrusionOk="0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41"/>
            <p:cNvSpPr/>
            <p:nvPr/>
          </p:nvSpPr>
          <p:spPr>
            <a:xfrm>
              <a:off x="4584475" y="2661675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1"/>
            <p:cNvSpPr/>
            <p:nvPr/>
          </p:nvSpPr>
          <p:spPr>
            <a:xfrm>
              <a:off x="5248175" y="2451050"/>
              <a:ext cx="158000" cy="83400"/>
            </a:xfrm>
            <a:custGeom>
              <a:avLst/>
              <a:gdLst/>
              <a:ahLst/>
              <a:cxnLst/>
              <a:rect l="l" t="t" r="r" b="b"/>
              <a:pathLst>
                <a:path w="6320" h="3336" extrusionOk="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1"/>
            <p:cNvSpPr/>
            <p:nvPr/>
          </p:nvSpPr>
          <p:spPr>
            <a:xfrm>
              <a:off x="5221850" y="2453250"/>
              <a:ext cx="110825" cy="55950"/>
            </a:xfrm>
            <a:custGeom>
              <a:avLst/>
              <a:gdLst/>
              <a:ahLst/>
              <a:cxnLst/>
              <a:rect l="l" t="t" r="r" b="b"/>
              <a:pathLst>
                <a:path w="4433" h="2238" extrusionOk="0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1"/>
            <p:cNvSpPr/>
            <p:nvPr/>
          </p:nvSpPr>
          <p:spPr>
            <a:xfrm>
              <a:off x="2583525" y="3619350"/>
              <a:ext cx="11000" cy="43925"/>
            </a:xfrm>
            <a:custGeom>
              <a:avLst/>
              <a:gdLst/>
              <a:ahLst/>
              <a:cxnLst/>
              <a:rect l="l" t="t" r="r" b="b"/>
              <a:pathLst>
                <a:path w="440" h="1757" extrusionOk="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1"/>
            <p:cNvSpPr/>
            <p:nvPr/>
          </p:nvSpPr>
          <p:spPr>
            <a:xfrm>
              <a:off x="2531975" y="3816825"/>
              <a:ext cx="28550" cy="37325"/>
            </a:xfrm>
            <a:custGeom>
              <a:avLst/>
              <a:gdLst/>
              <a:ahLst/>
              <a:cxnLst/>
              <a:rect l="l" t="t" r="r" b="b"/>
              <a:pathLst>
                <a:path w="1142" h="1493" extrusionOk="0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1"/>
            <p:cNvSpPr/>
            <p:nvPr/>
          </p:nvSpPr>
          <p:spPr>
            <a:xfrm>
              <a:off x="2790850" y="3734550"/>
              <a:ext cx="36250" cy="30725"/>
            </a:xfrm>
            <a:custGeom>
              <a:avLst/>
              <a:gdLst/>
              <a:ahLst/>
              <a:cxnLst/>
              <a:rect l="l" t="t" r="r" b="b"/>
              <a:pathLst>
                <a:path w="1450" h="1229" extrusionOk="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1"/>
            <p:cNvSpPr/>
            <p:nvPr/>
          </p:nvSpPr>
          <p:spPr>
            <a:xfrm>
              <a:off x="2285150" y="4725150"/>
              <a:ext cx="47175" cy="14275"/>
            </a:xfrm>
            <a:custGeom>
              <a:avLst/>
              <a:gdLst/>
              <a:ahLst/>
              <a:cxnLst/>
              <a:rect l="l" t="t" r="r" b="b"/>
              <a:pathLst>
                <a:path w="1887" h="571" extrusionOk="0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1"/>
            <p:cNvSpPr/>
            <p:nvPr/>
          </p:nvSpPr>
          <p:spPr>
            <a:xfrm>
              <a:off x="2232475" y="4129475"/>
              <a:ext cx="879825" cy="325825"/>
            </a:xfrm>
            <a:custGeom>
              <a:avLst/>
              <a:gdLst/>
              <a:ahLst/>
              <a:cxnLst/>
              <a:rect l="l" t="t" r="r" b="b"/>
              <a:pathLst>
                <a:path w="35193" h="13033" extrusionOk="0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1"/>
            <p:cNvSpPr/>
            <p:nvPr/>
          </p:nvSpPr>
          <p:spPr>
            <a:xfrm>
              <a:off x="2228100" y="4100950"/>
              <a:ext cx="934675" cy="336800"/>
            </a:xfrm>
            <a:custGeom>
              <a:avLst/>
              <a:gdLst/>
              <a:ahLst/>
              <a:cxnLst/>
              <a:rect l="l" t="t" r="r" b="b"/>
              <a:pathLst>
                <a:path w="37387" h="13472" extrusionOk="0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1"/>
            <p:cNvSpPr/>
            <p:nvPr/>
          </p:nvSpPr>
          <p:spPr>
            <a:xfrm>
              <a:off x="2245650" y="4054875"/>
              <a:ext cx="1314250" cy="359850"/>
            </a:xfrm>
            <a:custGeom>
              <a:avLst/>
              <a:gdLst/>
              <a:ahLst/>
              <a:cxnLst/>
              <a:rect l="l" t="t" r="r" b="b"/>
              <a:pathLst>
                <a:path w="52570" h="14394" extrusionOk="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41"/>
            <p:cNvSpPr/>
            <p:nvPr/>
          </p:nvSpPr>
          <p:spPr>
            <a:xfrm>
              <a:off x="2252225" y="4008800"/>
              <a:ext cx="1328500" cy="378500"/>
            </a:xfrm>
            <a:custGeom>
              <a:avLst/>
              <a:gdLst/>
              <a:ahLst/>
              <a:cxnLst/>
              <a:rect l="l" t="t" r="r" b="b"/>
              <a:pathLst>
                <a:path w="53140" h="15140" extrusionOk="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41"/>
            <p:cNvSpPr/>
            <p:nvPr/>
          </p:nvSpPr>
          <p:spPr>
            <a:xfrm>
              <a:off x="2104125" y="4481600"/>
              <a:ext cx="42825" cy="15400"/>
            </a:xfrm>
            <a:custGeom>
              <a:avLst/>
              <a:gdLst/>
              <a:ahLst/>
              <a:cxnLst/>
              <a:rect l="l" t="t" r="r" b="b"/>
              <a:pathLst>
                <a:path w="1713" h="616" extrusionOk="0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41"/>
            <p:cNvSpPr/>
            <p:nvPr/>
          </p:nvSpPr>
          <p:spPr>
            <a:xfrm>
              <a:off x="2084375" y="4455275"/>
              <a:ext cx="138250" cy="42825"/>
            </a:xfrm>
            <a:custGeom>
              <a:avLst/>
              <a:gdLst/>
              <a:ahLst/>
              <a:cxnLst/>
              <a:rect l="l" t="t" r="r" b="b"/>
              <a:pathLst>
                <a:path w="5530" h="1713" extrusionOk="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1"/>
            <p:cNvSpPr/>
            <p:nvPr/>
          </p:nvSpPr>
          <p:spPr>
            <a:xfrm>
              <a:off x="2080000" y="4434425"/>
              <a:ext cx="208450" cy="60375"/>
            </a:xfrm>
            <a:custGeom>
              <a:avLst/>
              <a:gdLst/>
              <a:ahLst/>
              <a:cxnLst/>
              <a:rect l="l" t="t" r="r" b="b"/>
              <a:pathLst>
                <a:path w="8338" h="2415" extrusionOk="0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1"/>
            <p:cNvSpPr/>
            <p:nvPr/>
          </p:nvSpPr>
          <p:spPr>
            <a:xfrm>
              <a:off x="2060250" y="4419075"/>
              <a:ext cx="269900" cy="66950"/>
            </a:xfrm>
            <a:custGeom>
              <a:avLst/>
              <a:gdLst/>
              <a:ahLst/>
              <a:cxnLst/>
              <a:rect l="l" t="t" r="r" b="b"/>
              <a:pathLst>
                <a:path w="10796" h="2678" extrusionOk="0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1"/>
            <p:cNvSpPr/>
            <p:nvPr/>
          </p:nvSpPr>
          <p:spPr>
            <a:xfrm>
              <a:off x="1951650" y="4680175"/>
              <a:ext cx="528775" cy="40600"/>
            </a:xfrm>
            <a:custGeom>
              <a:avLst/>
              <a:gdLst/>
              <a:ahLst/>
              <a:cxnLst/>
              <a:rect l="l" t="t" r="r" b="b"/>
              <a:pathLst>
                <a:path w="21151" h="1624" extrusionOk="0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1"/>
            <p:cNvSpPr/>
            <p:nvPr/>
          </p:nvSpPr>
          <p:spPr>
            <a:xfrm>
              <a:off x="2370700" y="4660425"/>
              <a:ext cx="121800" cy="17575"/>
            </a:xfrm>
            <a:custGeom>
              <a:avLst/>
              <a:gdLst/>
              <a:ahLst/>
              <a:cxnLst/>
              <a:rect l="l" t="t" r="r" b="b"/>
              <a:pathLst>
                <a:path w="4872" h="703" extrusionOk="0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1"/>
            <p:cNvSpPr/>
            <p:nvPr/>
          </p:nvSpPr>
          <p:spPr>
            <a:xfrm>
              <a:off x="2386075" y="4638475"/>
              <a:ext cx="120675" cy="19775"/>
            </a:xfrm>
            <a:custGeom>
              <a:avLst/>
              <a:gdLst/>
              <a:ahLst/>
              <a:cxnLst/>
              <a:rect l="l" t="t" r="r" b="b"/>
              <a:pathLst>
                <a:path w="4827" h="791" extrusionOk="0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1"/>
            <p:cNvSpPr/>
            <p:nvPr/>
          </p:nvSpPr>
          <p:spPr>
            <a:xfrm>
              <a:off x="2401425" y="4618725"/>
              <a:ext cx="117400" cy="17575"/>
            </a:xfrm>
            <a:custGeom>
              <a:avLst/>
              <a:gdLst/>
              <a:ahLst/>
              <a:cxnLst/>
              <a:rect l="l" t="t" r="r" b="b"/>
              <a:pathLst>
                <a:path w="4696" h="703" extrusionOk="0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41"/>
            <p:cNvSpPr/>
            <p:nvPr/>
          </p:nvSpPr>
          <p:spPr>
            <a:xfrm>
              <a:off x="2443100" y="4581425"/>
              <a:ext cx="16500" cy="11000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41"/>
            <p:cNvSpPr/>
            <p:nvPr/>
          </p:nvSpPr>
          <p:spPr>
            <a:xfrm>
              <a:off x="2448600" y="4561700"/>
              <a:ext cx="25250" cy="13175"/>
            </a:xfrm>
            <a:custGeom>
              <a:avLst/>
              <a:gdLst/>
              <a:ahLst/>
              <a:cxnLst/>
              <a:rect l="l" t="t" r="r" b="b"/>
              <a:pathLst>
                <a:path w="1010" h="527" extrusionOk="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1"/>
            <p:cNvSpPr/>
            <p:nvPr/>
          </p:nvSpPr>
          <p:spPr>
            <a:xfrm>
              <a:off x="2465050" y="4534275"/>
              <a:ext cx="165675" cy="19750"/>
            </a:xfrm>
            <a:custGeom>
              <a:avLst/>
              <a:gdLst/>
              <a:ahLst/>
              <a:cxnLst/>
              <a:rect l="l" t="t" r="r" b="b"/>
              <a:pathLst>
                <a:path w="6627" h="790" extrusionOk="0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41"/>
            <p:cNvSpPr/>
            <p:nvPr/>
          </p:nvSpPr>
          <p:spPr>
            <a:xfrm>
              <a:off x="2470525" y="4513425"/>
              <a:ext cx="164575" cy="23050"/>
            </a:xfrm>
            <a:custGeom>
              <a:avLst/>
              <a:gdLst/>
              <a:ahLst/>
              <a:cxnLst/>
              <a:rect l="l" t="t" r="r" b="b"/>
              <a:pathLst>
                <a:path w="6583" h="922" extrusionOk="0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41"/>
            <p:cNvSpPr/>
            <p:nvPr/>
          </p:nvSpPr>
          <p:spPr>
            <a:xfrm>
              <a:off x="2521000" y="4471725"/>
              <a:ext cx="125075" cy="18675"/>
            </a:xfrm>
            <a:custGeom>
              <a:avLst/>
              <a:gdLst/>
              <a:ahLst/>
              <a:cxnLst/>
              <a:rect l="l" t="t" r="r" b="b"/>
              <a:pathLst>
                <a:path w="5003" h="747" extrusionOk="0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1"/>
            <p:cNvSpPr/>
            <p:nvPr/>
          </p:nvSpPr>
          <p:spPr>
            <a:xfrm>
              <a:off x="2530875" y="4452000"/>
              <a:ext cx="120700" cy="19750"/>
            </a:xfrm>
            <a:custGeom>
              <a:avLst/>
              <a:gdLst/>
              <a:ahLst/>
              <a:cxnLst/>
              <a:rect l="l" t="t" r="r" b="b"/>
              <a:pathLst>
                <a:path w="4828" h="790" extrusionOk="0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1"/>
            <p:cNvSpPr/>
            <p:nvPr/>
          </p:nvSpPr>
          <p:spPr>
            <a:xfrm>
              <a:off x="2524300" y="4427850"/>
              <a:ext cx="161275" cy="30750"/>
            </a:xfrm>
            <a:custGeom>
              <a:avLst/>
              <a:gdLst/>
              <a:ahLst/>
              <a:cxnLst/>
              <a:rect l="l" t="t" r="r" b="b"/>
              <a:pathLst>
                <a:path w="6451" h="1230" extrusionOk="0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1"/>
            <p:cNvSpPr/>
            <p:nvPr/>
          </p:nvSpPr>
          <p:spPr>
            <a:xfrm>
              <a:off x="2522100" y="4401525"/>
              <a:ext cx="190900" cy="28550"/>
            </a:xfrm>
            <a:custGeom>
              <a:avLst/>
              <a:gdLst/>
              <a:ahLst/>
              <a:cxnLst/>
              <a:rect l="l" t="t" r="r" b="b"/>
              <a:pathLst>
                <a:path w="7636" h="1142" extrusionOk="0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1"/>
            <p:cNvSpPr/>
            <p:nvPr/>
          </p:nvSpPr>
          <p:spPr>
            <a:xfrm>
              <a:off x="2533075" y="4308275"/>
              <a:ext cx="523300" cy="91075"/>
            </a:xfrm>
            <a:custGeom>
              <a:avLst/>
              <a:gdLst/>
              <a:ahLst/>
              <a:cxnLst/>
              <a:rect l="l" t="t" r="r" b="b"/>
              <a:pathLst>
                <a:path w="20932" h="3643" extrusionOk="0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1"/>
            <p:cNvSpPr/>
            <p:nvPr/>
          </p:nvSpPr>
          <p:spPr>
            <a:xfrm>
              <a:off x="2508925" y="4276475"/>
              <a:ext cx="537575" cy="125075"/>
            </a:xfrm>
            <a:custGeom>
              <a:avLst/>
              <a:gdLst/>
              <a:ahLst/>
              <a:cxnLst/>
              <a:rect l="l" t="t" r="r" b="b"/>
              <a:pathLst>
                <a:path w="21503" h="5003" extrusionOk="0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1"/>
            <p:cNvSpPr/>
            <p:nvPr/>
          </p:nvSpPr>
          <p:spPr>
            <a:xfrm>
              <a:off x="2481500" y="4238075"/>
              <a:ext cx="585825" cy="166775"/>
            </a:xfrm>
            <a:custGeom>
              <a:avLst/>
              <a:gdLst/>
              <a:ahLst/>
              <a:cxnLst/>
              <a:rect l="l" t="t" r="r" b="b"/>
              <a:pathLst>
                <a:path w="23433" h="6671" extrusionOk="0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1"/>
            <p:cNvSpPr/>
            <p:nvPr/>
          </p:nvSpPr>
          <p:spPr>
            <a:xfrm>
              <a:off x="2461750" y="4201875"/>
              <a:ext cx="634100" cy="202975"/>
            </a:xfrm>
            <a:custGeom>
              <a:avLst/>
              <a:gdLst/>
              <a:ahLst/>
              <a:cxnLst/>
              <a:rect l="l" t="t" r="r" b="b"/>
              <a:pathLst>
                <a:path w="25364" h="8119" extrusionOk="0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1"/>
            <p:cNvSpPr/>
            <p:nvPr/>
          </p:nvSpPr>
          <p:spPr>
            <a:xfrm>
              <a:off x="1832075" y="4324725"/>
              <a:ext cx="1298875" cy="348875"/>
            </a:xfrm>
            <a:custGeom>
              <a:avLst/>
              <a:gdLst/>
              <a:ahLst/>
              <a:cxnLst/>
              <a:rect l="l" t="t" r="r" b="b"/>
              <a:pathLst>
                <a:path w="51955" h="13955" extrusionOk="0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41"/>
            <p:cNvSpPr/>
            <p:nvPr/>
          </p:nvSpPr>
          <p:spPr>
            <a:xfrm>
              <a:off x="1442625" y="2706650"/>
              <a:ext cx="854600" cy="1976825"/>
            </a:xfrm>
            <a:custGeom>
              <a:avLst/>
              <a:gdLst/>
              <a:ahLst/>
              <a:cxnLst/>
              <a:rect l="l" t="t" r="r" b="b"/>
              <a:pathLst>
                <a:path w="34184" h="79073" extrusionOk="0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41"/>
            <p:cNvSpPr/>
            <p:nvPr/>
          </p:nvSpPr>
          <p:spPr>
            <a:xfrm>
              <a:off x="1908875" y="4495875"/>
              <a:ext cx="646150" cy="156900"/>
            </a:xfrm>
            <a:custGeom>
              <a:avLst/>
              <a:gdLst/>
              <a:ahLst/>
              <a:cxnLst/>
              <a:rect l="l" t="t" r="r" b="b"/>
              <a:pathLst>
                <a:path w="25846" h="6276" extrusionOk="0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1"/>
            <p:cNvSpPr/>
            <p:nvPr/>
          </p:nvSpPr>
          <p:spPr>
            <a:xfrm>
              <a:off x="1292350" y="2521250"/>
              <a:ext cx="799750" cy="2106275"/>
            </a:xfrm>
            <a:custGeom>
              <a:avLst/>
              <a:gdLst/>
              <a:ahLst/>
              <a:cxnLst/>
              <a:rect l="l" t="t" r="r" b="b"/>
              <a:pathLst>
                <a:path w="31990" h="84251" extrusionOk="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41"/>
            <p:cNvSpPr/>
            <p:nvPr/>
          </p:nvSpPr>
          <p:spPr>
            <a:xfrm>
              <a:off x="1915450" y="4597900"/>
              <a:ext cx="615450" cy="109725"/>
            </a:xfrm>
            <a:custGeom>
              <a:avLst/>
              <a:gdLst/>
              <a:ahLst/>
              <a:cxnLst/>
              <a:rect l="l" t="t" r="r" b="b"/>
              <a:pathLst>
                <a:path w="24618" h="4389" extrusionOk="0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41"/>
            <p:cNvSpPr/>
            <p:nvPr/>
          </p:nvSpPr>
          <p:spPr>
            <a:xfrm>
              <a:off x="1158500" y="3048925"/>
              <a:ext cx="152525" cy="1579700"/>
            </a:xfrm>
            <a:custGeom>
              <a:avLst/>
              <a:gdLst/>
              <a:ahLst/>
              <a:cxnLst/>
              <a:rect l="l" t="t" r="r" b="b"/>
              <a:pathLst>
                <a:path w="6101" h="63188" extrusionOk="0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1"/>
            <p:cNvSpPr/>
            <p:nvPr/>
          </p:nvSpPr>
          <p:spPr>
            <a:xfrm>
              <a:off x="2096450" y="4705400"/>
              <a:ext cx="263300" cy="30750"/>
            </a:xfrm>
            <a:custGeom>
              <a:avLst/>
              <a:gdLst/>
              <a:ahLst/>
              <a:cxnLst/>
              <a:rect l="l" t="t" r="r" b="b"/>
              <a:pathLst>
                <a:path w="10532" h="1230" extrusionOk="0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41"/>
            <p:cNvSpPr/>
            <p:nvPr/>
          </p:nvSpPr>
          <p:spPr>
            <a:xfrm>
              <a:off x="1024675" y="3357175"/>
              <a:ext cx="119600" cy="1265975"/>
            </a:xfrm>
            <a:custGeom>
              <a:avLst/>
              <a:gdLst/>
              <a:ahLst/>
              <a:cxnLst/>
              <a:rect l="l" t="t" r="r" b="b"/>
              <a:pathLst>
                <a:path w="4784" h="50639" extrusionOk="0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41"/>
            <p:cNvSpPr/>
            <p:nvPr/>
          </p:nvSpPr>
          <p:spPr>
            <a:xfrm>
              <a:off x="605600" y="2498225"/>
              <a:ext cx="454200" cy="2111750"/>
            </a:xfrm>
            <a:custGeom>
              <a:avLst/>
              <a:gdLst/>
              <a:ahLst/>
              <a:cxnLst/>
              <a:rect l="l" t="t" r="r" b="b"/>
              <a:pathLst>
                <a:path w="18168" h="84470" extrusionOk="0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1"/>
            <p:cNvSpPr/>
            <p:nvPr/>
          </p:nvSpPr>
          <p:spPr>
            <a:xfrm>
              <a:off x="489325" y="2325975"/>
              <a:ext cx="527700" cy="2220375"/>
            </a:xfrm>
            <a:custGeom>
              <a:avLst/>
              <a:gdLst/>
              <a:ahLst/>
              <a:cxnLst/>
              <a:rect l="l" t="t" r="r" b="b"/>
              <a:pathLst>
                <a:path w="21108" h="88815" extrusionOk="0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1"/>
            <p:cNvSpPr/>
            <p:nvPr/>
          </p:nvSpPr>
          <p:spPr>
            <a:xfrm>
              <a:off x="261150" y="2997350"/>
              <a:ext cx="377400" cy="1344975"/>
            </a:xfrm>
            <a:custGeom>
              <a:avLst/>
              <a:gdLst/>
              <a:ahLst/>
              <a:cxnLst/>
              <a:rect l="l" t="t" r="r" b="b"/>
              <a:pathLst>
                <a:path w="15096" h="53799" extrusionOk="0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1"/>
            <p:cNvSpPr/>
            <p:nvPr/>
          </p:nvSpPr>
          <p:spPr>
            <a:xfrm>
              <a:off x="238125" y="3076350"/>
              <a:ext cx="340075" cy="1220975"/>
            </a:xfrm>
            <a:custGeom>
              <a:avLst/>
              <a:gdLst/>
              <a:ahLst/>
              <a:cxnLst/>
              <a:rect l="l" t="t" r="r" b="b"/>
              <a:pathLst>
                <a:path w="13603" h="48839" extrusionOk="0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1"/>
            <p:cNvSpPr/>
            <p:nvPr/>
          </p:nvSpPr>
          <p:spPr>
            <a:xfrm>
              <a:off x="343425" y="3363750"/>
              <a:ext cx="188700" cy="900675"/>
            </a:xfrm>
            <a:custGeom>
              <a:avLst/>
              <a:gdLst/>
              <a:ahLst/>
              <a:cxnLst/>
              <a:rect l="l" t="t" r="r" b="b"/>
              <a:pathLst>
                <a:path w="7548" h="36027" extrusionOk="0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1"/>
            <p:cNvSpPr/>
            <p:nvPr/>
          </p:nvSpPr>
          <p:spPr>
            <a:xfrm>
              <a:off x="2699800" y="3180550"/>
              <a:ext cx="204075" cy="111925"/>
            </a:xfrm>
            <a:custGeom>
              <a:avLst/>
              <a:gdLst/>
              <a:ahLst/>
              <a:cxnLst/>
              <a:rect l="l" t="t" r="r" b="b"/>
              <a:pathLst>
                <a:path w="8163" h="4477" extrusionOk="0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1"/>
            <p:cNvSpPr/>
            <p:nvPr/>
          </p:nvSpPr>
          <p:spPr>
            <a:xfrm>
              <a:off x="3153975" y="3567800"/>
              <a:ext cx="561700" cy="625325"/>
            </a:xfrm>
            <a:custGeom>
              <a:avLst/>
              <a:gdLst/>
              <a:ahLst/>
              <a:cxnLst/>
              <a:rect l="l" t="t" r="r" b="b"/>
              <a:pathLst>
                <a:path w="22468" h="25013" extrusionOk="0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1"/>
            <p:cNvSpPr/>
            <p:nvPr/>
          </p:nvSpPr>
          <p:spPr>
            <a:xfrm>
              <a:off x="2632900" y="3118025"/>
              <a:ext cx="307175" cy="222725"/>
            </a:xfrm>
            <a:custGeom>
              <a:avLst/>
              <a:gdLst/>
              <a:ahLst/>
              <a:cxnLst/>
              <a:rect l="l" t="t" r="r" b="b"/>
              <a:pathLst>
                <a:path w="12287" h="8909" extrusionOk="0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1"/>
            <p:cNvSpPr/>
            <p:nvPr/>
          </p:nvSpPr>
          <p:spPr>
            <a:xfrm>
              <a:off x="3084850" y="3493200"/>
              <a:ext cx="603400" cy="716375"/>
            </a:xfrm>
            <a:custGeom>
              <a:avLst/>
              <a:gdLst/>
              <a:ahLst/>
              <a:cxnLst/>
              <a:rect l="l" t="t" r="r" b="b"/>
              <a:pathLst>
                <a:path w="24136" h="28655" extrusionOk="0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41"/>
            <p:cNvSpPr/>
            <p:nvPr/>
          </p:nvSpPr>
          <p:spPr>
            <a:xfrm>
              <a:off x="2512225" y="3058800"/>
              <a:ext cx="1147500" cy="1171625"/>
            </a:xfrm>
            <a:custGeom>
              <a:avLst/>
              <a:gdLst/>
              <a:ahLst/>
              <a:cxnLst/>
              <a:rect l="l" t="t" r="r" b="b"/>
              <a:pathLst>
                <a:path w="45900" h="46865" extrusionOk="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41"/>
            <p:cNvSpPr/>
            <p:nvPr/>
          </p:nvSpPr>
          <p:spPr>
            <a:xfrm>
              <a:off x="1670800" y="3011625"/>
              <a:ext cx="1963700" cy="1351525"/>
            </a:xfrm>
            <a:custGeom>
              <a:avLst/>
              <a:gdLst/>
              <a:ahLst/>
              <a:cxnLst/>
              <a:rect l="l" t="t" r="r" b="b"/>
              <a:pathLst>
                <a:path w="78548" h="54061" extrusionOk="0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1"/>
            <p:cNvSpPr/>
            <p:nvPr/>
          </p:nvSpPr>
          <p:spPr>
            <a:xfrm>
              <a:off x="1656550" y="2963350"/>
              <a:ext cx="2084350" cy="1429425"/>
            </a:xfrm>
            <a:custGeom>
              <a:avLst/>
              <a:gdLst/>
              <a:ahLst/>
              <a:cxnLst/>
              <a:rect l="l" t="t" r="r" b="b"/>
              <a:pathLst>
                <a:path w="83374" h="57177" extrusionOk="0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1"/>
            <p:cNvSpPr/>
            <p:nvPr/>
          </p:nvSpPr>
          <p:spPr>
            <a:xfrm>
              <a:off x="1579750" y="2837200"/>
              <a:ext cx="2045975" cy="1732200"/>
            </a:xfrm>
            <a:custGeom>
              <a:avLst/>
              <a:gdLst/>
              <a:ahLst/>
              <a:cxnLst/>
              <a:rect l="l" t="t" r="r" b="b"/>
              <a:pathLst>
                <a:path w="81839" h="69288" extrusionOk="0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1"/>
            <p:cNvSpPr/>
            <p:nvPr/>
          </p:nvSpPr>
          <p:spPr>
            <a:xfrm>
              <a:off x="1896800" y="3719200"/>
              <a:ext cx="560600" cy="444300"/>
            </a:xfrm>
            <a:custGeom>
              <a:avLst/>
              <a:gdLst/>
              <a:ahLst/>
              <a:cxnLst/>
              <a:rect l="l" t="t" r="r" b="b"/>
              <a:pathLst>
                <a:path w="22424" h="17772" extrusionOk="0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1"/>
            <p:cNvSpPr/>
            <p:nvPr/>
          </p:nvSpPr>
          <p:spPr>
            <a:xfrm>
              <a:off x="1870475" y="3665425"/>
              <a:ext cx="650550" cy="557325"/>
            </a:xfrm>
            <a:custGeom>
              <a:avLst/>
              <a:gdLst/>
              <a:ahLst/>
              <a:cxnLst/>
              <a:rect l="l" t="t" r="r" b="b"/>
              <a:pathLst>
                <a:path w="26022" h="22293" extrusionOk="0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1"/>
            <p:cNvSpPr/>
            <p:nvPr/>
          </p:nvSpPr>
          <p:spPr>
            <a:xfrm>
              <a:off x="1686175" y="3501975"/>
              <a:ext cx="889700" cy="781100"/>
            </a:xfrm>
            <a:custGeom>
              <a:avLst/>
              <a:gdLst/>
              <a:ahLst/>
              <a:cxnLst/>
              <a:rect l="l" t="t" r="r" b="b"/>
              <a:pathLst>
                <a:path w="35588" h="31244" extrusionOk="0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1"/>
            <p:cNvSpPr/>
            <p:nvPr/>
          </p:nvSpPr>
          <p:spPr>
            <a:xfrm>
              <a:off x="2461750" y="3614975"/>
              <a:ext cx="388375" cy="286350"/>
            </a:xfrm>
            <a:custGeom>
              <a:avLst/>
              <a:gdLst/>
              <a:ahLst/>
              <a:cxnLst/>
              <a:rect l="l" t="t" r="r" b="b"/>
              <a:pathLst>
                <a:path w="15535" h="11454" extrusionOk="0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41"/>
            <p:cNvSpPr/>
            <p:nvPr/>
          </p:nvSpPr>
          <p:spPr>
            <a:xfrm>
              <a:off x="2519900" y="1399025"/>
              <a:ext cx="942350" cy="1523750"/>
            </a:xfrm>
            <a:custGeom>
              <a:avLst/>
              <a:gdLst/>
              <a:ahLst/>
              <a:cxnLst/>
              <a:rect l="l" t="t" r="r" b="b"/>
              <a:pathLst>
                <a:path w="37694" h="60950" extrusionOk="0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41"/>
            <p:cNvSpPr/>
            <p:nvPr/>
          </p:nvSpPr>
          <p:spPr>
            <a:xfrm>
              <a:off x="2547325" y="1444000"/>
              <a:ext cx="957725" cy="1504025"/>
            </a:xfrm>
            <a:custGeom>
              <a:avLst/>
              <a:gdLst/>
              <a:ahLst/>
              <a:cxnLst/>
              <a:rect l="l" t="t" r="r" b="b"/>
              <a:pathLst>
                <a:path w="38309" h="60161" extrusionOk="0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1"/>
            <p:cNvSpPr/>
            <p:nvPr/>
          </p:nvSpPr>
          <p:spPr>
            <a:xfrm>
              <a:off x="2816100" y="3080725"/>
              <a:ext cx="767925" cy="218325"/>
            </a:xfrm>
            <a:custGeom>
              <a:avLst/>
              <a:gdLst/>
              <a:ahLst/>
              <a:cxnLst/>
              <a:rect l="l" t="t" r="r" b="b"/>
              <a:pathLst>
                <a:path w="30717" h="8733" extrusionOk="0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41"/>
            <p:cNvSpPr/>
            <p:nvPr/>
          </p:nvSpPr>
          <p:spPr>
            <a:xfrm>
              <a:off x="2745875" y="2864625"/>
              <a:ext cx="868875" cy="266600"/>
            </a:xfrm>
            <a:custGeom>
              <a:avLst/>
              <a:gdLst/>
              <a:ahLst/>
              <a:cxnLst/>
              <a:rect l="l" t="t" r="r" b="b"/>
              <a:pathLst>
                <a:path w="34755" h="10664" extrusionOk="0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41"/>
            <p:cNvSpPr/>
            <p:nvPr/>
          </p:nvSpPr>
          <p:spPr>
            <a:xfrm>
              <a:off x="2680075" y="2663875"/>
              <a:ext cx="923700" cy="403725"/>
            </a:xfrm>
            <a:custGeom>
              <a:avLst/>
              <a:gdLst/>
              <a:ahLst/>
              <a:cxnLst/>
              <a:rect l="l" t="t" r="r" b="b"/>
              <a:pathLst>
                <a:path w="36948" h="16149" extrusionOk="0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1"/>
            <p:cNvSpPr/>
            <p:nvPr/>
          </p:nvSpPr>
          <p:spPr>
            <a:xfrm>
              <a:off x="2627400" y="2363275"/>
              <a:ext cx="931400" cy="657150"/>
            </a:xfrm>
            <a:custGeom>
              <a:avLst/>
              <a:gdLst/>
              <a:ahLst/>
              <a:cxnLst/>
              <a:rect l="l" t="t" r="r" b="b"/>
              <a:pathLst>
                <a:path w="37256" h="26286" extrusionOk="0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41"/>
            <p:cNvSpPr/>
            <p:nvPr/>
          </p:nvSpPr>
          <p:spPr>
            <a:xfrm>
              <a:off x="3319625" y="1408900"/>
              <a:ext cx="345575" cy="2234625"/>
            </a:xfrm>
            <a:custGeom>
              <a:avLst/>
              <a:gdLst/>
              <a:ahLst/>
              <a:cxnLst/>
              <a:rect l="l" t="t" r="r" b="b"/>
              <a:pathLst>
                <a:path w="13823" h="89385" extrusionOk="0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41"/>
            <p:cNvSpPr/>
            <p:nvPr/>
          </p:nvSpPr>
          <p:spPr>
            <a:xfrm>
              <a:off x="2895075" y="3238700"/>
              <a:ext cx="385075" cy="337900"/>
            </a:xfrm>
            <a:custGeom>
              <a:avLst/>
              <a:gdLst/>
              <a:ahLst/>
              <a:cxnLst/>
              <a:rect l="l" t="t" r="r" b="b"/>
              <a:pathLst>
                <a:path w="15403" h="13516" extrusionOk="0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41"/>
            <p:cNvSpPr/>
            <p:nvPr/>
          </p:nvSpPr>
          <p:spPr>
            <a:xfrm>
              <a:off x="2931275" y="3283675"/>
              <a:ext cx="242475" cy="218325"/>
            </a:xfrm>
            <a:custGeom>
              <a:avLst/>
              <a:gdLst/>
              <a:ahLst/>
              <a:cxnLst/>
              <a:rect l="l" t="t" r="r" b="b"/>
              <a:pathLst>
                <a:path w="9699" h="8733" extrusionOk="0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41"/>
            <p:cNvSpPr/>
            <p:nvPr/>
          </p:nvSpPr>
          <p:spPr>
            <a:xfrm>
              <a:off x="2574750" y="1389150"/>
              <a:ext cx="1018050" cy="1583000"/>
            </a:xfrm>
            <a:custGeom>
              <a:avLst/>
              <a:gdLst/>
              <a:ahLst/>
              <a:cxnLst/>
              <a:rect l="l" t="t" r="r" b="b"/>
              <a:pathLst>
                <a:path w="40722" h="63320" extrusionOk="0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41"/>
            <p:cNvSpPr/>
            <p:nvPr/>
          </p:nvSpPr>
          <p:spPr>
            <a:xfrm>
              <a:off x="2434325" y="1378175"/>
              <a:ext cx="930300" cy="1467825"/>
            </a:xfrm>
            <a:custGeom>
              <a:avLst/>
              <a:gdLst/>
              <a:ahLst/>
              <a:cxnLst/>
              <a:rect l="l" t="t" r="r" b="b"/>
              <a:pathLst>
                <a:path w="37212" h="58713" extrusionOk="0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1"/>
            <p:cNvSpPr/>
            <p:nvPr/>
          </p:nvSpPr>
          <p:spPr>
            <a:xfrm>
              <a:off x="2288425" y="1370500"/>
              <a:ext cx="948950" cy="1344950"/>
            </a:xfrm>
            <a:custGeom>
              <a:avLst/>
              <a:gdLst/>
              <a:ahLst/>
              <a:cxnLst/>
              <a:rect l="l" t="t" r="r" b="b"/>
              <a:pathLst>
                <a:path w="37958" h="53798" extrusionOk="0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1"/>
            <p:cNvSpPr/>
            <p:nvPr/>
          </p:nvSpPr>
          <p:spPr>
            <a:xfrm>
              <a:off x="2083300" y="1434125"/>
              <a:ext cx="1010375" cy="1095925"/>
            </a:xfrm>
            <a:custGeom>
              <a:avLst/>
              <a:gdLst/>
              <a:ahLst/>
              <a:cxnLst/>
              <a:rect l="l" t="t" r="r" b="b"/>
              <a:pathLst>
                <a:path w="40415" h="43837" extrusionOk="0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41"/>
            <p:cNvSpPr/>
            <p:nvPr/>
          </p:nvSpPr>
          <p:spPr>
            <a:xfrm>
              <a:off x="1945075" y="1451675"/>
              <a:ext cx="982950" cy="954425"/>
            </a:xfrm>
            <a:custGeom>
              <a:avLst/>
              <a:gdLst/>
              <a:ahLst/>
              <a:cxnLst/>
              <a:rect l="l" t="t" r="r" b="b"/>
              <a:pathLst>
                <a:path w="39318" h="38177" extrusionOk="0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41"/>
            <p:cNvSpPr/>
            <p:nvPr/>
          </p:nvSpPr>
          <p:spPr>
            <a:xfrm>
              <a:off x="1822200" y="1600875"/>
              <a:ext cx="866675" cy="694425"/>
            </a:xfrm>
            <a:custGeom>
              <a:avLst/>
              <a:gdLst/>
              <a:ahLst/>
              <a:cxnLst/>
              <a:rect l="l" t="t" r="r" b="b"/>
              <a:pathLst>
                <a:path w="34667" h="27777" extrusionOk="0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1"/>
            <p:cNvSpPr/>
            <p:nvPr/>
          </p:nvSpPr>
          <p:spPr>
            <a:xfrm>
              <a:off x="1699325" y="2110975"/>
              <a:ext cx="133875" cy="74625"/>
            </a:xfrm>
            <a:custGeom>
              <a:avLst/>
              <a:gdLst/>
              <a:ahLst/>
              <a:cxnLst/>
              <a:rect l="l" t="t" r="r" b="b"/>
              <a:pathLst>
                <a:path w="5355" h="2985" extrusionOk="0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1"/>
            <p:cNvSpPr/>
            <p:nvPr/>
          </p:nvSpPr>
          <p:spPr>
            <a:xfrm>
              <a:off x="2929075" y="3201400"/>
              <a:ext cx="121800" cy="42800"/>
            </a:xfrm>
            <a:custGeom>
              <a:avLst/>
              <a:gdLst/>
              <a:ahLst/>
              <a:cxnLst/>
              <a:rect l="l" t="t" r="r" b="b"/>
              <a:pathLst>
                <a:path w="4872" h="1712" extrusionOk="0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1"/>
            <p:cNvSpPr/>
            <p:nvPr/>
          </p:nvSpPr>
          <p:spPr>
            <a:xfrm>
              <a:off x="463000" y="1796125"/>
              <a:ext cx="3006950" cy="2565925"/>
            </a:xfrm>
            <a:custGeom>
              <a:avLst/>
              <a:gdLst/>
              <a:ahLst/>
              <a:cxnLst/>
              <a:rect l="l" t="t" r="r" b="b"/>
              <a:pathLst>
                <a:path w="120278" h="102637" extrusionOk="0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41"/>
            <p:cNvSpPr/>
            <p:nvPr/>
          </p:nvSpPr>
          <p:spPr>
            <a:xfrm>
              <a:off x="1260525" y="3161900"/>
              <a:ext cx="125100" cy="1464550"/>
            </a:xfrm>
            <a:custGeom>
              <a:avLst/>
              <a:gdLst/>
              <a:ahLst/>
              <a:cxnLst/>
              <a:rect l="l" t="t" r="r" b="b"/>
              <a:pathLst>
                <a:path w="5004" h="58582" extrusionOk="0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41"/>
            <p:cNvSpPr/>
            <p:nvPr/>
          </p:nvSpPr>
          <p:spPr>
            <a:xfrm>
              <a:off x="1226525" y="3169575"/>
              <a:ext cx="129475" cy="1510625"/>
            </a:xfrm>
            <a:custGeom>
              <a:avLst/>
              <a:gdLst/>
              <a:ahLst/>
              <a:cxnLst/>
              <a:rect l="l" t="t" r="r" b="b"/>
              <a:pathLst>
                <a:path w="5179" h="60425" extrusionOk="0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1"/>
            <p:cNvSpPr/>
            <p:nvPr/>
          </p:nvSpPr>
          <p:spPr>
            <a:xfrm>
              <a:off x="1190325" y="3178350"/>
              <a:ext cx="129475" cy="1474425"/>
            </a:xfrm>
            <a:custGeom>
              <a:avLst/>
              <a:gdLst/>
              <a:ahLst/>
              <a:cxnLst/>
              <a:rect l="l" t="t" r="r" b="b"/>
              <a:pathLst>
                <a:path w="5179" h="58977" extrusionOk="0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1"/>
            <p:cNvSpPr/>
            <p:nvPr/>
          </p:nvSpPr>
          <p:spPr>
            <a:xfrm>
              <a:off x="1174950" y="3213475"/>
              <a:ext cx="113025" cy="1464525"/>
            </a:xfrm>
            <a:custGeom>
              <a:avLst/>
              <a:gdLst/>
              <a:ahLst/>
              <a:cxnLst/>
              <a:rect l="l" t="t" r="r" b="b"/>
              <a:pathLst>
                <a:path w="4521" h="58581" extrusionOk="0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41"/>
            <p:cNvSpPr/>
            <p:nvPr/>
          </p:nvSpPr>
          <p:spPr>
            <a:xfrm>
              <a:off x="1139850" y="4002225"/>
              <a:ext cx="64750" cy="674675"/>
            </a:xfrm>
            <a:custGeom>
              <a:avLst/>
              <a:gdLst/>
              <a:ahLst/>
              <a:cxnLst/>
              <a:rect l="l" t="t" r="r" b="b"/>
              <a:pathLst>
                <a:path w="2590" h="26987" extrusionOk="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41"/>
            <p:cNvSpPr/>
            <p:nvPr/>
          </p:nvSpPr>
          <p:spPr>
            <a:xfrm>
              <a:off x="1106950" y="3840950"/>
              <a:ext cx="64750" cy="782200"/>
            </a:xfrm>
            <a:custGeom>
              <a:avLst/>
              <a:gdLst/>
              <a:ahLst/>
              <a:cxnLst/>
              <a:rect l="l" t="t" r="r" b="b"/>
              <a:pathLst>
                <a:path w="2590" h="31288" extrusionOk="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1"/>
            <p:cNvSpPr/>
            <p:nvPr/>
          </p:nvSpPr>
          <p:spPr>
            <a:xfrm>
              <a:off x="1074025" y="3794875"/>
              <a:ext cx="75725" cy="787675"/>
            </a:xfrm>
            <a:custGeom>
              <a:avLst/>
              <a:gdLst/>
              <a:ahLst/>
              <a:cxnLst/>
              <a:rect l="l" t="t" r="r" b="b"/>
              <a:pathLst>
                <a:path w="3029" h="31507" extrusionOk="0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1"/>
            <p:cNvSpPr/>
            <p:nvPr/>
          </p:nvSpPr>
          <p:spPr>
            <a:xfrm>
              <a:off x="1043325" y="4272075"/>
              <a:ext cx="50475" cy="285250"/>
            </a:xfrm>
            <a:custGeom>
              <a:avLst/>
              <a:gdLst/>
              <a:ahLst/>
              <a:cxnLst/>
              <a:rect l="l" t="t" r="r" b="b"/>
              <a:pathLst>
                <a:path w="2019" h="11410" extrusionOk="0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1"/>
            <p:cNvSpPr/>
            <p:nvPr/>
          </p:nvSpPr>
          <p:spPr>
            <a:xfrm>
              <a:off x="1022475" y="4402625"/>
              <a:ext cx="26350" cy="111925"/>
            </a:xfrm>
            <a:custGeom>
              <a:avLst/>
              <a:gdLst/>
              <a:ahLst/>
              <a:cxnLst/>
              <a:rect l="l" t="t" r="r" b="b"/>
              <a:pathLst>
                <a:path w="1054" h="4477" extrusionOk="0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1"/>
            <p:cNvSpPr/>
            <p:nvPr/>
          </p:nvSpPr>
          <p:spPr>
            <a:xfrm>
              <a:off x="1765150" y="4491475"/>
              <a:ext cx="95475" cy="49400"/>
            </a:xfrm>
            <a:custGeom>
              <a:avLst/>
              <a:gdLst/>
              <a:ahLst/>
              <a:cxnLst/>
              <a:rect l="l" t="t" r="r" b="b"/>
              <a:pathLst>
                <a:path w="3819" h="1976" extrusionOk="0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1"/>
            <p:cNvSpPr/>
            <p:nvPr/>
          </p:nvSpPr>
          <p:spPr>
            <a:xfrm>
              <a:off x="1765150" y="4467350"/>
              <a:ext cx="97675" cy="45000"/>
            </a:xfrm>
            <a:custGeom>
              <a:avLst/>
              <a:gdLst/>
              <a:ahLst/>
              <a:cxnLst/>
              <a:rect l="l" t="t" r="r" b="b"/>
              <a:pathLst>
                <a:path w="3907" h="180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1"/>
            <p:cNvSpPr/>
            <p:nvPr/>
          </p:nvSpPr>
          <p:spPr>
            <a:xfrm>
              <a:off x="1765150" y="4441025"/>
              <a:ext cx="127275" cy="43900"/>
            </a:xfrm>
            <a:custGeom>
              <a:avLst/>
              <a:gdLst/>
              <a:ahLst/>
              <a:cxnLst/>
              <a:rect l="l" t="t" r="r" b="b"/>
              <a:pathLst>
                <a:path w="5091" h="1756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41"/>
            <p:cNvSpPr/>
            <p:nvPr/>
          </p:nvSpPr>
          <p:spPr>
            <a:xfrm>
              <a:off x="1728950" y="4366425"/>
              <a:ext cx="241375" cy="79000"/>
            </a:xfrm>
            <a:custGeom>
              <a:avLst/>
              <a:gdLst/>
              <a:ahLst/>
              <a:cxnLst/>
              <a:rect l="l" t="t" r="r" b="b"/>
              <a:pathLst>
                <a:path w="9655" h="3160" extrusionOk="0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1"/>
            <p:cNvSpPr/>
            <p:nvPr/>
          </p:nvSpPr>
          <p:spPr>
            <a:xfrm>
              <a:off x="1807950" y="4679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1"/>
            <p:cNvSpPr/>
            <p:nvPr/>
          </p:nvSpPr>
          <p:spPr>
            <a:xfrm>
              <a:off x="1490900" y="2760400"/>
              <a:ext cx="866675" cy="1925275"/>
            </a:xfrm>
            <a:custGeom>
              <a:avLst/>
              <a:gdLst/>
              <a:ahLst/>
              <a:cxnLst/>
              <a:rect l="l" t="t" r="r" b="b"/>
              <a:pathLst>
                <a:path w="34667" h="77011" extrusionOk="0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1"/>
            <p:cNvSpPr/>
            <p:nvPr/>
          </p:nvSpPr>
          <p:spPr>
            <a:xfrm>
              <a:off x="1465675" y="2732975"/>
              <a:ext cx="861175" cy="1931850"/>
            </a:xfrm>
            <a:custGeom>
              <a:avLst/>
              <a:gdLst/>
              <a:ahLst/>
              <a:cxnLst/>
              <a:rect l="l" t="t" r="r" b="b"/>
              <a:pathLst>
                <a:path w="34447" h="77274" extrusionOk="0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1"/>
            <p:cNvSpPr/>
            <p:nvPr/>
          </p:nvSpPr>
          <p:spPr>
            <a:xfrm>
              <a:off x="1417400" y="2679225"/>
              <a:ext cx="851300" cy="1981225"/>
            </a:xfrm>
            <a:custGeom>
              <a:avLst/>
              <a:gdLst/>
              <a:ahLst/>
              <a:cxnLst/>
              <a:rect l="l" t="t" r="r" b="b"/>
              <a:pathLst>
                <a:path w="34052" h="79249" extrusionOk="0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41"/>
            <p:cNvSpPr/>
            <p:nvPr/>
          </p:nvSpPr>
          <p:spPr>
            <a:xfrm>
              <a:off x="1386675" y="2654000"/>
              <a:ext cx="852425" cy="2016325"/>
            </a:xfrm>
            <a:custGeom>
              <a:avLst/>
              <a:gdLst/>
              <a:ahLst/>
              <a:cxnLst/>
              <a:rect l="l" t="t" r="r" b="b"/>
              <a:pathLst>
                <a:path w="34097" h="80653" extrusionOk="0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41"/>
            <p:cNvSpPr/>
            <p:nvPr/>
          </p:nvSpPr>
          <p:spPr>
            <a:xfrm>
              <a:off x="1355975" y="2603525"/>
              <a:ext cx="827175" cy="2027300"/>
            </a:xfrm>
            <a:custGeom>
              <a:avLst/>
              <a:gdLst/>
              <a:ahLst/>
              <a:cxnLst/>
              <a:rect l="l" t="t" r="r" b="b"/>
              <a:pathLst>
                <a:path w="33087" h="81092" extrusionOk="0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41"/>
            <p:cNvSpPr/>
            <p:nvPr/>
          </p:nvSpPr>
          <p:spPr>
            <a:xfrm>
              <a:off x="1323050" y="2546475"/>
              <a:ext cx="796475" cy="2115075"/>
            </a:xfrm>
            <a:custGeom>
              <a:avLst/>
              <a:gdLst/>
              <a:ahLst/>
              <a:cxnLst/>
              <a:rect l="l" t="t" r="r" b="b"/>
              <a:pathLst>
                <a:path w="31859" h="84603" extrusionOk="0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41"/>
            <p:cNvSpPr/>
            <p:nvPr/>
          </p:nvSpPr>
          <p:spPr>
            <a:xfrm>
              <a:off x="1713600" y="2496025"/>
              <a:ext cx="349975" cy="388375"/>
            </a:xfrm>
            <a:custGeom>
              <a:avLst/>
              <a:gdLst/>
              <a:ahLst/>
              <a:cxnLst/>
              <a:rect l="l" t="t" r="r" b="b"/>
              <a:pathLst>
                <a:path w="13999" h="15535" extrusionOk="0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41"/>
            <p:cNvSpPr/>
            <p:nvPr/>
          </p:nvSpPr>
          <p:spPr>
            <a:xfrm>
              <a:off x="1630225" y="2470800"/>
              <a:ext cx="405925" cy="425650"/>
            </a:xfrm>
            <a:custGeom>
              <a:avLst/>
              <a:gdLst/>
              <a:ahLst/>
              <a:cxnLst/>
              <a:rect l="l" t="t" r="r" b="b"/>
              <a:pathLst>
                <a:path w="16237" h="17026" extrusionOk="0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41"/>
            <p:cNvSpPr/>
            <p:nvPr/>
          </p:nvSpPr>
          <p:spPr>
            <a:xfrm>
              <a:off x="1524900" y="2445550"/>
              <a:ext cx="483825" cy="495875"/>
            </a:xfrm>
            <a:custGeom>
              <a:avLst/>
              <a:gdLst/>
              <a:ahLst/>
              <a:cxnLst/>
              <a:rect l="l" t="t" r="r" b="b"/>
              <a:pathLst>
                <a:path w="19353" h="19835" extrusionOk="0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41"/>
            <p:cNvSpPr/>
            <p:nvPr/>
          </p:nvSpPr>
          <p:spPr>
            <a:xfrm>
              <a:off x="399375" y="2885450"/>
              <a:ext cx="584725" cy="1657625"/>
            </a:xfrm>
            <a:custGeom>
              <a:avLst/>
              <a:gdLst/>
              <a:ahLst/>
              <a:cxnLst/>
              <a:rect l="l" t="t" r="r" b="b"/>
              <a:pathLst>
                <a:path w="23389" h="66305" extrusionOk="0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41"/>
            <p:cNvSpPr/>
            <p:nvPr/>
          </p:nvSpPr>
          <p:spPr>
            <a:xfrm>
              <a:off x="363175" y="2357800"/>
              <a:ext cx="590225" cy="2187450"/>
            </a:xfrm>
            <a:custGeom>
              <a:avLst/>
              <a:gdLst/>
              <a:ahLst/>
              <a:cxnLst/>
              <a:rect l="l" t="t" r="r" b="b"/>
              <a:pathLst>
                <a:path w="23609" h="87498" extrusionOk="0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41"/>
            <p:cNvSpPr/>
            <p:nvPr/>
          </p:nvSpPr>
          <p:spPr>
            <a:xfrm>
              <a:off x="445450" y="2236025"/>
              <a:ext cx="687850" cy="2201725"/>
            </a:xfrm>
            <a:custGeom>
              <a:avLst/>
              <a:gdLst/>
              <a:ahLst/>
              <a:cxnLst/>
              <a:rect l="l" t="t" r="r" b="b"/>
              <a:pathLst>
                <a:path w="27514" h="88069" extrusionOk="0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41"/>
            <p:cNvSpPr/>
            <p:nvPr/>
          </p:nvSpPr>
          <p:spPr>
            <a:xfrm>
              <a:off x="296250" y="2349025"/>
              <a:ext cx="510150" cy="2108475"/>
            </a:xfrm>
            <a:custGeom>
              <a:avLst/>
              <a:gdLst/>
              <a:ahLst/>
              <a:cxnLst/>
              <a:rect l="l" t="t" r="r" b="b"/>
              <a:pathLst>
                <a:path w="20406" h="84339" extrusionOk="0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41"/>
            <p:cNvSpPr/>
            <p:nvPr/>
          </p:nvSpPr>
          <p:spPr>
            <a:xfrm>
              <a:off x="1687275" y="2939225"/>
              <a:ext cx="868850" cy="1159550"/>
            </a:xfrm>
            <a:custGeom>
              <a:avLst/>
              <a:gdLst/>
              <a:ahLst/>
              <a:cxnLst/>
              <a:rect l="l" t="t" r="r" b="b"/>
              <a:pathLst>
                <a:path w="34754" h="46382" extrusionOk="0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41"/>
            <p:cNvSpPr/>
            <p:nvPr/>
          </p:nvSpPr>
          <p:spPr>
            <a:xfrm>
              <a:off x="1675200" y="2913975"/>
              <a:ext cx="853500" cy="1173825"/>
            </a:xfrm>
            <a:custGeom>
              <a:avLst/>
              <a:gdLst/>
              <a:ahLst/>
              <a:cxnLst/>
              <a:rect l="l" t="t" r="r" b="b"/>
              <a:pathLst>
                <a:path w="34140" h="46953" extrusionOk="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41"/>
            <p:cNvSpPr/>
            <p:nvPr/>
          </p:nvSpPr>
          <p:spPr>
            <a:xfrm>
              <a:off x="1666425" y="2888750"/>
              <a:ext cx="833750" cy="1184800"/>
            </a:xfrm>
            <a:custGeom>
              <a:avLst/>
              <a:gdLst/>
              <a:ahLst/>
              <a:cxnLst/>
              <a:rect l="l" t="t" r="r" b="b"/>
              <a:pathLst>
                <a:path w="33350" h="47392" extrusionOk="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41"/>
            <p:cNvSpPr/>
            <p:nvPr/>
          </p:nvSpPr>
          <p:spPr>
            <a:xfrm>
              <a:off x="1654350" y="2862425"/>
              <a:ext cx="817300" cy="1200150"/>
            </a:xfrm>
            <a:custGeom>
              <a:avLst/>
              <a:gdLst/>
              <a:ahLst/>
              <a:cxnLst/>
              <a:rect l="l" t="t" r="r" b="b"/>
              <a:pathLst>
                <a:path w="32692" h="48006" extrusionOk="0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41"/>
            <p:cNvSpPr/>
            <p:nvPr/>
          </p:nvSpPr>
          <p:spPr>
            <a:xfrm>
              <a:off x="1560025" y="2811950"/>
              <a:ext cx="854575" cy="1804625"/>
            </a:xfrm>
            <a:custGeom>
              <a:avLst/>
              <a:gdLst/>
              <a:ahLst/>
              <a:cxnLst/>
              <a:rect l="l" t="t" r="r" b="b"/>
              <a:pathLst>
                <a:path w="34183" h="72185" extrusionOk="0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41"/>
            <p:cNvSpPr/>
            <p:nvPr/>
          </p:nvSpPr>
          <p:spPr>
            <a:xfrm>
              <a:off x="1524900" y="2786725"/>
              <a:ext cx="862275" cy="1885775"/>
            </a:xfrm>
            <a:custGeom>
              <a:avLst/>
              <a:gdLst/>
              <a:ahLst/>
              <a:cxnLst/>
              <a:rect l="l" t="t" r="r" b="b"/>
              <a:pathLst>
                <a:path w="34491" h="75431" extrusionOk="0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41"/>
            <p:cNvSpPr/>
            <p:nvPr/>
          </p:nvSpPr>
          <p:spPr>
            <a:xfrm>
              <a:off x="2067925" y="3861800"/>
              <a:ext cx="110825" cy="71325"/>
            </a:xfrm>
            <a:custGeom>
              <a:avLst/>
              <a:gdLst/>
              <a:ahLst/>
              <a:cxnLst/>
              <a:rect l="l" t="t" r="r" b="b"/>
              <a:pathLst>
                <a:path w="4433" h="2853" extrusionOk="0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41"/>
            <p:cNvSpPr/>
            <p:nvPr/>
          </p:nvSpPr>
          <p:spPr>
            <a:xfrm>
              <a:off x="2024050" y="3843150"/>
              <a:ext cx="172250" cy="154700"/>
            </a:xfrm>
            <a:custGeom>
              <a:avLst/>
              <a:gdLst/>
              <a:ahLst/>
              <a:cxnLst/>
              <a:rect l="l" t="t" r="r" b="b"/>
              <a:pathLst>
                <a:path w="6890" h="6188" extrusionOk="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41"/>
            <p:cNvSpPr/>
            <p:nvPr/>
          </p:nvSpPr>
          <p:spPr>
            <a:xfrm>
              <a:off x="1979075" y="3826700"/>
              <a:ext cx="240275" cy="215025"/>
            </a:xfrm>
            <a:custGeom>
              <a:avLst/>
              <a:gdLst/>
              <a:ahLst/>
              <a:cxnLst/>
              <a:rect l="l" t="t" r="r" b="b"/>
              <a:pathLst>
                <a:path w="9611" h="8601" extrusionOk="0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41"/>
            <p:cNvSpPr/>
            <p:nvPr/>
          </p:nvSpPr>
          <p:spPr>
            <a:xfrm>
              <a:off x="1923125" y="3808050"/>
              <a:ext cx="342300" cy="295125"/>
            </a:xfrm>
            <a:custGeom>
              <a:avLst/>
              <a:gdLst/>
              <a:ahLst/>
              <a:cxnLst/>
              <a:rect l="l" t="t" r="r" b="b"/>
              <a:pathLst>
                <a:path w="13692" h="11805" extrusionOk="0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41"/>
            <p:cNvSpPr/>
            <p:nvPr/>
          </p:nvSpPr>
          <p:spPr>
            <a:xfrm>
              <a:off x="1712500" y="4127275"/>
              <a:ext cx="79000" cy="51575"/>
            </a:xfrm>
            <a:custGeom>
              <a:avLst/>
              <a:gdLst/>
              <a:ahLst/>
              <a:cxnLst/>
              <a:rect l="l" t="t" r="r" b="b"/>
              <a:pathLst>
                <a:path w="3160" h="2063" extrusionOk="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41"/>
            <p:cNvSpPr/>
            <p:nvPr/>
          </p:nvSpPr>
          <p:spPr>
            <a:xfrm>
              <a:off x="2405800" y="1437400"/>
              <a:ext cx="928100" cy="1383375"/>
            </a:xfrm>
            <a:custGeom>
              <a:avLst/>
              <a:gdLst/>
              <a:ahLst/>
              <a:cxnLst/>
              <a:rect l="l" t="t" r="r" b="b"/>
              <a:pathLst>
                <a:path w="37124" h="55335" extrusionOk="0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41"/>
            <p:cNvSpPr/>
            <p:nvPr/>
          </p:nvSpPr>
          <p:spPr>
            <a:xfrm>
              <a:off x="2378375" y="1436325"/>
              <a:ext cx="928100" cy="1359200"/>
            </a:xfrm>
            <a:custGeom>
              <a:avLst/>
              <a:gdLst/>
              <a:ahLst/>
              <a:cxnLst/>
              <a:rect l="l" t="t" r="r" b="b"/>
              <a:pathLst>
                <a:path w="37124" h="54368" extrusionOk="0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41"/>
            <p:cNvSpPr/>
            <p:nvPr/>
          </p:nvSpPr>
          <p:spPr>
            <a:xfrm>
              <a:off x="2348775" y="1447275"/>
              <a:ext cx="932475" cy="1321925"/>
            </a:xfrm>
            <a:custGeom>
              <a:avLst/>
              <a:gdLst/>
              <a:ahLst/>
              <a:cxnLst/>
              <a:rect l="l" t="t" r="r" b="b"/>
              <a:pathLst>
                <a:path w="37299" h="52877" extrusionOk="0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41"/>
            <p:cNvSpPr/>
            <p:nvPr/>
          </p:nvSpPr>
          <p:spPr>
            <a:xfrm>
              <a:off x="2318050" y="1439600"/>
              <a:ext cx="942350" cy="1302175"/>
            </a:xfrm>
            <a:custGeom>
              <a:avLst/>
              <a:gdLst/>
              <a:ahLst/>
              <a:cxnLst/>
              <a:rect l="l" t="t" r="r" b="b"/>
              <a:pathLst>
                <a:path w="37694" h="52087" extrusionOk="0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41"/>
            <p:cNvSpPr/>
            <p:nvPr/>
          </p:nvSpPr>
          <p:spPr>
            <a:xfrm>
              <a:off x="2259900" y="1412175"/>
              <a:ext cx="956625" cy="1275850"/>
            </a:xfrm>
            <a:custGeom>
              <a:avLst/>
              <a:gdLst/>
              <a:ahLst/>
              <a:cxnLst/>
              <a:rect l="l" t="t" r="r" b="b"/>
              <a:pathLst>
                <a:path w="38265" h="51034" extrusionOk="0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41"/>
            <p:cNvSpPr/>
            <p:nvPr/>
          </p:nvSpPr>
          <p:spPr>
            <a:xfrm>
              <a:off x="2230300" y="1375975"/>
              <a:ext cx="970875" cy="1286825"/>
            </a:xfrm>
            <a:custGeom>
              <a:avLst/>
              <a:gdLst/>
              <a:ahLst/>
              <a:cxnLst/>
              <a:rect l="l" t="t" r="r" b="b"/>
              <a:pathLst>
                <a:path w="38835" h="51473" extrusionOk="0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41"/>
            <p:cNvSpPr/>
            <p:nvPr/>
          </p:nvSpPr>
          <p:spPr>
            <a:xfrm>
              <a:off x="2174350" y="1371600"/>
              <a:ext cx="1005975" cy="1239625"/>
            </a:xfrm>
            <a:custGeom>
              <a:avLst/>
              <a:gdLst/>
              <a:ahLst/>
              <a:cxnLst/>
              <a:rect l="l" t="t" r="r" b="b"/>
              <a:pathLst>
                <a:path w="40239" h="49585" extrusionOk="0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41"/>
            <p:cNvSpPr/>
            <p:nvPr/>
          </p:nvSpPr>
          <p:spPr>
            <a:xfrm>
              <a:off x="2110725" y="1407800"/>
              <a:ext cx="1024625" cy="1147475"/>
            </a:xfrm>
            <a:custGeom>
              <a:avLst/>
              <a:gdLst/>
              <a:ahLst/>
              <a:cxnLst/>
              <a:rect l="l" t="t" r="r" b="b"/>
              <a:pathLst>
                <a:path w="40985" h="45899" extrusionOk="0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41"/>
            <p:cNvSpPr/>
            <p:nvPr/>
          </p:nvSpPr>
          <p:spPr>
            <a:xfrm>
              <a:off x="2054775" y="1420950"/>
              <a:ext cx="1012550" cy="1083875"/>
            </a:xfrm>
            <a:custGeom>
              <a:avLst/>
              <a:gdLst/>
              <a:ahLst/>
              <a:cxnLst/>
              <a:rect l="l" t="t" r="r" b="b"/>
              <a:pathLst>
                <a:path w="40502" h="43355" extrusionOk="0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41"/>
            <p:cNvSpPr/>
            <p:nvPr/>
          </p:nvSpPr>
          <p:spPr>
            <a:xfrm>
              <a:off x="2027350" y="1430825"/>
              <a:ext cx="1003775" cy="1048775"/>
            </a:xfrm>
            <a:custGeom>
              <a:avLst/>
              <a:gdLst/>
              <a:ahLst/>
              <a:cxnLst/>
              <a:rect l="l" t="t" r="r" b="b"/>
              <a:pathLst>
                <a:path w="40151" h="41951" extrusionOk="0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41"/>
            <p:cNvSpPr/>
            <p:nvPr/>
          </p:nvSpPr>
          <p:spPr>
            <a:xfrm>
              <a:off x="1999925" y="1430825"/>
              <a:ext cx="998300" cy="1023525"/>
            </a:xfrm>
            <a:custGeom>
              <a:avLst/>
              <a:gdLst/>
              <a:ahLst/>
              <a:cxnLst/>
              <a:rect l="l" t="t" r="r" b="b"/>
              <a:pathLst>
                <a:path w="39932" h="40941" extrusionOk="0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41"/>
            <p:cNvSpPr/>
            <p:nvPr/>
          </p:nvSpPr>
          <p:spPr>
            <a:xfrm>
              <a:off x="1972500" y="1430825"/>
              <a:ext cx="995000" cy="999400"/>
            </a:xfrm>
            <a:custGeom>
              <a:avLst/>
              <a:gdLst/>
              <a:ahLst/>
              <a:cxnLst/>
              <a:rect l="l" t="t" r="r" b="b"/>
              <a:pathLst>
                <a:path w="39800" h="39976" extrusionOk="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41"/>
            <p:cNvSpPr/>
            <p:nvPr/>
          </p:nvSpPr>
          <p:spPr>
            <a:xfrm>
              <a:off x="1917650" y="1488975"/>
              <a:ext cx="967575" cy="891875"/>
            </a:xfrm>
            <a:custGeom>
              <a:avLst/>
              <a:gdLst/>
              <a:ahLst/>
              <a:cxnLst/>
              <a:rect l="l" t="t" r="r" b="b"/>
              <a:pathLst>
                <a:path w="38703" h="35675" extrusionOk="0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41"/>
            <p:cNvSpPr/>
            <p:nvPr/>
          </p:nvSpPr>
          <p:spPr>
            <a:xfrm>
              <a:off x="1893500" y="1524075"/>
              <a:ext cx="943450" cy="835950"/>
            </a:xfrm>
            <a:custGeom>
              <a:avLst/>
              <a:gdLst/>
              <a:ahLst/>
              <a:cxnLst/>
              <a:rect l="l" t="t" r="r" b="b"/>
              <a:pathLst>
                <a:path w="37738" h="33438" extrusionOk="0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41"/>
            <p:cNvSpPr/>
            <p:nvPr/>
          </p:nvSpPr>
          <p:spPr>
            <a:xfrm>
              <a:off x="1870475" y="1528450"/>
              <a:ext cx="929200" cy="809625"/>
            </a:xfrm>
            <a:custGeom>
              <a:avLst/>
              <a:gdLst/>
              <a:ahLst/>
              <a:cxnLst/>
              <a:rect l="l" t="t" r="r" b="b"/>
              <a:pathLst>
                <a:path w="37168" h="32385" extrusionOk="0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41"/>
            <p:cNvSpPr/>
            <p:nvPr/>
          </p:nvSpPr>
          <p:spPr>
            <a:xfrm>
              <a:off x="1846325" y="1555900"/>
              <a:ext cx="900675" cy="760250"/>
            </a:xfrm>
            <a:custGeom>
              <a:avLst/>
              <a:gdLst/>
              <a:ahLst/>
              <a:cxnLst/>
              <a:rect l="l" t="t" r="r" b="b"/>
              <a:pathLst>
                <a:path w="36027" h="30410" extrusionOk="0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41"/>
            <p:cNvSpPr/>
            <p:nvPr/>
          </p:nvSpPr>
          <p:spPr>
            <a:xfrm>
              <a:off x="1799150" y="1626100"/>
              <a:ext cx="840350" cy="647250"/>
            </a:xfrm>
            <a:custGeom>
              <a:avLst/>
              <a:gdLst/>
              <a:ahLst/>
              <a:cxnLst/>
              <a:rect l="l" t="t" r="r" b="b"/>
              <a:pathLst>
                <a:path w="33614" h="25890" extrusionOk="0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41"/>
            <p:cNvSpPr/>
            <p:nvPr/>
          </p:nvSpPr>
          <p:spPr>
            <a:xfrm>
              <a:off x="1775025" y="2163625"/>
              <a:ext cx="160200" cy="88875"/>
            </a:xfrm>
            <a:custGeom>
              <a:avLst/>
              <a:gdLst/>
              <a:ahLst/>
              <a:cxnLst/>
              <a:rect l="l" t="t" r="r" b="b"/>
              <a:pathLst>
                <a:path w="6408" h="3555" extrusionOk="0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41"/>
            <p:cNvSpPr/>
            <p:nvPr/>
          </p:nvSpPr>
          <p:spPr>
            <a:xfrm>
              <a:off x="2327925" y="1808200"/>
              <a:ext cx="137150" cy="118500"/>
            </a:xfrm>
            <a:custGeom>
              <a:avLst/>
              <a:gdLst/>
              <a:ahLst/>
              <a:cxnLst/>
              <a:rect l="l" t="t" r="r" b="b"/>
              <a:pathLst>
                <a:path w="5486" h="4740" extrusionOk="0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41"/>
            <p:cNvSpPr/>
            <p:nvPr/>
          </p:nvSpPr>
          <p:spPr>
            <a:xfrm>
              <a:off x="2313650" y="1698500"/>
              <a:ext cx="210675" cy="199675"/>
            </a:xfrm>
            <a:custGeom>
              <a:avLst/>
              <a:gdLst/>
              <a:ahLst/>
              <a:cxnLst/>
              <a:rect l="l" t="t" r="r" b="b"/>
              <a:pathLst>
                <a:path w="8427" h="7987" extrusionOk="0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41"/>
            <p:cNvSpPr/>
            <p:nvPr/>
          </p:nvSpPr>
          <p:spPr>
            <a:xfrm>
              <a:off x="1726750" y="2143875"/>
              <a:ext cx="109725" cy="64750"/>
            </a:xfrm>
            <a:custGeom>
              <a:avLst/>
              <a:gdLst/>
              <a:ahLst/>
              <a:cxnLst/>
              <a:rect l="l" t="t" r="r" b="b"/>
              <a:pathLst>
                <a:path w="4389" h="2590" extrusionOk="0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41"/>
            <p:cNvSpPr/>
            <p:nvPr/>
          </p:nvSpPr>
          <p:spPr>
            <a:xfrm>
              <a:off x="2462850" y="1368300"/>
              <a:ext cx="930300" cy="1502925"/>
            </a:xfrm>
            <a:custGeom>
              <a:avLst/>
              <a:gdLst/>
              <a:ahLst/>
              <a:cxnLst/>
              <a:rect l="l" t="t" r="r" b="b"/>
              <a:pathLst>
                <a:path w="37212" h="60117" extrusionOk="0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41"/>
            <p:cNvSpPr/>
            <p:nvPr/>
          </p:nvSpPr>
          <p:spPr>
            <a:xfrm>
              <a:off x="2491375" y="1390250"/>
              <a:ext cx="930300" cy="1507300"/>
            </a:xfrm>
            <a:custGeom>
              <a:avLst/>
              <a:gdLst/>
              <a:ahLst/>
              <a:cxnLst/>
              <a:rect l="l" t="t" r="r" b="b"/>
              <a:pathLst>
                <a:path w="37212" h="60292" extrusionOk="0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1"/>
            <p:cNvSpPr/>
            <p:nvPr/>
          </p:nvSpPr>
          <p:spPr>
            <a:xfrm>
              <a:off x="3740875" y="4014275"/>
              <a:ext cx="64750" cy="40625"/>
            </a:xfrm>
            <a:custGeom>
              <a:avLst/>
              <a:gdLst/>
              <a:ahLst/>
              <a:cxnLst/>
              <a:rect l="l" t="t" r="r" b="b"/>
              <a:pathLst>
                <a:path w="2590" h="1625" extrusionOk="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41"/>
            <p:cNvSpPr/>
            <p:nvPr/>
          </p:nvSpPr>
          <p:spPr>
            <a:xfrm>
              <a:off x="3707975" y="3983575"/>
              <a:ext cx="41700" cy="39500"/>
            </a:xfrm>
            <a:custGeom>
              <a:avLst/>
              <a:gdLst/>
              <a:ahLst/>
              <a:cxnLst/>
              <a:rect l="l" t="t" r="r" b="b"/>
              <a:pathLst>
                <a:path w="1668" h="1580" extrusionOk="0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41"/>
            <p:cNvSpPr/>
            <p:nvPr/>
          </p:nvSpPr>
          <p:spPr>
            <a:xfrm>
              <a:off x="3532450" y="3825600"/>
              <a:ext cx="231500" cy="292925"/>
            </a:xfrm>
            <a:custGeom>
              <a:avLst/>
              <a:gdLst/>
              <a:ahLst/>
              <a:cxnLst/>
              <a:rect l="l" t="t" r="r" b="b"/>
              <a:pathLst>
                <a:path w="9260" h="11717" extrusionOk="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1"/>
            <p:cNvSpPr/>
            <p:nvPr/>
          </p:nvSpPr>
          <p:spPr>
            <a:xfrm>
              <a:off x="3401900" y="3726875"/>
              <a:ext cx="378500" cy="413600"/>
            </a:xfrm>
            <a:custGeom>
              <a:avLst/>
              <a:gdLst/>
              <a:ahLst/>
              <a:cxnLst/>
              <a:rect l="l" t="t" r="r" b="b"/>
              <a:pathLst>
                <a:path w="15140" h="16544" extrusionOk="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1"/>
            <p:cNvSpPr/>
            <p:nvPr/>
          </p:nvSpPr>
          <p:spPr>
            <a:xfrm>
              <a:off x="3290000" y="3667625"/>
              <a:ext cx="453100" cy="490400"/>
            </a:xfrm>
            <a:custGeom>
              <a:avLst/>
              <a:gdLst/>
              <a:ahLst/>
              <a:cxnLst/>
              <a:rect l="l" t="t" r="r" b="b"/>
              <a:pathLst>
                <a:path w="18124" h="19616" extrusionOk="0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1"/>
            <p:cNvSpPr/>
            <p:nvPr/>
          </p:nvSpPr>
          <p:spPr>
            <a:xfrm>
              <a:off x="3240650" y="3634725"/>
              <a:ext cx="515600" cy="540850"/>
            </a:xfrm>
            <a:custGeom>
              <a:avLst/>
              <a:gdLst/>
              <a:ahLst/>
              <a:cxnLst/>
              <a:rect l="l" t="t" r="r" b="b"/>
              <a:pathLst>
                <a:path w="20624" h="21634" extrusionOk="0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1"/>
            <p:cNvSpPr/>
            <p:nvPr/>
          </p:nvSpPr>
          <p:spPr>
            <a:xfrm>
              <a:off x="3616925" y="3530500"/>
              <a:ext cx="99850" cy="461875"/>
            </a:xfrm>
            <a:custGeom>
              <a:avLst/>
              <a:gdLst/>
              <a:ahLst/>
              <a:cxnLst/>
              <a:rect l="l" t="t" r="r" b="b"/>
              <a:pathLst>
                <a:path w="3994" h="18475" extrusionOk="0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41"/>
            <p:cNvSpPr/>
            <p:nvPr/>
          </p:nvSpPr>
          <p:spPr>
            <a:xfrm>
              <a:off x="3513800" y="3504175"/>
              <a:ext cx="102050" cy="330225"/>
            </a:xfrm>
            <a:custGeom>
              <a:avLst/>
              <a:gdLst/>
              <a:ahLst/>
              <a:cxnLst/>
              <a:rect l="l" t="t" r="r" b="b"/>
              <a:pathLst>
                <a:path w="4082" h="13209" extrusionOk="0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41"/>
            <p:cNvSpPr/>
            <p:nvPr/>
          </p:nvSpPr>
          <p:spPr>
            <a:xfrm>
              <a:off x="3422750" y="3478950"/>
              <a:ext cx="183225" cy="256725"/>
            </a:xfrm>
            <a:custGeom>
              <a:avLst/>
              <a:gdLst/>
              <a:ahLst/>
              <a:cxnLst/>
              <a:rect l="l" t="t" r="r" b="b"/>
              <a:pathLst>
                <a:path w="7329" h="10269" extrusionOk="0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1"/>
            <p:cNvSpPr/>
            <p:nvPr/>
          </p:nvSpPr>
          <p:spPr>
            <a:xfrm>
              <a:off x="3356925" y="3428475"/>
              <a:ext cx="228200" cy="247950"/>
            </a:xfrm>
            <a:custGeom>
              <a:avLst/>
              <a:gdLst/>
              <a:ahLst/>
              <a:cxnLst/>
              <a:rect l="l" t="t" r="r" b="b"/>
              <a:pathLst>
                <a:path w="9128" h="9918" extrusionOk="0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41"/>
            <p:cNvSpPr/>
            <p:nvPr/>
          </p:nvSpPr>
          <p:spPr>
            <a:xfrm>
              <a:off x="906200" y="2307350"/>
              <a:ext cx="948925" cy="1026800"/>
            </a:xfrm>
            <a:custGeom>
              <a:avLst/>
              <a:gdLst/>
              <a:ahLst/>
              <a:cxnLst/>
              <a:rect l="l" t="t" r="r" b="b"/>
              <a:pathLst>
                <a:path w="37957" h="41072" extrusionOk="0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41"/>
            <p:cNvSpPr/>
            <p:nvPr/>
          </p:nvSpPr>
          <p:spPr>
            <a:xfrm>
              <a:off x="970925" y="2329275"/>
              <a:ext cx="908350" cy="911650"/>
            </a:xfrm>
            <a:custGeom>
              <a:avLst/>
              <a:gdLst/>
              <a:ahLst/>
              <a:cxnLst/>
              <a:rect l="l" t="t" r="r" b="b"/>
              <a:pathLst>
                <a:path w="36334" h="36466" extrusionOk="0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1"/>
            <p:cNvSpPr/>
            <p:nvPr/>
          </p:nvSpPr>
          <p:spPr>
            <a:xfrm>
              <a:off x="1070750" y="2351225"/>
              <a:ext cx="831550" cy="835950"/>
            </a:xfrm>
            <a:custGeom>
              <a:avLst/>
              <a:gdLst/>
              <a:ahLst/>
              <a:cxnLst/>
              <a:rect l="l" t="t" r="r" b="b"/>
              <a:pathLst>
                <a:path w="33262" h="33438" extrusionOk="0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1"/>
            <p:cNvSpPr/>
            <p:nvPr/>
          </p:nvSpPr>
          <p:spPr>
            <a:xfrm>
              <a:off x="1213350" y="2372050"/>
              <a:ext cx="713100" cy="742700"/>
            </a:xfrm>
            <a:custGeom>
              <a:avLst/>
              <a:gdLst/>
              <a:ahLst/>
              <a:cxnLst/>
              <a:rect l="l" t="t" r="r" b="b"/>
              <a:pathLst>
                <a:path w="28524" h="29708" extrusionOk="0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1"/>
            <p:cNvSpPr/>
            <p:nvPr/>
          </p:nvSpPr>
          <p:spPr>
            <a:xfrm>
              <a:off x="1438250" y="2649600"/>
              <a:ext cx="150300" cy="318150"/>
            </a:xfrm>
            <a:custGeom>
              <a:avLst/>
              <a:gdLst/>
              <a:ahLst/>
              <a:cxnLst/>
              <a:rect l="l" t="t" r="r" b="b"/>
              <a:pathLst>
                <a:path w="6012" h="12726" extrusionOk="0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1"/>
            <p:cNvSpPr/>
            <p:nvPr/>
          </p:nvSpPr>
          <p:spPr>
            <a:xfrm>
              <a:off x="812950" y="2979800"/>
              <a:ext cx="295125" cy="758050"/>
            </a:xfrm>
            <a:custGeom>
              <a:avLst/>
              <a:gdLst/>
              <a:ahLst/>
              <a:cxnLst/>
              <a:rect l="l" t="t" r="r" b="b"/>
              <a:pathLst>
                <a:path w="11805" h="30322" extrusionOk="0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1"/>
            <p:cNvSpPr/>
            <p:nvPr/>
          </p:nvSpPr>
          <p:spPr>
            <a:xfrm>
              <a:off x="752600" y="2734075"/>
              <a:ext cx="357675" cy="1117875"/>
            </a:xfrm>
            <a:custGeom>
              <a:avLst/>
              <a:gdLst/>
              <a:ahLst/>
              <a:cxnLst/>
              <a:rect l="l" t="t" r="r" b="b"/>
              <a:pathLst>
                <a:path w="14307" h="44715" extrusionOk="0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1"/>
            <p:cNvSpPr/>
            <p:nvPr/>
          </p:nvSpPr>
          <p:spPr>
            <a:xfrm>
              <a:off x="699950" y="2628750"/>
              <a:ext cx="400450" cy="1287925"/>
            </a:xfrm>
            <a:custGeom>
              <a:avLst/>
              <a:gdLst/>
              <a:ahLst/>
              <a:cxnLst/>
              <a:rect l="l" t="t" r="r" b="b"/>
              <a:pathLst>
                <a:path w="16018" h="51517" extrusionOk="0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1"/>
            <p:cNvSpPr/>
            <p:nvPr/>
          </p:nvSpPr>
          <p:spPr>
            <a:xfrm>
              <a:off x="651675" y="2566225"/>
              <a:ext cx="432250" cy="1407500"/>
            </a:xfrm>
            <a:custGeom>
              <a:avLst/>
              <a:gdLst/>
              <a:ahLst/>
              <a:cxnLst/>
              <a:rect l="l" t="t" r="r" b="b"/>
              <a:pathLst>
                <a:path w="17290" h="56300" extrusionOk="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1"/>
            <p:cNvSpPr/>
            <p:nvPr/>
          </p:nvSpPr>
          <p:spPr>
            <a:xfrm>
              <a:off x="591350" y="2376450"/>
              <a:ext cx="593500" cy="1676250"/>
            </a:xfrm>
            <a:custGeom>
              <a:avLst/>
              <a:gdLst/>
              <a:ahLst/>
              <a:cxnLst/>
              <a:rect l="l" t="t" r="r" b="b"/>
              <a:pathLst>
                <a:path w="23740" h="67050" extrusionOk="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1"/>
            <p:cNvSpPr/>
            <p:nvPr/>
          </p:nvSpPr>
          <p:spPr>
            <a:xfrm>
              <a:off x="576000" y="2354500"/>
              <a:ext cx="578150" cy="1726725"/>
            </a:xfrm>
            <a:custGeom>
              <a:avLst/>
              <a:gdLst/>
              <a:ahLst/>
              <a:cxnLst/>
              <a:rect l="l" t="t" r="r" b="b"/>
              <a:pathLst>
                <a:path w="23126" h="69069" extrusionOk="0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1"/>
            <p:cNvSpPr/>
            <p:nvPr/>
          </p:nvSpPr>
          <p:spPr>
            <a:xfrm>
              <a:off x="549675" y="2291975"/>
              <a:ext cx="648350" cy="1851775"/>
            </a:xfrm>
            <a:custGeom>
              <a:avLst/>
              <a:gdLst/>
              <a:ahLst/>
              <a:cxnLst/>
              <a:rect l="l" t="t" r="r" b="b"/>
              <a:pathLst>
                <a:path w="25934" h="74071" extrusionOk="0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1"/>
            <p:cNvSpPr/>
            <p:nvPr/>
          </p:nvSpPr>
          <p:spPr>
            <a:xfrm>
              <a:off x="520050" y="2414850"/>
              <a:ext cx="434425" cy="1781550"/>
            </a:xfrm>
            <a:custGeom>
              <a:avLst/>
              <a:gdLst/>
              <a:ahLst/>
              <a:cxnLst/>
              <a:rect l="l" t="t" r="r" b="b"/>
              <a:pathLst>
                <a:path w="17377" h="71262" extrusionOk="0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41"/>
            <p:cNvSpPr/>
            <p:nvPr/>
          </p:nvSpPr>
          <p:spPr>
            <a:xfrm>
              <a:off x="1580850" y="2421425"/>
              <a:ext cx="400450" cy="236975"/>
            </a:xfrm>
            <a:custGeom>
              <a:avLst/>
              <a:gdLst/>
              <a:ahLst/>
              <a:cxnLst/>
              <a:rect l="l" t="t" r="r" b="b"/>
              <a:pathLst>
                <a:path w="16018" h="9479" extrusionOk="0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41"/>
            <p:cNvSpPr/>
            <p:nvPr/>
          </p:nvSpPr>
          <p:spPr>
            <a:xfrm>
              <a:off x="1302225" y="2397300"/>
              <a:ext cx="651650" cy="660425"/>
            </a:xfrm>
            <a:custGeom>
              <a:avLst/>
              <a:gdLst/>
              <a:ahLst/>
              <a:cxnLst/>
              <a:rect l="l" t="t" r="r" b="b"/>
              <a:pathLst>
                <a:path w="26066" h="26417" extrusionOk="0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41"/>
            <p:cNvSpPr/>
            <p:nvPr/>
          </p:nvSpPr>
          <p:spPr>
            <a:xfrm>
              <a:off x="853525" y="2286500"/>
              <a:ext cx="977475" cy="1079475"/>
            </a:xfrm>
            <a:custGeom>
              <a:avLst/>
              <a:gdLst/>
              <a:ahLst/>
              <a:cxnLst/>
              <a:rect l="l" t="t" r="r" b="b"/>
              <a:pathLst>
                <a:path w="39099" h="43179" extrusionOk="0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41"/>
            <p:cNvSpPr/>
            <p:nvPr/>
          </p:nvSpPr>
          <p:spPr>
            <a:xfrm>
              <a:off x="805275" y="2264550"/>
              <a:ext cx="1002700" cy="724050"/>
            </a:xfrm>
            <a:custGeom>
              <a:avLst/>
              <a:gdLst/>
              <a:ahLst/>
              <a:cxnLst/>
              <a:rect l="l" t="t" r="r" b="b"/>
              <a:pathLst>
                <a:path w="40108" h="28962" extrusionOk="0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1"/>
            <p:cNvSpPr/>
            <p:nvPr/>
          </p:nvSpPr>
          <p:spPr>
            <a:xfrm>
              <a:off x="814050" y="2243700"/>
              <a:ext cx="969775" cy="499175"/>
            </a:xfrm>
            <a:custGeom>
              <a:avLst/>
              <a:gdLst/>
              <a:ahLst/>
              <a:cxnLst/>
              <a:rect l="l" t="t" r="r" b="b"/>
              <a:pathLst>
                <a:path w="38791" h="19967" extrusionOk="0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1"/>
            <p:cNvSpPr/>
            <p:nvPr/>
          </p:nvSpPr>
          <p:spPr>
            <a:xfrm>
              <a:off x="993950" y="2188850"/>
              <a:ext cx="823875" cy="448700"/>
            </a:xfrm>
            <a:custGeom>
              <a:avLst/>
              <a:gdLst/>
              <a:ahLst/>
              <a:cxnLst/>
              <a:rect l="l" t="t" r="r" b="b"/>
              <a:pathLst>
                <a:path w="32955" h="17948" extrusionOk="0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1"/>
            <p:cNvSpPr/>
            <p:nvPr/>
          </p:nvSpPr>
          <p:spPr>
            <a:xfrm>
              <a:off x="1017000" y="2199825"/>
              <a:ext cx="718550" cy="375200"/>
            </a:xfrm>
            <a:custGeom>
              <a:avLst/>
              <a:gdLst/>
              <a:ahLst/>
              <a:cxnLst/>
              <a:rect l="l" t="t" r="r" b="b"/>
              <a:pathLst>
                <a:path w="28742" h="15008" extrusionOk="0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1"/>
            <p:cNvSpPr/>
            <p:nvPr/>
          </p:nvSpPr>
          <p:spPr>
            <a:xfrm>
              <a:off x="1051000" y="2176800"/>
              <a:ext cx="657125" cy="330225"/>
            </a:xfrm>
            <a:custGeom>
              <a:avLst/>
              <a:gdLst/>
              <a:ahLst/>
              <a:cxnLst/>
              <a:rect l="l" t="t" r="r" b="b"/>
              <a:pathLst>
                <a:path w="26285" h="13209" extrusionOk="0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1"/>
            <p:cNvSpPr/>
            <p:nvPr/>
          </p:nvSpPr>
          <p:spPr>
            <a:xfrm>
              <a:off x="1176050" y="2151575"/>
              <a:ext cx="504650" cy="233675"/>
            </a:xfrm>
            <a:custGeom>
              <a:avLst/>
              <a:gdLst/>
              <a:ahLst/>
              <a:cxnLst/>
              <a:rect l="l" t="t" r="r" b="b"/>
              <a:pathLst>
                <a:path w="20186" h="9347" extrusionOk="0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1"/>
            <p:cNvSpPr/>
            <p:nvPr/>
          </p:nvSpPr>
          <p:spPr>
            <a:xfrm>
              <a:off x="1145350" y="2127425"/>
              <a:ext cx="509025" cy="235875"/>
            </a:xfrm>
            <a:custGeom>
              <a:avLst/>
              <a:gdLst/>
              <a:ahLst/>
              <a:cxnLst/>
              <a:rect l="l" t="t" r="r" b="b"/>
              <a:pathLst>
                <a:path w="20361" h="9435" extrusionOk="0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41"/>
            <p:cNvSpPr/>
            <p:nvPr/>
          </p:nvSpPr>
          <p:spPr>
            <a:xfrm>
              <a:off x="1190325" y="2262350"/>
              <a:ext cx="66950" cy="38425"/>
            </a:xfrm>
            <a:custGeom>
              <a:avLst/>
              <a:gdLst/>
              <a:ahLst/>
              <a:cxnLst/>
              <a:rect l="l" t="t" r="r" b="b"/>
              <a:pathLst>
                <a:path w="2678" h="1537" extrusionOk="0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41"/>
            <p:cNvSpPr/>
            <p:nvPr/>
          </p:nvSpPr>
          <p:spPr>
            <a:xfrm>
              <a:off x="916075" y="2376450"/>
              <a:ext cx="69125" cy="47200"/>
            </a:xfrm>
            <a:custGeom>
              <a:avLst/>
              <a:gdLst/>
              <a:ahLst/>
              <a:cxnLst/>
              <a:rect l="l" t="t" r="r" b="b"/>
              <a:pathLst>
                <a:path w="2765" h="1888" extrusionOk="0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1"/>
            <p:cNvSpPr/>
            <p:nvPr/>
          </p:nvSpPr>
          <p:spPr>
            <a:xfrm>
              <a:off x="1008225" y="2288700"/>
              <a:ext cx="72425" cy="46100"/>
            </a:xfrm>
            <a:custGeom>
              <a:avLst/>
              <a:gdLst/>
              <a:ahLst/>
              <a:cxnLst/>
              <a:rect l="l" t="t" r="r" b="b"/>
              <a:pathLst>
                <a:path w="2897" h="1844" extrusionOk="0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41"/>
            <p:cNvSpPr/>
            <p:nvPr/>
          </p:nvSpPr>
          <p:spPr>
            <a:xfrm>
              <a:off x="1671900" y="2078075"/>
              <a:ext cx="158000" cy="82300"/>
            </a:xfrm>
            <a:custGeom>
              <a:avLst/>
              <a:gdLst/>
              <a:ahLst/>
              <a:cxnLst/>
              <a:rect l="l" t="t" r="r" b="b"/>
              <a:pathLst>
                <a:path w="6320" h="3292" extrusionOk="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41"/>
            <p:cNvSpPr/>
            <p:nvPr/>
          </p:nvSpPr>
          <p:spPr>
            <a:xfrm>
              <a:off x="1645575" y="2080250"/>
              <a:ext cx="110825" cy="55975"/>
            </a:xfrm>
            <a:custGeom>
              <a:avLst/>
              <a:gdLst/>
              <a:ahLst/>
              <a:cxnLst/>
              <a:rect l="l" t="t" r="r" b="b"/>
              <a:pathLst>
                <a:path w="4433" h="2239" extrusionOk="0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6" name="Google Shape;2066;p41"/>
          <p:cNvSpPr txBox="1">
            <a:spLocks noGrp="1"/>
          </p:cNvSpPr>
          <p:nvPr>
            <p:ph type="body" idx="1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7" name="Google Shape;2067;p41"/>
          <p:cNvSpPr txBox="1">
            <a:spLocks noGrp="1"/>
          </p:cNvSpPr>
          <p:nvPr>
            <p:ph type="body" idx="2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8" name="Google Shape;2068;p41"/>
          <p:cNvSpPr txBox="1">
            <a:spLocks noGrp="1"/>
          </p:cNvSpPr>
          <p:nvPr>
            <p:ph type="body" idx="3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</p:spPr>
        <p:txBody>
          <a:bodyPr spcFirstLastPara="1" wrap="square" lIns="182875" tIns="91425" rIns="91425" bIns="91425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069" name="Google Shape;2069;p41"/>
          <p:cNvSpPr txBox="1">
            <a:spLocks noGrp="1"/>
          </p:cNvSpPr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0" name="Google Shape;2070;p41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1" name="Google Shape;2071;p41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2" name="Google Shape;2072;p41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3" name="Google Shape;2073;p41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with subtitle, 4 column — white">
  <p:cSld name="CUSTOM_22_1_1_1_1_1_1_1_1"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p4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76" name="Google Shape;2076;p42"/>
          <p:cNvSpPr txBox="1">
            <a:spLocks noGrp="1"/>
          </p:cNvSpPr>
          <p:nvPr>
            <p:ph type="subTitle" idx="1"/>
          </p:nvPr>
        </p:nvSpPr>
        <p:spPr>
          <a:xfrm>
            <a:off x="424450" y="756623"/>
            <a:ext cx="8384700" cy="228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077" name="Google Shape;2077;p42"/>
          <p:cNvSpPr txBox="1">
            <a:spLocks noGrp="1"/>
          </p:cNvSpPr>
          <p:nvPr>
            <p:ph type="body" idx="2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8" name="Google Shape;2078;p42"/>
          <p:cNvSpPr txBox="1">
            <a:spLocks noGrp="1"/>
          </p:cNvSpPr>
          <p:nvPr>
            <p:ph type="body" idx="3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79" name="Google Shape;2079;p42"/>
          <p:cNvSpPr txBox="1">
            <a:spLocks noGrp="1"/>
          </p:cNvSpPr>
          <p:nvPr>
            <p:ph type="body" idx="4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0" name="Google Shape;2080;p42"/>
          <p:cNvSpPr txBox="1">
            <a:spLocks noGrp="1"/>
          </p:cNvSpPr>
          <p:nvPr>
            <p:ph type="body" idx="5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4 column with dividers — white">
  <p:cSld name="CUSTOM_23_1_1_1_1_1_1_1_1">
    <p:spTree>
      <p:nvGrpSpPr>
        <p:cNvPr id="1" name="Shape 2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2" name="Google Shape;2082;p4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83" name="Google Shape;2083;p43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4" name="Google Shape;2084;p43"/>
          <p:cNvSpPr txBox="1">
            <a:spLocks noGrp="1"/>
          </p:cNvSpPr>
          <p:nvPr>
            <p:ph type="body" idx="2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5" name="Google Shape;2085;p43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086" name="Google Shape;2086;p43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87" name="Google Shape;2087;p43"/>
          <p:cNvSpPr txBox="1">
            <a:spLocks noGrp="1"/>
          </p:cNvSpPr>
          <p:nvPr>
            <p:ph type="body" idx="3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</p:spPr>
        <p:txBody>
          <a:bodyPr spcFirstLastPara="1" wrap="square" lIns="182875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88" name="Google Shape;2088;p43"/>
          <p:cNvSpPr txBox="1">
            <a:spLocks noGrp="1"/>
          </p:cNvSpPr>
          <p:nvPr>
            <p:ph type="body" idx="4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89" name="Google Shape;2089;p43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and text, 2x2 with dividers — white">
  <p:cSld name="CUSTOM_23_1_1_1_1_1_1_2_2"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p4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92" name="Google Shape;2092;p44"/>
          <p:cNvSpPr txBox="1">
            <a:spLocks noGrp="1"/>
          </p:cNvSpPr>
          <p:nvPr>
            <p:ph type="body" idx="1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3" name="Google Shape;2093;p44"/>
          <p:cNvSpPr txBox="1">
            <a:spLocks noGrp="1"/>
          </p:cNvSpPr>
          <p:nvPr>
            <p:ph type="body" idx="2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4" name="Google Shape;2094;p44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095" name="Google Shape;2095;p44"/>
          <p:cNvSpPr txBox="1">
            <a:spLocks noGrp="1"/>
          </p:cNvSpPr>
          <p:nvPr>
            <p:ph type="body" idx="3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</p:spPr>
        <p:txBody>
          <a:bodyPr spcFirstLastPara="1" wrap="square" lIns="0" tIns="0" rIns="91425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96" name="Google Shape;2096;p44"/>
          <p:cNvSpPr txBox="1">
            <a:spLocks noGrp="1"/>
          </p:cNvSpPr>
          <p:nvPr>
            <p:ph type="body" idx="4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</p:spPr>
        <p:txBody>
          <a:bodyPr spcFirstLastPara="1" wrap="square" lIns="182875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cxnSp>
        <p:nvCxnSpPr>
          <p:cNvPr id="2097" name="Google Shape;2097;p44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 and image layout options divider &gt;&gt;&gt; choose from following templates →">
  <p:cSld name="CUSTOM_22_1_1_1_1_1_1_2_1">
    <p:bg>
      <p:bgPr>
        <a:solidFill>
          <a:schemeClr val="lt2"/>
        </a:solidFill>
        <a:effectLst/>
      </p:bgPr>
    </p:bg>
    <p:spTree>
      <p:nvGrpSpPr>
        <p:cNvPr id="1" name="Shape 2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" name="Google Shape;2099;p45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Title, text and image layout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100" name="Google Shape;2100;p4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1 column">
  <p:cSld name="CUSTOM_23_1_1_1_1_1_1_2_1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46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id="2103" name="Google Shape;2103;p4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04" name="Google Shape;2104;p46"/>
          <p:cNvSpPr txBox="1">
            <a:spLocks noGrp="1"/>
          </p:cNvSpPr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82875" tIns="228600" rIns="228600" bIns="22860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5" name="Google Shape;2105;p46"/>
          <p:cNvSpPr txBox="1">
            <a:spLocks noGrp="1"/>
          </p:cNvSpPr>
          <p:nvPr>
            <p:ph type="body" idx="1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1_1_2_1_1_1">
    <p:spTree>
      <p:nvGrpSpPr>
        <p:cNvPr id="1" name="Shape 2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7" name="Google Shape;2107;p4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08" name="Google Shape;2108;p47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09" name="Google Shape;2109;p47"/>
          <p:cNvSpPr>
            <a:spLocks noGrp="1"/>
          </p:cNvSpPr>
          <p:nvPr>
            <p:ph type="pic" idx="2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2_1_1_1_1_1">
    <p:spTree>
      <p:nvGrpSpPr>
        <p:cNvPr id="1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48"/>
          <p:cNvSpPr txBox="1">
            <a:spLocks noGrp="1"/>
          </p:cNvSpPr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2" name="Google Shape;2112;p48"/>
          <p:cNvSpPr>
            <a:spLocks noGrp="1"/>
          </p:cNvSpPr>
          <p:nvPr>
            <p:ph type="pic" idx="2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13" name="Google Shape;2113;p48"/>
          <p:cNvSpPr txBox="1">
            <a:spLocks noGrp="1"/>
          </p:cNvSpPr>
          <p:nvPr>
            <p:ph type="body" idx="1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 — gold">
  <p:cSld name="CUSTOM_22_1_1_1_1_1_1_1_1_1">
    <p:spTree>
      <p:nvGrpSpPr>
        <p:cNvPr id="1" name="Shape 2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5" name="Google Shape;2115;p49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16" name="Google Shape;2116;p49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7" name="Google Shape;2117;p49"/>
          <p:cNvSpPr txBox="1">
            <a:spLocks noGrp="1"/>
          </p:cNvSpPr>
          <p:nvPr>
            <p:ph type="body" idx="1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18" name="Google Shape;2118;p49"/>
          <p:cNvSpPr>
            <a:spLocks noGrp="1"/>
          </p:cNvSpPr>
          <p:nvPr>
            <p:ph type="pic" idx="2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1">
    <p:spTree>
      <p:nvGrpSpPr>
        <p:cNvPr id="1" name="Shape 2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0" name="Google Shape;2120;p50"/>
          <p:cNvSpPr txBox="1">
            <a:spLocks noGrp="1"/>
          </p:cNvSpPr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1" name="Google Shape;2121;p50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2" name="Google Shape;2122;p50"/>
          <p:cNvSpPr txBox="1">
            <a:spLocks noGrp="1"/>
          </p:cNvSpPr>
          <p:nvPr>
            <p:ph type="body" idx="1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23" name="Google Shape;2123;p50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reheader">
  <p:cSld name="CUSTOM_19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4" name="Google Shape;24;p6"/>
          <p:cNvSpPr txBox="1">
            <a:spLocks noGrp="1"/>
          </p:cNvSpPr>
          <p:nvPr>
            <p:ph type="subTitle" idx="1"/>
          </p:nvPr>
        </p:nvSpPr>
        <p:spPr>
          <a:xfrm>
            <a:off x="420625" y="886975"/>
            <a:ext cx="8411700" cy="2571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>
                <a:highlight>
                  <a:schemeClr val="accent1"/>
                </a:highlight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pic>
        <p:nvPicPr>
          <p:cNvPr id="25" name="Google Shape;25;p6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gold">
  <p:cSld name="CUSTOM_23_1_1_1_1_1_1_1_1_2">
    <p:spTree>
      <p:nvGrpSpPr>
        <p:cNvPr id="1" name="Shape 2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5" name="Google Shape;2125;p51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6" name="Google Shape;2126;p51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27" name="Google Shape;2127;p51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28" name="Google Shape;2128;p51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for list or steps">
  <p:cSld name="CUSTOM_22_1_1_1_1_1_1_2_1_1">
    <p:spTree>
      <p:nvGrpSpPr>
        <p:cNvPr id="1" name="Shape 2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0" name="Google Shape;2130;p52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1" name="Google Shape;2131;p52"/>
          <p:cNvSpPr txBox="1">
            <a:spLocks noGrp="1"/>
          </p:cNvSpPr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rm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32" name="Google Shape;2132;p52"/>
          <p:cNvSpPr txBox="1">
            <a:spLocks noGrp="1"/>
          </p:cNvSpPr>
          <p:nvPr>
            <p:ph type="body" idx="1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133" name="Google Shape;2133;p52"/>
          <p:cNvSpPr>
            <a:spLocks noGrp="1"/>
          </p:cNvSpPr>
          <p:nvPr>
            <p:ph type="pic" idx="2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34" name="Google Shape;2134;p52"/>
          <p:cNvSpPr txBox="1">
            <a:spLocks noGrp="1"/>
          </p:cNvSpPr>
          <p:nvPr>
            <p:ph type="body" idx="3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5" name="Google Shape;2135;p52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36" name="Google Shape;2136;p52"/>
          <p:cNvSpPr txBox="1">
            <a:spLocks noGrp="1"/>
          </p:cNvSpPr>
          <p:nvPr>
            <p:ph type="subTitle" idx="4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37" name="Google Shape;2137;p52"/>
          <p:cNvSpPr txBox="1">
            <a:spLocks noGrp="1"/>
          </p:cNvSpPr>
          <p:nvPr>
            <p:ph type="body" idx="5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38" name="Google Shape;2138;p52"/>
          <p:cNvSpPr txBox="1">
            <a:spLocks noGrp="1"/>
          </p:cNvSpPr>
          <p:nvPr>
            <p:ph type="body" idx="6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39" name="Google Shape;2139;p52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0" name="Google Shape;2140;p52"/>
          <p:cNvSpPr txBox="1">
            <a:spLocks noGrp="1"/>
          </p:cNvSpPr>
          <p:nvPr>
            <p:ph type="subTitle" idx="7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1" name="Google Shape;2141;p52"/>
          <p:cNvSpPr txBox="1">
            <a:spLocks noGrp="1"/>
          </p:cNvSpPr>
          <p:nvPr>
            <p:ph type="body" idx="8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2" name="Google Shape;2142;p52"/>
          <p:cNvSpPr txBox="1">
            <a:spLocks noGrp="1"/>
          </p:cNvSpPr>
          <p:nvPr>
            <p:ph type="body" idx="9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3" name="Google Shape;2143;p52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4" name="Google Shape;2144;p52"/>
          <p:cNvSpPr txBox="1">
            <a:spLocks noGrp="1"/>
          </p:cNvSpPr>
          <p:nvPr>
            <p:ph type="subTitle" idx="13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5" name="Google Shape;2145;p52"/>
          <p:cNvSpPr txBox="1">
            <a:spLocks noGrp="1"/>
          </p:cNvSpPr>
          <p:nvPr>
            <p:ph type="body" idx="14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46" name="Google Shape;2146;p52"/>
          <p:cNvSpPr txBox="1">
            <a:spLocks noGrp="1"/>
          </p:cNvSpPr>
          <p:nvPr>
            <p:ph type="body" idx="15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47" name="Google Shape;2147;p52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8" name="Google Shape;2148;p52"/>
          <p:cNvSpPr txBox="1">
            <a:spLocks noGrp="1"/>
          </p:cNvSpPr>
          <p:nvPr>
            <p:ph type="subTitle" idx="16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49" name="Google Shape;2149;p52"/>
          <p:cNvSpPr txBox="1">
            <a:spLocks noGrp="1"/>
          </p:cNvSpPr>
          <p:nvPr>
            <p:ph type="body" idx="17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150" name="Google Shape;2150;p52"/>
          <p:cNvSpPr txBox="1">
            <a:spLocks noGrp="1"/>
          </p:cNvSpPr>
          <p:nvPr>
            <p:ph type="body" idx="18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2794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2pPr>
            <a:lvl3pPr marL="1371600" lvl="2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3pPr>
            <a:lvl4pPr marL="1828800" lvl="3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4pPr>
            <a:lvl5pPr marL="2286000" lvl="4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5pPr>
            <a:lvl6pPr marL="2743200" lvl="5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sz="800" b="1"/>
            </a:lvl6pPr>
            <a:lvl7pPr marL="3200400" lvl="6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sz="800" b="1"/>
            </a:lvl7pPr>
            <a:lvl8pPr marL="3657600" lvl="7" indent="-279400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sz="800" b="1"/>
            </a:lvl8pPr>
            <a:lvl9pPr marL="4114800" lvl="8" indent="-279400" algn="ctr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sz="800" b="1"/>
            </a:lvl9pPr>
          </a:lstStyle>
          <a:p>
            <a:endParaRPr/>
          </a:p>
        </p:txBody>
      </p:sp>
      <p:sp>
        <p:nvSpPr>
          <p:cNvPr id="2151" name="Google Shape;2151;p52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2" name="Google Shape;2152;p52"/>
          <p:cNvSpPr txBox="1">
            <a:spLocks noGrp="1"/>
          </p:cNvSpPr>
          <p:nvPr>
            <p:ph type="subTitle" idx="19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 b="1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153" name="Google Shape;2153;p52"/>
          <p:cNvSpPr txBox="1">
            <a:spLocks noGrp="1"/>
          </p:cNvSpPr>
          <p:nvPr>
            <p:ph type="body" idx="20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1_1_2_1_1"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53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6" name="Google Shape;2156;p53"/>
          <p:cNvSpPr txBox="1">
            <a:spLocks noGrp="1"/>
          </p:cNvSpPr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57" name="Google Shape;2157;p53"/>
          <p:cNvSpPr txBox="1">
            <a:spLocks noGrp="1"/>
          </p:cNvSpPr>
          <p:nvPr>
            <p:ph type="body" idx="1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58" name="Google Shape;2158;p53"/>
          <p:cNvSpPr>
            <a:spLocks noGrp="1"/>
          </p:cNvSpPr>
          <p:nvPr>
            <p:ph type="pic" idx="2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">
  <p:cSld name="CUSTOM_23_1_1_1_1_2_1_1_1_1">
    <p:spTree>
      <p:nvGrpSpPr>
        <p:cNvPr id="1" name="Shape 2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" name="Google Shape;2160;p54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1" name="Google Shape;2161;p54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54"/>
          <p:cNvSpPr txBox="1">
            <a:spLocks noGrp="1"/>
          </p:cNvSpPr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0115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54"/>
          <p:cNvSpPr txBox="1">
            <a:spLocks noGrp="1"/>
          </p:cNvSpPr>
          <p:nvPr>
            <p:ph type="body" idx="1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3_1_1_2_1_1_1_1_1_1">
    <p:spTree>
      <p:nvGrpSpPr>
        <p:cNvPr id="1" name="Shape 2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5" name="Google Shape;2165;p5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55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7" name="Google Shape;2167;p55"/>
          <p:cNvSpPr txBox="1">
            <a:spLocks noGrp="1"/>
          </p:cNvSpPr>
          <p:nvPr>
            <p:ph type="title" idx="2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28600" tIns="228600" rIns="22860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55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9" name="Google Shape;2169;p55"/>
          <p:cNvSpPr txBox="1">
            <a:spLocks noGrp="1"/>
          </p:cNvSpPr>
          <p:nvPr>
            <p:ph type="body" idx="1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28600" tIns="45700" rIns="228600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">
  <p:cSld name="CUSTOM_22_1_1_1_1_1_1_1_1_1_1">
    <p:spTree>
      <p:nvGrpSpPr>
        <p:cNvPr id="1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56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2" name="Google Shape;2172;p56"/>
          <p:cNvSpPr txBox="1">
            <a:spLocks noGrp="1"/>
          </p:cNvSpPr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3" name="Google Shape;2173;p56"/>
          <p:cNvSpPr txBox="1">
            <a:spLocks noGrp="1"/>
          </p:cNvSpPr>
          <p:nvPr>
            <p:ph type="body" idx="1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4" name="Google Shape;2174;p56"/>
          <p:cNvSpPr>
            <a:spLocks noGrp="1"/>
          </p:cNvSpPr>
          <p:nvPr>
            <p:ph type="pic" idx="2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eft, pattern">
  <p:cSld name="CUSTOM_23_1_1_1_1_1_1_1_1_1_1"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6" name="Google Shape;2176;p57"/>
          <p:cNvPicPr preferRelativeResize="0"/>
          <p:nvPr/>
        </p:nvPicPr>
        <p:blipFill rotWithShape="1">
          <a:blip r:embed="rId2">
            <a:alphaModFix/>
          </a:blip>
          <a:srcRect l="56549" t="4415" r="-832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2177" name="Google Shape;2177;p57"/>
          <p:cNvSpPr txBox="1">
            <a:spLocks noGrp="1"/>
          </p:cNvSpPr>
          <p:nvPr>
            <p:ph type="body" idx="1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178" name="Google Shape;2178;p57"/>
          <p:cNvSpPr txBox="1">
            <a:spLocks noGrp="1"/>
          </p:cNvSpPr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79" name="Google Shape;2179;p57"/>
          <p:cNvSpPr>
            <a:spLocks noGrp="1"/>
          </p:cNvSpPr>
          <p:nvPr>
            <p:ph type="pic" idx="2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white">
  <p:cSld name="CUSTOM_23_1_1_1_1_1_1_1_1_1_2">
    <p:spTree>
      <p:nvGrpSpPr>
        <p:cNvPr id="1" name="Shape 2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" name="Google Shape;2181;p58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2" name="Google Shape;2182;p58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3" name="Google Shape;2183;p58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4" name="Google Shape;2184;p58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right — black">
  <p:cSld name="CUSTOM_23_1_1_1_1_1_1_1_1_2_1">
    <p:bg>
      <p:bgPr>
        <a:solidFill>
          <a:schemeClr val="dk1"/>
        </a:solidFill>
        <a:effectLst/>
      </p:bgPr>
    </p:bg>
    <p:spTree>
      <p:nvGrpSpPr>
        <p:cNvPr id="1" name="Shape 2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6" name="Google Shape;2186;p59"/>
          <p:cNvSpPr>
            <a:spLocks noGrp="1"/>
          </p:cNvSpPr>
          <p:nvPr>
            <p:ph type="pic" idx="2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187" name="Google Shape;2187;p59"/>
          <p:cNvSpPr txBox="1">
            <a:spLocks noGrp="1"/>
          </p:cNvSpPr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8" name="Google Shape;2188;p59"/>
          <p:cNvSpPr txBox="1">
            <a:spLocks noGrp="1"/>
          </p:cNvSpPr>
          <p:nvPr>
            <p:ph type="subTitle" idx="1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9" name="Google Shape;2189;p59"/>
          <p:cNvSpPr txBox="1">
            <a:spLocks noGrp="1"/>
          </p:cNvSpPr>
          <p:nvPr>
            <p:ph type="body" idx="3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28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marL="914400" lvl="1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marL="1371600" lvl="2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marL="1828800" lvl="3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marL="2286000" lvl="4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marL="2743200" lvl="5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marL="3200400" lvl="6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marL="3657600" lvl="7" indent="-22860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marL="4114800" lvl="8" indent="-228600" algn="l" rtl="0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right">
  <p:cSld name="CUSTOM_22_1_1_1_1_1_1_2_1_1_1">
    <p:spTree>
      <p:nvGrpSpPr>
        <p:cNvPr id="1" name="Shape 2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" name="Google Shape;2191;p6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2" name="Google Shape;2192;p60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3" name="Google Shape;2193;p60"/>
          <p:cNvSpPr txBox="1">
            <a:spLocks noGrp="1"/>
          </p:cNvSpPr>
          <p:nvPr>
            <p:ph type="title" idx="3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4" name="Google Shape;2194;p60"/>
          <p:cNvSpPr txBox="1">
            <a:spLocks noGrp="1"/>
          </p:cNvSpPr>
          <p:nvPr>
            <p:ph type="body" idx="1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*Presentation title slide with photo background">
  <p:cSld name="CUSTOM_18_1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28" name="Google Shape;28;p7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1pPr>
            <a:lvl2pPr marL="914400" lvl="1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2pPr>
            <a:lvl3pPr marL="1371600" lvl="2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3pPr>
            <a:lvl4pPr marL="1828800" lvl="3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4pPr>
            <a:lvl5pPr marL="2286000" lvl="4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5pPr>
            <a:lvl6pPr marL="2743200" lvl="5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6pPr>
            <a:lvl7pPr marL="3200400" lvl="6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sz="1200" b="1">
                <a:solidFill>
                  <a:schemeClr val="dk1"/>
                </a:solidFill>
              </a:defRPr>
            </a:lvl7pPr>
            <a:lvl8pPr marL="3657600" lvl="7" indent="-3048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sz="1200" b="1">
                <a:solidFill>
                  <a:schemeClr val="dk1"/>
                </a:solidFill>
              </a:defRPr>
            </a:lvl8pPr>
            <a:lvl9pPr marL="4114800" lvl="8" indent="-3048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sz="1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0" name="Google Shape;30;p7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l="3993" t="13045" r="2039" b="14158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left">
  <p:cSld name="CUSTOM_23_1_1_1_1_1_1_2_1_1_1">
    <p:spTree>
      <p:nvGrpSpPr>
        <p:cNvPr id="1" name="Shape 2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6" name="Google Shape;2196;p61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97" name="Google Shape;2197;p61"/>
          <p:cNvSpPr txBox="1">
            <a:spLocks noGrp="1"/>
          </p:cNvSpPr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1060"/>
            </a:srgbClr>
          </a:solidFill>
        </p:spPr>
        <p:txBody>
          <a:bodyPr spcFirstLastPara="1" wrap="square" lIns="137150" tIns="137150" rIns="137150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8" name="Google Shape;2198;p61"/>
          <p:cNvSpPr txBox="1">
            <a:spLocks noGrp="1"/>
          </p:cNvSpPr>
          <p:nvPr>
            <p:ph type="body" idx="1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grid, left">
  <p:cSld name="CUSTOM_23_1_1_1_1_2_1_1_1_1_1">
    <p:spTree>
      <p:nvGrpSpPr>
        <p:cNvPr id="1" name="Shape 2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0" name="Google Shape;2200;p62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1" name="Google Shape;2201;p62"/>
          <p:cNvSpPr txBox="1">
            <a:spLocks noGrp="1"/>
          </p:cNvSpPr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02" name="Google Shape;2202;p62"/>
          <p:cNvSpPr txBox="1">
            <a:spLocks noGrp="1"/>
          </p:cNvSpPr>
          <p:nvPr>
            <p:ph type="body" idx="1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03" name="Google Shape;2203;p62"/>
          <p:cNvSpPr>
            <a:spLocks noGrp="1"/>
          </p:cNvSpPr>
          <p:nvPr>
            <p:ph type="pic" idx="2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04" name="Google Shape;2204;p62"/>
          <p:cNvSpPr>
            <a:spLocks noGrp="1"/>
          </p:cNvSpPr>
          <p:nvPr>
            <p:ph type="pic" idx="3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05" name="Google Shape;2205;p62"/>
          <p:cNvSpPr>
            <a:spLocks noGrp="1"/>
          </p:cNvSpPr>
          <p:nvPr>
            <p:ph type="pic" idx="4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left">
  <p:cSld name="CUSTOM_23_1_1_2_1_1_1_1_1_1_1">
    <p:spTree>
      <p:nvGrpSpPr>
        <p:cNvPr id="1" name="Shape 2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07" name="Google Shape;2207;p6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08" name="Google Shape;2208;p63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63"/>
          <p:cNvSpPr txBox="1">
            <a:spLocks noGrp="1"/>
          </p:cNvSpPr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0" name="Google Shape;2210;p63"/>
          <p:cNvSpPr txBox="1">
            <a:spLocks noGrp="1"/>
          </p:cNvSpPr>
          <p:nvPr>
            <p:ph type="body" idx="1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211" name="Google Shape;2211;p63"/>
          <p:cNvSpPr>
            <a:spLocks noGrp="1"/>
          </p:cNvSpPr>
          <p:nvPr>
            <p:ph type="pic" idx="2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2" name="Google Shape;2212;p63"/>
          <p:cNvSpPr>
            <a:spLocks noGrp="1"/>
          </p:cNvSpPr>
          <p:nvPr>
            <p:ph type="pic" idx="3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3" name="Google Shape;2213;p63"/>
          <p:cNvSpPr>
            <a:spLocks noGrp="1"/>
          </p:cNvSpPr>
          <p:nvPr>
            <p:ph type="pic" idx="4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14" name="Google Shape;2214;p63"/>
          <p:cNvSpPr>
            <a:spLocks noGrp="1"/>
          </p:cNvSpPr>
          <p:nvPr>
            <p:ph type="pic" idx="5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, layout">
  <p:cSld name="CUSTOM_22_1_1_1_1_1_1_1_1_1_1_1">
    <p:spTree>
      <p:nvGrpSpPr>
        <p:cNvPr id="1" name="Shape 2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6" name="Google Shape;2216;p64"/>
          <p:cNvSpPr txBox="1">
            <a:spLocks noGrp="1"/>
          </p:cNvSpPr>
          <p:nvPr>
            <p:ph type="body" idx="1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17" name="Google Shape;2217;p64"/>
          <p:cNvSpPr txBox="1">
            <a:spLocks noGrp="1"/>
          </p:cNvSpPr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18" name="Google Shape;2218;p64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9" name="Google Shape;2219;p64"/>
          <p:cNvSpPr>
            <a:spLocks noGrp="1"/>
          </p:cNvSpPr>
          <p:nvPr>
            <p:ph type="pic" idx="2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20" name="Google Shape;2220;p64"/>
          <p:cNvSpPr txBox="1">
            <a:spLocks noGrp="1"/>
          </p:cNvSpPr>
          <p:nvPr>
            <p:ph type="subTitle" idx="3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1" name="Google Shape;2221;p64"/>
          <p:cNvSpPr txBox="1">
            <a:spLocks noGrp="1"/>
          </p:cNvSpPr>
          <p:nvPr>
            <p:ph type="body" idx="4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2" name="Google Shape;2222;p64"/>
          <p:cNvSpPr txBox="1">
            <a:spLocks noGrp="1"/>
          </p:cNvSpPr>
          <p:nvPr>
            <p:ph type="body" idx="5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3" name="Google Shape;2223;p64"/>
          <p:cNvSpPr txBox="1">
            <a:spLocks noGrp="1"/>
          </p:cNvSpPr>
          <p:nvPr>
            <p:ph type="subTitle" idx="6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4" name="Google Shape;2224;p64"/>
          <p:cNvSpPr txBox="1">
            <a:spLocks noGrp="1"/>
          </p:cNvSpPr>
          <p:nvPr>
            <p:ph type="body" idx="7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5" name="Google Shape;2225;p64"/>
          <p:cNvSpPr txBox="1">
            <a:spLocks noGrp="1"/>
          </p:cNvSpPr>
          <p:nvPr>
            <p:ph type="body" idx="8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226" name="Google Shape;2226;p64"/>
          <p:cNvSpPr txBox="1">
            <a:spLocks noGrp="1"/>
          </p:cNvSpPr>
          <p:nvPr>
            <p:ph type="subTitle" idx="9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 b="1"/>
            </a:lvl1pPr>
            <a:lvl2pPr lvl="1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27" name="Google Shape;2227;p64"/>
          <p:cNvSpPr txBox="1">
            <a:spLocks noGrp="1"/>
          </p:cNvSpPr>
          <p:nvPr>
            <p:ph type="body" idx="13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  <p:sp>
        <p:nvSpPr>
          <p:cNvPr id="2228" name="Google Shape;2228;p64"/>
          <p:cNvSpPr txBox="1">
            <a:spLocks noGrp="1"/>
          </p:cNvSpPr>
          <p:nvPr>
            <p:ph type="body" idx="14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marL="914400" lvl="1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 background, for facts or numbers">
  <p:cSld name="CUSTOM_23_1_1_1_1_1_1_1_1_1_1_1">
    <p:spTree>
      <p:nvGrpSpPr>
        <p:cNvPr id="1" name="Shape 2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0" name="Google Shape;2230;p65"/>
          <p:cNvSpPr>
            <a:spLocks noGrp="1"/>
          </p:cNvSpPr>
          <p:nvPr>
            <p:ph type="pic" idx="2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31" name="Google Shape;2231;p65"/>
          <p:cNvSpPr txBox="1">
            <a:spLocks noGrp="1"/>
          </p:cNvSpPr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411475" tIns="320025" rIns="91425" bIns="18287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32" name="Google Shape;2232;p65"/>
          <p:cNvSpPr txBox="1">
            <a:spLocks noGrp="1"/>
          </p:cNvSpPr>
          <p:nvPr>
            <p:ph type="body" idx="1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3" name="Google Shape;2233;p65"/>
          <p:cNvSpPr txBox="1">
            <a:spLocks noGrp="1"/>
          </p:cNvSpPr>
          <p:nvPr>
            <p:ph type="body" idx="3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234" name="Google Shape;2234;p65"/>
          <p:cNvSpPr txBox="1">
            <a:spLocks noGrp="1"/>
          </p:cNvSpPr>
          <p:nvPr>
            <p:ph type="body" idx="4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45720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1pPr>
            <a:lvl2pPr marL="914400" lvl="1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2pPr>
            <a:lvl3pPr marL="1371600" lvl="2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3pPr>
            <a:lvl4pPr marL="1828800" lvl="3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4pPr>
            <a:lvl5pPr marL="2286000" lvl="4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5pPr>
            <a:lvl6pPr marL="2743200" lvl="5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6pPr>
            <a:lvl7pPr marL="3200400" lvl="6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sz="3600" b="1">
                <a:solidFill>
                  <a:schemeClr val="accent1"/>
                </a:solidFill>
              </a:defRPr>
            </a:lvl7pPr>
            <a:lvl8pPr marL="3657600" lvl="7" indent="-457200" rtl="0"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sz="3600" b="1">
                <a:solidFill>
                  <a:schemeClr val="accent1"/>
                </a:solidFill>
              </a:defRPr>
            </a:lvl8pPr>
            <a:lvl9pPr marL="4114800" lvl="8" indent="-457200" rtl="0"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sz="3600" b="1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2235" name="Google Shape;2235;p65"/>
          <p:cNvSpPr txBox="1">
            <a:spLocks noGrp="1"/>
          </p:cNvSpPr>
          <p:nvPr>
            <p:ph type="body" idx="5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2_1_1_1_1">
    <p:spTree>
      <p:nvGrpSpPr>
        <p:cNvPr id="1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66"/>
          <p:cNvSpPr>
            <a:spLocks noGrp="1"/>
          </p:cNvSpPr>
          <p:nvPr>
            <p:ph type="pic" idx="2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38" name="Google Shape;2238;p66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39" name="Google Shape;2239;p66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240" name="Google Shape;2240;p66"/>
          <p:cNvSpPr txBox="1">
            <a:spLocks noGrp="1"/>
          </p:cNvSpPr>
          <p:nvPr>
            <p:ph type="body" idx="3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1" name="Google Shape;2241;p66"/>
          <p:cNvSpPr txBox="1">
            <a:spLocks noGrp="1"/>
          </p:cNvSpPr>
          <p:nvPr>
            <p:ph type="body" idx="4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2" name="Google Shape;2242;p66"/>
          <p:cNvSpPr txBox="1">
            <a:spLocks noGrp="1"/>
          </p:cNvSpPr>
          <p:nvPr>
            <p:ph type="body" idx="5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3" name="Google Shape;2243;p66"/>
          <p:cNvSpPr txBox="1">
            <a:spLocks noGrp="1"/>
          </p:cNvSpPr>
          <p:nvPr>
            <p:ph type="body" idx="6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556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strike="noStrike" cap="none">
                <a:solidFill>
                  <a:srgbClr val="000000"/>
                </a:solidFill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2pPr>
            <a:lvl3pPr marL="1371600" marR="0" lvl="2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3pPr>
            <a:lvl4pPr marL="1828800" marR="0" lvl="3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4pPr>
            <a:lvl5pPr marL="2286000" marR="0" lvl="4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5pPr>
            <a:lvl6pPr marL="2743200" marR="0" lvl="5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6pPr>
            <a:lvl7pPr marL="3200400" marR="0" lvl="6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strike="noStrike" cap="none">
                <a:solidFill>
                  <a:srgbClr val="000000"/>
                </a:solidFill>
              </a:defRPr>
            </a:lvl7pPr>
            <a:lvl8pPr marL="3657600" marR="0" lvl="7" indent="-3556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strike="noStrike" cap="none">
                <a:solidFill>
                  <a:srgbClr val="000000"/>
                </a:solidFill>
              </a:defRPr>
            </a:lvl8pPr>
            <a:lvl9pPr marL="4114800" marR="0" lvl="8" indent="-3556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244" name="Google Shape;2244;p66"/>
          <p:cNvSpPr>
            <a:spLocks noGrp="1"/>
          </p:cNvSpPr>
          <p:nvPr>
            <p:ph type="pic" idx="7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5" name="Google Shape;2245;p66"/>
          <p:cNvSpPr>
            <a:spLocks noGrp="1"/>
          </p:cNvSpPr>
          <p:nvPr>
            <p:ph type="pic" idx="8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46" name="Google Shape;2246;p66"/>
          <p:cNvSpPr>
            <a:spLocks noGrp="1"/>
          </p:cNvSpPr>
          <p:nvPr>
            <p:ph type="pic" idx="9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">
  <p:cSld name="CUSTOM_23_1_1_1_1_2_1_1_1_1_1_1">
    <p:spTree>
      <p:nvGrpSpPr>
        <p:cNvPr id="1" name="Shape 2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8" name="Google Shape;2248;p67"/>
          <p:cNvSpPr txBox="1">
            <a:spLocks noGrp="1"/>
          </p:cNvSpPr>
          <p:nvPr>
            <p:ph type="body" idx="1"/>
          </p:nvPr>
        </p:nvSpPr>
        <p:spPr>
          <a:xfrm>
            <a:off x="837877" y="999463"/>
            <a:ext cx="4454100" cy="544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49" name="Google Shape;2249;p67"/>
          <p:cNvSpPr>
            <a:spLocks noGrp="1"/>
          </p:cNvSpPr>
          <p:nvPr>
            <p:ph type="pic" idx="2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0" name="Google Shape;2250;p67"/>
          <p:cNvSpPr>
            <a:spLocks noGrp="1"/>
          </p:cNvSpPr>
          <p:nvPr>
            <p:ph type="pic" idx="3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1" name="Google Shape;2251;p67"/>
          <p:cNvSpPr>
            <a:spLocks noGrp="1"/>
          </p:cNvSpPr>
          <p:nvPr>
            <p:ph type="pic" idx="4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2" name="Google Shape;2252;p67"/>
          <p:cNvSpPr>
            <a:spLocks noGrp="1"/>
          </p:cNvSpPr>
          <p:nvPr>
            <p:ph type="pic" idx="5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253" name="Google Shape;2253;p67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400" b="0" i="0" u="non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4" name="Google Shape;2254;p67"/>
          <p:cNvSpPr txBox="1">
            <a:spLocks noGrp="1"/>
          </p:cNvSpPr>
          <p:nvPr>
            <p:ph type="body" idx="6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5" name="Google Shape;2255;p67"/>
          <p:cNvSpPr txBox="1">
            <a:spLocks noGrp="1"/>
          </p:cNvSpPr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256" name="Google Shape;2256;p67"/>
          <p:cNvSpPr txBox="1">
            <a:spLocks noGrp="1"/>
          </p:cNvSpPr>
          <p:nvPr>
            <p:ph type="body" idx="7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7" name="Google Shape;2257;p67"/>
          <p:cNvSpPr txBox="1">
            <a:spLocks noGrp="1"/>
          </p:cNvSpPr>
          <p:nvPr>
            <p:ph type="body" idx="8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58" name="Google Shape;2258;p67"/>
          <p:cNvSpPr txBox="1">
            <a:spLocks noGrp="1"/>
          </p:cNvSpPr>
          <p:nvPr>
            <p:ph type="body" idx="9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4">
    <p:spTree>
      <p:nvGrpSpPr>
        <p:cNvPr id="1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68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1" name="Google Shape;2261;p68"/>
          <p:cNvSpPr>
            <a:spLocks noGrp="1"/>
          </p:cNvSpPr>
          <p:nvPr>
            <p:ph type="pic" idx="2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2" name="Google Shape;2262;p68"/>
          <p:cNvSpPr>
            <a:spLocks noGrp="1"/>
          </p:cNvSpPr>
          <p:nvPr>
            <p:ph type="pic" idx="3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3" name="Google Shape;2263;p68"/>
          <p:cNvSpPr>
            <a:spLocks noGrp="1"/>
          </p:cNvSpPr>
          <p:nvPr>
            <p:ph type="pic" idx="4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64" name="Google Shape;2264;p68"/>
          <p:cNvSpPr txBox="1">
            <a:spLocks noGrp="1"/>
          </p:cNvSpPr>
          <p:nvPr>
            <p:ph type="body" idx="1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5" name="Google Shape;2265;p68"/>
          <p:cNvSpPr txBox="1">
            <a:spLocks noGrp="1"/>
          </p:cNvSpPr>
          <p:nvPr>
            <p:ph type="body" idx="5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66" name="Google Shape;2266;p68"/>
          <p:cNvSpPr txBox="1">
            <a:spLocks noGrp="1"/>
          </p:cNvSpPr>
          <p:nvPr>
            <p:ph type="body" idx="6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4 column 1">
  <p:cSld name="CUSTOM_23_1_1_1_1_1_1_1_1_1_1_1_2"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69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69" name="Google Shape;2269;p69"/>
          <p:cNvSpPr>
            <a:spLocks noGrp="1"/>
          </p:cNvSpPr>
          <p:nvPr>
            <p:ph type="pic" idx="2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0" name="Google Shape;2270;p69"/>
          <p:cNvSpPr>
            <a:spLocks noGrp="1"/>
          </p:cNvSpPr>
          <p:nvPr>
            <p:ph type="pic" idx="3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1" name="Google Shape;2271;p69"/>
          <p:cNvSpPr>
            <a:spLocks noGrp="1"/>
          </p:cNvSpPr>
          <p:nvPr>
            <p:ph type="pic" idx="4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2" name="Google Shape;2272;p69"/>
          <p:cNvSpPr>
            <a:spLocks noGrp="1"/>
          </p:cNvSpPr>
          <p:nvPr>
            <p:ph type="pic" idx="5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273" name="Google Shape;2273;p69"/>
          <p:cNvSpPr txBox="1">
            <a:spLocks noGrp="1"/>
          </p:cNvSpPr>
          <p:nvPr>
            <p:ph type="body" idx="1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4" name="Google Shape;2274;p69"/>
          <p:cNvSpPr txBox="1">
            <a:spLocks noGrp="1"/>
          </p:cNvSpPr>
          <p:nvPr>
            <p:ph type="body" idx="6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5" name="Google Shape;2275;p69"/>
          <p:cNvSpPr txBox="1">
            <a:spLocks noGrp="1"/>
          </p:cNvSpPr>
          <p:nvPr>
            <p:ph type="body" idx="7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76" name="Google Shape;2276;p69"/>
          <p:cNvSpPr txBox="1">
            <a:spLocks noGrp="1"/>
          </p:cNvSpPr>
          <p:nvPr>
            <p:ph type="body" idx="8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>
                <a:highlight>
                  <a:schemeClr val="accent1"/>
                </a:highlight>
              </a:defRPr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photos, 3 column">
  <p:cSld name="CUSTOM_22_1_1_1_1_1_1_1_1_1_1_1_1">
    <p:spTree>
      <p:nvGrpSpPr>
        <p:cNvPr id="1" name="Shape 2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2278;p70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79" name="Google Shape;2279;p70"/>
          <p:cNvSpPr>
            <a:spLocks noGrp="1"/>
          </p:cNvSpPr>
          <p:nvPr>
            <p:ph type="pic" idx="2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0" name="Google Shape;2280;p70"/>
          <p:cNvSpPr>
            <a:spLocks noGrp="1"/>
          </p:cNvSpPr>
          <p:nvPr>
            <p:ph type="pic" idx="3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281" name="Google Shape;2281;p70"/>
          <p:cNvSpPr txBox="1">
            <a:spLocks noGrp="1"/>
          </p:cNvSpPr>
          <p:nvPr>
            <p:ph type="body" idx="1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2" name="Google Shape;2282;p70"/>
          <p:cNvSpPr txBox="1">
            <a:spLocks noGrp="1"/>
          </p:cNvSpPr>
          <p:nvPr>
            <p:ph type="body" idx="4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slide options divider &gt;&gt;&gt; choose from following templates →">
  <p:cSld name="CUSTOM_21_1">
    <p:bg>
      <p:bgPr>
        <a:solidFill>
          <a:schemeClr val="lt2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rgbClr val="191919"/>
                </a:highlight>
              </a:rPr>
              <a:t>Agenda or schedule slide options</a:t>
            </a:r>
            <a:endParaRPr sz="7200" b="1">
              <a:solidFill>
                <a:srgbClr val="FFFFFF"/>
              </a:solidFill>
              <a:highlight>
                <a:srgbClr val="191919"/>
              </a:highlight>
            </a:endParaRPr>
          </a:p>
        </p:txBody>
      </p:sp>
      <p:sp>
        <p:nvSpPr>
          <p:cNvPr id="33" name="Google Shape;33;p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rgbClr val="19191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4 column">
  <p:cSld name="CUSTOM_23_1_1_1_1_1_1_1_1_1_1_1_1">
    <p:spTree>
      <p:nvGrpSpPr>
        <p:cNvPr id="1" name="Shape 2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4" name="Google Shape;2284;p71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85" name="Google Shape;2285;p71"/>
          <p:cNvSpPr>
            <a:spLocks noGrp="1"/>
          </p:cNvSpPr>
          <p:nvPr>
            <p:ph type="pic" idx="2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6" name="Google Shape;2286;p71"/>
          <p:cNvSpPr>
            <a:spLocks noGrp="1"/>
          </p:cNvSpPr>
          <p:nvPr>
            <p:ph type="pic" idx="3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7" name="Google Shape;2287;p71"/>
          <p:cNvSpPr>
            <a:spLocks noGrp="1"/>
          </p:cNvSpPr>
          <p:nvPr>
            <p:ph type="pic" idx="4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288" name="Google Shape;2288;p71"/>
          <p:cNvSpPr txBox="1">
            <a:spLocks noGrp="1"/>
          </p:cNvSpPr>
          <p:nvPr>
            <p:ph type="body" idx="1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89" name="Google Shape;2289;p71"/>
          <p:cNvSpPr txBox="1">
            <a:spLocks noGrp="1"/>
          </p:cNvSpPr>
          <p:nvPr>
            <p:ph type="body" idx="5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0" name="Google Shape;2290;p71"/>
          <p:cNvSpPr txBox="1">
            <a:spLocks noGrp="1"/>
          </p:cNvSpPr>
          <p:nvPr>
            <p:ph type="body" idx="6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291" name="Google Shape;2291;p71"/>
          <p:cNvSpPr txBox="1">
            <a:spLocks noGrp="1"/>
          </p:cNvSpPr>
          <p:nvPr>
            <p:ph type="subTitle" idx="7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photos, 5 column">
  <p:cSld name="CUSTOM_22_1_1_1_1_1_1_1_1_1_1_1_2">
    <p:spTree>
      <p:nvGrpSpPr>
        <p:cNvPr id="1" name="Shape 2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" name="Google Shape;2293;p72"/>
          <p:cNvSpPr txBox="1">
            <a:spLocks noGrp="1"/>
          </p:cNvSpPr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2pPr>
            <a:lvl3pPr lvl="2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3pPr>
            <a:lvl4pPr lvl="3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4pPr>
            <a:lvl5pPr lvl="4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5pPr>
            <a:lvl6pPr lvl="5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6pPr>
            <a:lvl7pPr lvl="6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7pPr>
            <a:lvl8pPr lvl="7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8pPr>
            <a:lvl9pPr lvl="8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294" name="Google Shape;2294;p72"/>
          <p:cNvSpPr>
            <a:spLocks noGrp="1"/>
          </p:cNvSpPr>
          <p:nvPr>
            <p:ph type="pic" idx="2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72"/>
          <p:cNvSpPr>
            <a:spLocks noGrp="1"/>
          </p:cNvSpPr>
          <p:nvPr>
            <p:ph type="pic" idx="3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6" name="Google Shape;2296;p72"/>
          <p:cNvSpPr>
            <a:spLocks noGrp="1"/>
          </p:cNvSpPr>
          <p:nvPr>
            <p:ph type="pic" idx="4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7" name="Google Shape;2297;p72"/>
          <p:cNvSpPr>
            <a:spLocks noGrp="1"/>
          </p:cNvSpPr>
          <p:nvPr>
            <p:ph type="pic" idx="5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8" name="Google Shape;2298;p72"/>
          <p:cNvSpPr txBox="1">
            <a:spLocks noGrp="1"/>
          </p:cNvSpPr>
          <p:nvPr>
            <p:ph type="subTitle" idx="1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2299" name="Google Shape;2299;p72"/>
          <p:cNvSpPr txBox="1">
            <a:spLocks noGrp="1"/>
          </p:cNvSpPr>
          <p:nvPr>
            <p:ph type="body" idx="6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0" name="Google Shape;2300;p72"/>
          <p:cNvSpPr txBox="1">
            <a:spLocks noGrp="1"/>
          </p:cNvSpPr>
          <p:nvPr>
            <p:ph type="body" idx="7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1" name="Google Shape;2301;p72"/>
          <p:cNvSpPr txBox="1">
            <a:spLocks noGrp="1"/>
          </p:cNvSpPr>
          <p:nvPr>
            <p:ph type="body" idx="8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  <p:sp>
        <p:nvSpPr>
          <p:cNvPr id="2302" name="Google Shape;2302;p72"/>
          <p:cNvSpPr txBox="1">
            <a:spLocks noGrp="1"/>
          </p:cNvSpPr>
          <p:nvPr>
            <p:ph type="body" idx="9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 b="1"/>
            </a:lvl1pPr>
            <a:lvl2pPr marL="914400" lvl="1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2pPr>
            <a:lvl3pPr marL="1371600" lvl="2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3pPr>
            <a:lvl4pPr marL="1828800" lvl="3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4pPr>
            <a:lvl5pPr marL="2286000" lvl="4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5pPr>
            <a:lvl6pPr marL="2743200" lvl="5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 b="1"/>
            </a:lvl6pPr>
            <a:lvl7pPr marL="3200400" lvl="6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 b="1"/>
            </a:lvl7pPr>
            <a:lvl8pPr marL="3657600" lvl="7" indent="-304800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 b="1"/>
            </a:lvl8pPr>
            <a:lvl9pPr marL="4114800" lvl="8" indent="-304800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black">
  <p:cSld name="CUSTOM_23_1_1_1_1_1_1_2_1_1_1_1_1">
    <p:spTree>
      <p:nvGrpSpPr>
        <p:cNvPr id="1" name="Shape 2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" name="Google Shape;2304;p73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w="9525" cap="flat" cmpd="sng">
            <a:solidFill>
              <a:srgbClr val="19191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73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06" name="Google Shape;2306;p73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07" name="Google Shape;2307;p73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8" name="Google Shape;2308;p73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09" name="Google Shape;2309;p73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0" name="Google Shape;2310;p73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gold">
  <p:cSld name="CUSTOM_23_1_1_1_1_2_1_1_1_1_1_1_1">
    <p:spTree>
      <p:nvGrpSpPr>
        <p:cNvPr id="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74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3" name="Google Shape;2313;p74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14" name="Google Shape;2314;p74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15" name="Google Shape;2315;p74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6" name="Google Shape;2316;p74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7" name="Google Shape;2317;p74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18" name="Google Shape;2318;p74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with subtitle, room for icons, four column — maroon">
  <p:cSld name="CUSTOM_23_1_1_2_1_1_1_1_1_1_1_1_1"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p7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endParaRPr sz="14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21" name="Google Shape;2321;p75"/>
          <p:cNvSpPr txBox="1">
            <a:spLocks noGrp="1"/>
          </p:cNvSpPr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sz="28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322" name="Google Shape;2322;p75"/>
          <p:cNvSpPr txBox="1">
            <a:spLocks noGrp="1"/>
          </p:cNvSpPr>
          <p:nvPr>
            <p:ph type="subTitle" idx="1"/>
          </p:nvPr>
        </p:nvSpPr>
        <p:spPr>
          <a:xfrm>
            <a:off x="427950" y="756003"/>
            <a:ext cx="8373000" cy="2139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23" name="Google Shape;2323;p75"/>
          <p:cNvSpPr txBox="1">
            <a:spLocks noGrp="1"/>
          </p:cNvSpPr>
          <p:nvPr>
            <p:ph type="body" idx="2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4" name="Google Shape;2324;p75"/>
          <p:cNvSpPr txBox="1">
            <a:spLocks noGrp="1"/>
          </p:cNvSpPr>
          <p:nvPr>
            <p:ph type="body" idx="3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5" name="Google Shape;2325;p75"/>
          <p:cNvSpPr txBox="1">
            <a:spLocks noGrp="1"/>
          </p:cNvSpPr>
          <p:nvPr>
            <p:ph type="body" idx="4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326" name="Google Shape;2326;p75"/>
          <p:cNvSpPr txBox="1">
            <a:spLocks noGrp="1"/>
          </p:cNvSpPr>
          <p:nvPr>
            <p:ph type="body" idx="5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rmAutofit/>
          </a:bodyPr>
          <a:lstStyle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b="1" i="0" u="none" strike="noStrike" cap="none">
                <a:solidFill>
                  <a:srgbClr val="000000"/>
                </a:solidFill>
              </a:defRPr>
            </a:lvl1pPr>
            <a:lvl2pPr marL="914400" marR="0" lvl="1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2pPr>
            <a:lvl3pPr marL="1371600" marR="0" lvl="2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5pPr>
            <a:lvl6pPr marL="2743200" marR="0" lvl="5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6pPr>
            <a:lvl7pPr marL="3200400" marR="0" lvl="6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sz="1600" i="0" u="none" strike="noStrike" cap="none">
                <a:solidFill>
                  <a:srgbClr val="000000"/>
                </a:solidFill>
              </a:defRPr>
            </a:lvl7pPr>
            <a:lvl8pPr marL="3657600" marR="0" lvl="7" indent="-330200" algn="l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sz="1600" i="0" u="none" strike="noStrike" cap="none">
                <a:solidFill>
                  <a:srgbClr val="000000"/>
                </a:solidFill>
              </a:defRPr>
            </a:lvl8pPr>
            <a:lvl9pPr marL="4114800" marR="0" lvl="8" indent="-330200" algn="l" rtl="0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sz="1600" i="0" u="none" strike="noStrike" cap="none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black">
  <p:cSld name="CUSTOM_25">
    <p:bg>
      <p:bgPr>
        <a:solidFill>
          <a:schemeClr val="dk1"/>
        </a:solidFill>
        <a:effectLst/>
      </p:bgPr>
    </p:bg>
    <p:spTree>
      <p:nvGrpSpPr>
        <p:cNvPr id="1" name="Shape 2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8" name="Google Shape;2328;p76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29" name="Google Shape;2329;p76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0" name="Google Shape;2330;p76"/>
          <p:cNvSpPr txBox="1">
            <a:spLocks noGrp="1"/>
          </p:cNvSpPr>
          <p:nvPr>
            <p:ph type="title" idx="2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1" name="Google Shape;2331;p76"/>
          <p:cNvSpPr txBox="1">
            <a:spLocks noGrp="1"/>
          </p:cNvSpPr>
          <p:nvPr>
            <p:ph type="body" idx="3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2" name="Google Shape;2332;p76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3" name="Google Shape;2333;p76"/>
          <p:cNvSpPr txBox="1">
            <a:spLocks noGrp="1"/>
          </p:cNvSpPr>
          <p:nvPr>
            <p:ph type="body" idx="5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4" name="Google Shape;2334;p76"/>
          <p:cNvSpPr txBox="1">
            <a:spLocks noGrp="1"/>
          </p:cNvSpPr>
          <p:nvPr>
            <p:ph type="title" idx="6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35" name="Google Shape;2335;p76"/>
          <p:cNvSpPr txBox="1">
            <a:spLocks noGrp="1"/>
          </p:cNvSpPr>
          <p:nvPr>
            <p:ph type="body" idx="7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36" name="Google Shape;2336;p76"/>
          <p:cNvSpPr txBox="1">
            <a:spLocks noGrp="1"/>
          </p:cNvSpPr>
          <p:nvPr>
            <p:ph type="title" idx="8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4 column, good for facts — photo background">
  <p:cSld name="CUSTOM_25_1">
    <p:spTree>
      <p:nvGrpSpPr>
        <p:cNvPr id="1" name="Shape 2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8" name="Google Shape;2338;p77"/>
          <p:cNvSpPr>
            <a:spLocks noGrp="1"/>
          </p:cNvSpPr>
          <p:nvPr>
            <p:ph type="pic" idx="2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339" name="Google Shape;2339;p77"/>
          <p:cNvSpPr txBox="1">
            <a:spLocks noGrp="1"/>
          </p:cNvSpPr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0" name="Google Shape;2340;p77"/>
          <p:cNvSpPr txBox="1">
            <a:spLocks noGrp="1"/>
          </p:cNvSpPr>
          <p:nvPr>
            <p:ph type="title" idx="3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1" name="Google Shape;2341;p77"/>
          <p:cNvSpPr txBox="1">
            <a:spLocks noGrp="1"/>
          </p:cNvSpPr>
          <p:nvPr>
            <p:ph type="title" idx="4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2" name="Google Shape;2342;p77"/>
          <p:cNvSpPr txBox="1">
            <a:spLocks noGrp="1"/>
          </p:cNvSpPr>
          <p:nvPr>
            <p:ph type="title" idx="5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182875" tIns="594350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43" name="Google Shape;2343;p77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4" name="Google Shape;2344;p77"/>
          <p:cNvSpPr txBox="1">
            <a:spLocks noGrp="1"/>
          </p:cNvSpPr>
          <p:nvPr>
            <p:ph type="body" idx="1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5" name="Google Shape;2345;p77"/>
          <p:cNvSpPr txBox="1">
            <a:spLocks noGrp="1"/>
          </p:cNvSpPr>
          <p:nvPr>
            <p:ph type="body" idx="7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6" name="Google Shape;2346;p77"/>
          <p:cNvSpPr txBox="1">
            <a:spLocks noGrp="1"/>
          </p:cNvSpPr>
          <p:nvPr>
            <p:ph type="body" idx="8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7" name="Google Shape;2347;p77"/>
          <p:cNvSpPr txBox="1">
            <a:spLocks noGrp="1"/>
          </p:cNvSpPr>
          <p:nvPr>
            <p:ph type="body" idx="9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white">
  <p:cSld name="CUSTOM_25_2"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p78"/>
          <p:cNvSpPr txBox="1">
            <a:spLocks noGrp="1"/>
          </p:cNvSpPr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0" name="Google Shape;2350;p78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1" name="Google Shape;2351;p78"/>
          <p:cNvSpPr txBox="1">
            <a:spLocks noGrp="1"/>
          </p:cNvSpPr>
          <p:nvPr>
            <p:ph type="title" idx="2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2" name="Google Shape;2352;p78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3" name="Google Shape;2353;p78"/>
          <p:cNvSpPr txBox="1">
            <a:spLocks noGrp="1"/>
          </p:cNvSpPr>
          <p:nvPr>
            <p:ph type="title" idx="4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4" name="Google Shape;2354;p78"/>
          <p:cNvSpPr txBox="1">
            <a:spLocks noGrp="1"/>
          </p:cNvSpPr>
          <p:nvPr>
            <p:ph type="body" idx="5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55" name="Google Shape;2355;p78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56" name="Google Shape;2356;p78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3 column, good for facts — black">
  <p:cSld name="CUSTOM_25_1_1">
    <p:bg>
      <p:bgPr>
        <a:solidFill>
          <a:schemeClr val="dk1"/>
        </a:solidFill>
        <a:effectLst/>
      </p:bgPr>
    </p:bg>
    <p:spTree>
      <p:nvGrpSpPr>
        <p:cNvPr id="1" name="Shape 2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" name="Google Shape;2358;p79"/>
          <p:cNvSpPr txBox="1">
            <a:spLocks noGrp="1"/>
          </p:cNvSpPr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59" name="Google Shape;2359;p79"/>
          <p:cNvSpPr txBox="1">
            <a:spLocks noGrp="1"/>
          </p:cNvSpPr>
          <p:nvPr>
            <p:ph type="body" idx="1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0" name="Google Shape;2360;p79"/>
          <p:cNvSpPr txBox="1">
            <a:spLocks noGrp="1"/>
          </p:cNvSpPr>
          <p:nvPr>
            <p:ph type="title" idx="2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1" name="Google Shape;2361;p79"/>
          <p:cNvSpPr txBox="1">
            <a:spLocks noGrp="1"/>
          </p:cNvSpPr>
          <p:nvPr>
            <p:ph type="body" idx="3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2" name="Google Shape;2362;p79"/>
          <p:cNvSpPr txBox="1">
            <a:spLocks noGrp="1"/>
          </p:cNvSpPr>
          <p:nvPr>
            <p:ph type="title" idx="4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363" name="Google Shape;2363;p79"/>
          <p:cNvSpPr txBox="1">
            <a:spLocks noGrp="1"/>
          </p:cNvSpPr>
          <p:nvPr>
            <p:ph type="body" idx="5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</p:spPr>
        <p:txBody>
          <a:bodyPr spcFirstLastPara="1" wrap="square" lIns="9142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4" name="Google Shape;2364;p79"/>
          <p:cNvSpPr txBox="1">
            <a:spLocks noGrp="1"/>
          </p:cNvSpPr>
          <p:nvPr>
            <p:ph type="title" idx="6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3 column">
  <p:cSld name="CUSTOM_25_1_1_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8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80"/>
          <p:cNvSpPr txBox="1">
            <a:spLocks noGrp="1"/>
          </p:cNvSpPr>
          <p:nvPr>
            <p:ph type="subTitle" idx="1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80"/>
          <p:cNvSpPr txBox="1">
            <a:spLocks noGrp="1"/>
          </p:cNvSpPr>
          <p:nvPr>
            <p:ph type="body" idx="2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69" name="Google Shape;2369;p80"/>
          <p:cNvSpPr>
            <a:spLocks noGrp="1"/>
          </p:cNvSpPr>
          <p:nvPr>
            <p:ph type="pic" idx="3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0" name="Google Shape;2370;p80"/>
          <p:cNvSpPr txBox="1">
            <a:spLocks noGrp="1"/>
          </p:cNvSpPr>
          <p:nvPr>
            <p:ph type="subTitle" idx="4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80"/>
          <p:cNvSpPr txBox="1">
            <a:spLocks noGrp="1"/>
          </p:cNvSpPr>
          <p:nvPr>
            <p:ph type="body" idx="5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2" name="Google Shape;2372;p80"/>
          <p:cNvSpPr>
            <a:spLocks noGrp="1"/>
          </p:cNvSpPr>
          <p:nvPr>
            <p:ph type="pic" idx="6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373" name="Google Shape;2373;p80"/>
          <p:cNvSpPr txBox="1">
            <a:spLocks noGrp="1"/>
          </p:cNvSpPr>
          <p:nvPr>
            <p:ph type="subTitle" idx="7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ln w="9525" cap="flat" cmpd="sng">
            <a:solidFill>
              <a:srgbClr val="B5B5B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75" tIns="1508750" rIns="91425" bIns="9142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 b="1"/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2374" name="Google Shape;2374;p80"/>
          <p:cNvSpPr txBox="1">
            <a:spLocks noGrp="1"/>
          </p:cNvSpPr>
          <p:nvPr>
            <p:ph type="body" idx="8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</p:spPr>
        <p:txBody>
          <a:bodyPr spcFirstLastPara="1" wrap="square" lIns="182875" tIns="0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75" name="Google Shape;2375;p80"/>
          <p:cNvSpPr>
            <a:spLocks noGrp="1"/>
          </p:cNvSpPr>
          <p:nvPr>
            <p:ph type="pic" idx="9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white">
  <p:cSld name="CUSTOM_20_1">
    <p:bg>
      <p:bgPr>
        <a:solidFill>
          <a:schemeClr val="lt1"/>
        </a:solidFill>
        <a:effectLst/>
      </p:bgPr>
    </p:bg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9"/>
          <p:cNvSpPr txBox="1">
            <a:spLocks noGrp="1"/>
          </p:cNvSpPr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cxnSp>
        <p:nvCxnSpPr>
          <p:cNvPr id="36" name="Google Shape;36;p9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w="28575" cap="flat" cmpd="sng">
            <a:solidFill>
              <a:srgbClr val="FFC627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37" name="Google Shape;37;p9"/>
          <p:cNvSpPr txBox="1">
            <a:spLocks noGrp="1"/>
          </p:cNvSpPr>
          <p:nvPr>
            <p:ph type="body" idx="1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, text, images, with preheader, 3 column">
  <p:cSld name="CUSTOM_25_1_1_1"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p81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8" name="Google Shape;2378;p81"/>
          <p:cNvSpPr>
            <a:spLocks noGrp="1"/>
          </p:cNvSpPr>
          <p:nvPr>
            <p:ph type="pic" idx="2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79" name="Google Shape;2379;p8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80" name="Google Shape;2380;p81"/>
          <p:cNvSpPr txBox="1">
            <a:spLocks noGrp="1"/>
          </p:cNvSpPr>
          <p:nvPr>
            <p:ph type="title" idx="3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1" name="Google Shape;2381;p81"/>
          <p:cNvSpPr txBox="1">
            <a:spLocks noGrp="1"/>
          </p:cNvSpPr>
          <p:nvPr>
            <p:ph type="body" idx="1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2" name="Google Shape;2382;p81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3" name="Google Shape;2383;p81"/>
          <p:cNvSpPr>
            <a:spLocks noGrp="1"/>
          </p:cNvSpPr>
          <p:nvPr>
            <p:ph type="pic" idx="4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4" name="Google Shape;2384;p81"/>
          <p:cNvSpPr txBox="1">
            <a:spLocks noGrp="1"/>
          </p:cNvSpPr>
          <p:nvPr>
            <p:ph type="title" idx="5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5" name="Google Shape;2385;p81"/>
          <p:cNvSpPr txBox="1">
            <a:spLocks noGrp="1"/>
          </p:cNvSpPr>
          <p:nvPr>
            <p:ph type="body" idx="6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  <p:sp>
        <p:nvSpPr>
          <p:cNvPr id="2386" name="Google Shape;2386;p81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7" name="Google Shape;2387;p81"/>
          <p:cNvSpPr>
            <a:spLocks noGrp="1"/>
          </p:cNvSpPr>
          <p:nvPr>
            <p:ph type="pic" idx="7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388" name="Google Shape;2388;p81"/>
          <p:cNvSpPr txBox="1">
            <a:spLocks noGrp="1"/>
          </p:cNvSpPr>
          <p:nvPr>
            <p:ph type="title" idx="8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182875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2389" name="Google Shape;2389;p81"/>
          <p:cNvSpPr txBox="1">
            <a:spLocks noGrp="1"/>
          </p:cNvSpPr>
          <p:nvPr>
            <p:ph type="body" idx="9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0" tIns="0" rIns="0" bIns="0" anchor="b" anchorCtr="0">
            <a:spAutoFit/>
          </a:bodyPr>
          <a:lstStyle>
            <a:lvl1pPr marL="457200" lvl="0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 b="1"/>
            </a:lvl1pPr>
            <a:lvl2pPr marL="914400" lvl="1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marL="1371600" lvl="2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marL="1828800" lvl="3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marL="2286000" lvl="4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marL="2743200" lvl="5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marL="3200400" lvl="6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marL="3657600" lvl="7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marL="4114800" lvl="8" indent="-2794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slide options divider &gt;&gt;&gt; choose from following templates →">
  <p:cSld name="CUSTOM_23_1_1_1_1_2_1_1_1_1_1_1_1_1_1_2_1">
    <p:bg>
      <p:bgPr>
        <a:solidFill>
          <a:schemeClr val="lt2"/>
        </a:solidFill>
        <a:effectLst/>
      </p:bgPr>
    </p:bg>
    <p:spTree>
      <p:nvGrpSpPr>
        <p:cNvPr id="1" name="Shape 2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1" name="Google Shape;2391;p8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Title only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392" name="Google Shape;2392;p8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 — white">
  <p:cSld name="CUSTOM_22_1_1_1_1_1_1_1_1_1_1_1_1_1_2">
    <p:spTree>
      <p:nvGrpSpPr>
        <p:cNvPr id="1" name="Shape 2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4" name="Google Shape;2394;p8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3_1_1_1_1_1_1_1_1_1_1_1_1_1_2">
    <p:spTree>
      <p:nvGrpSpPr>
        <p:cNvPr id="1" name="Shape 23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" name="Google Shape;2396;p84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1 column — white">
  <p:cSld name="CUSTOM_22_1_1_1_1_1_1_1_1_1_1_1_2_1"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p85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pic>
        <p:nvPicPr>
          <p:cNvPr id="2399" name="Google Shape;2399;p85" descr="ASU_Horiz_RGB_Digital_MaroonGold.png"/>
          <p:cNvPicPr preferRelativeResize="0"/>
          <p:nvPr/>
        </p:nvPicPr>
        <p:blipFill rotWithShape="1">
          <a:blip r:embed="rId2">
            <a:alphaModFix/>
          </a:blip>
          <a:srcRect r="57818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1_1_2_1_1_1_1_1_1"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86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2" name="Google Shape;2402;p86"/>
          <p:cNvSpPr>
            <a:spLocks noGrp="1"/>
          </p:cNvSpPr>
          <p:nvPr>
            <p:ph type="pic" idx="2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umn">
  <p:cSld name="CUSTOM_23_1_1_1_1_2_1_1_1_1_1_1_1_1">
    <p:spTree>
      <p:nvGrpSpPr>
        <p:cNvPr id="1" name="Shape 2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4" name="Google Shape;2404;p87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05" name="Google Shape;2405;p87"/>
          <p:cNvSpPr>
            <a:spLocks noGrp="1"/>
          </p:cNvSpPr>
          <p:nvPr>
            <p:ph type="pic" idx="2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image, 1 col — black">
  <p:cSld name="CUSTOM_23_1_1_1_1_1_1_1_1_1_1_1_2_1_2">
    <p:spTree>
      <p:nvGrpSpPr>
        <p:cNvPr id="1" name="Shape 2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7" name="Google Shape;2407;p88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408" name="Google Shape;2408;p88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Title only, subtitle, 1 column — background image">
  <p:cSld name="CUSTOM_23_1_1_2_1_1_1_1_1_1_1_1_2">
    <p:spTree>
      <p:nvGrpSpPr>
        <p:cNvPr id="1" name="Shape 24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0" name="Google Shape;2410;p89"/>
          <p:cNvSpPr>
            <a:spLocks noGrp="1"/>
          </p:cNvSpPr>
          <p:nvPr>
            <p:ph type="pic" idx="2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11" name="Google Shape;2411;p89"/>
          <p:cNvSpPr txBox="1">
            <a:spLocks noGrp="1"/>
          </p:cNvSpPr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2" name="Google Shape;2412;p89"/>
          <p:cNvSpPr txBox="1">
            <a:spLocks noGrp="1"/>
          </p:cNvSpPr>
          <p:nvPr>
            <p:ph type="subTitle" idx="1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rtl="0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 options divider — choose from following templates →">
  <p:cSld name="CUSTOM_23_1_1_1_1_2_1_1_1_1_1_1_1_1_1_2">
    <p:bg>
      <p:bgPr>
        <a:solidFill>
          <a:schemeClr val="lt2"/>
        </a:solidFill>
        <a:effectLst/>
      </p:bgPr>
    </p:bg>
    <p:spTree>
      <p:nvGrpSpPr>
        <p:cNvPr id="1" name="Shape 2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4" name="Google Shape;2414;p90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Quote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15" name="Google Shape;2415;p9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Agenda — black">
  <p:cSld name="CUSTOM_20_1_3">
    <p:bg>
      <p:bgPr>
        <a:solidFill>
          <a:schemeClr val="dk1"/>
        </a:solid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Google Shape;39;p10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0" name="Google Shape;40;p10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lang="en" sz="22500" b="0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sz="1100" b="0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41;p10"/>
          <p:cNvSpPr txBox="1">
            <a:spLocks noGrp="1"/>
          </p:cNvSpPr>
          <p:nvPr>
            <p:ph type="subTitle" idx="1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rtl="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rtl="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black">
  <p:cSld name="CUSTOM_23_1_1_2_1_1_1_1_1_1_1_1_1_1">
    <p:spTree>
      <p:nvGrpSpPr>
        <p:cNvPr id="1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7" name="Google Shape;2417;p9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sp>
        <p:nvSpPr>
          <p:cNvPr id="2418" name="Google Shape;2418;p91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  <p:sp>
        <p:nvSpPr>
          <p:cNvPr id="2419" name="Google Shape;2419;p91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gold">
  <p:cSld name="CUSTOM_22_1_1_1_1_1_1_1_1_1_1_1_1_1_1">
    <p:spTree>
      <p:nvGrpSpPr>
        <p:cNvPr id="1" name="Shape 2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1" name="Google Shape;2421;p92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2" name="Google Shape;2422;p92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3" name="Google Shape;2423;p92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 — maroon">
  <p:cSld name="CUSTOM_23_1_1_1_1_1_1_1_1_1_1_1_1_1_1"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5" name="Google Shape;2425;p93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26" name="Google Shape;2426;p9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93"/>
          <p:cNvSpPr txBox="1">
            <a:spLocks noGrp="1"/>
          </p:cNvSpPr>
          <p:nvPr>
            <p:ph type="body" idx="1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marL="914400" lvl="1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marL="1371600" lvl="2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marL="1828800" lvl="3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marL="2286000" lvl="4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marL="2743200" lvl="5" indent="-355600" rtl="0"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marL="3200400" lvl="6" indent="-355600" rtl="0"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marL="3657600" lvl="7" indent="-355600" rtl="0"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marL="4114800" lvl="8" indent="-355600" rtl="0"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left — photo background">
  <p:cSld name="CUSTOM_23_1_1_1_1_1_1_1_1_1_1_1_2_1_1">
    <p:spTree>
      <p:nvGrpSpPr>
        <p:cNvPr id="1" name="Shape 2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9" name="Google Shape;2429;p94"/>
          <p:cNvSpPr>
            <a:spLocks noGrp="1"/>
          </p:cNvSpPr>
          <p:nvPr>
            <p:ph type="pic" idx="2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30" name="Google Shape;2430;p94"/>
          <p:cNvSpPr txBox="1">
            <a:spLocks noGrp="1"/>
          </p:cNvSpPr>
          <p:nvPr>
            <p:ph type="body" idx="1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1" name="Google Shape;2431;p94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Quote slide: Text, title, right — photo background">
  <p:cSld name="CUSTOM_23_1_1_1_1_1_1_2_1_1_1_1_1_1_1">
    <p:spTree>
      <p:nvGrpSpPr>
        <p:cNvPr id="1" name="Shape 2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3" name="Google Shape;2433;p95"/>
          <p:cNvSpPr>
            <a:spLocks noGrp="1"/>
          </p:cNvSpPr>
          <p:nvPr>
            <p:ph type="pic" idx="2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95"/>
          <p:cNvSpPr txBox="1">
            <a:spLocks noGrp="1"/>
          </p:cNvSpPr>
          <p:nvPr>
            <p:ph type="body" idx="1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300"/>
            </a:srgbClr>
          </a:solidFill>
        </p:spPr>
        <p:txBody>
          <a:bodyPr spcFirstLastPara="1" wrap="square" lIns="365750" tIns="182875" rIns="91425" bIns="18287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sz="1600" b="1">
                <a:solidFill>
                  <a:schemeClr val="lt1"/>
                </a:solidFill>
              </a:defRPr>
            </a:lvl1pPr>
            <a:lvl2pPr marL="914400" lvl="1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marL="1371600" lvl="2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marL="1828800" lvl="3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marL="2286000" lvl="4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marL="2743200" lvl="5" indent="-330200" rtl="0"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marL="3200400" lvl="6" indent="-330200" rtl="0"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marL="3657600" lvl="7" indent="-330200" rtl="0"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marL="4114800" lvl="8" indent="-330200" rtl="0"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35" name="Google Shape;2435;p95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lang="en" sz="15000" b="1" i="0" u="none" strike="noStrike" cap="non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sz="15000" b="1" i="0" u="none" strike="noStrike" cap="non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slide options divider &gt;&gt;&gt; choose from following templates →">
  <p:cSld name="CUSTOM_23_1_1_1_1_2_1_1_1_1_1_1_1_1_1">
    <p:bg>
      <p:bgPr>
        <a:solidFill>
          <a:schemeClr val="lt2"/>
        </a:solidFill>
        <a:effectLst/>
      </p:bgPr>
    </p:bg>
    <p:spTree>
      <p:nvGrpSpPr>
        <p:cNvPr id="1" name="Shape 2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" name="Google Shape;2437;p96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/>
          <a:p>
            <a:pPr marL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 b="1">
                <a:solidFill>
                  <a:srgbClr val="FFFFFF"/>
                </a:solidFill>
                <a:highlight>
                  <a:schemeClr val="dk1"/>
                </a:highlight>
              </a:rPr>
              <a:t>Blank slide options</a:t>
            </a:r>
            <a:endParaRPr sz="7200" b="1">
              <a:solidFill>
                <a:srgbClr val="FFFFFF"/>
              </a:solidFill>
              <a:highlight>
                <a:schemeClr val="dk1"/>
              </a:highlight>
            </a:endParaRPr>
          </a:p>
        </p:txBody>
      </p:sp>
      <p:sp>
        <p:nvSpPr>
          <p:cNvPr id="2438" name="Google Shape;2438;p9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name="adj1" fmla="val 25000"/>
              <a:gd name="adj2" fmla="val 25000"/>
              <a:gd name="adj3" fmla="val 25000"/>
              <a:gd name="adj4" fmla="val 64977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white">
  <p:cSld name="CUSTOM_27">
    <p:spTree>
      <p:nvGrpSpPr>
        <p:cNvPr id="1" name="Shape 24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black">
  <p:cSld name="CUSTOM_26">
    <p:bg>
      <p:bgPr>
        <a:solidFill>
          <a:schemeClr val="dk1"/>
        </a:solidFill>
        <a:effectLst/>
      </p:bgPr>
    </p:bg>
    <p:spTree>
      <p:nvGrpSpPr>
        <p:cNvPr id="1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gold">
  <p:cSld name="CUSTOM_27_1">
    <p:bg>
      <p:bgPr>
        <a:solidFill>
          <a:schemeClr val="accent1"/>
        </a:solidFill>
        <a:effectLst/>
      </p:bgPr>
    </p:bg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3: z-Blank — maroon">
  <p:cSld name="CUSTOM_26_1">
    <p:bg>
      <p:bgPr>
        <a:solidFill>
          <a:schemeClr val="accent2"/>
        </a:solidFill>
        <a:effectLst/>
      </p:bgPr>
    </p:bg>
    <p:spTree>
      <p:nvGrpSpPr>
        <p:cNvPr id="1" name="Shape 24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84" Type="http://schemas.openxmlformats.org/officeDocument/2006/relationships/slideLayout" Target="../slideLayouts/slideLayout84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6" Type="http://schemas.openxmlformats.org/officeDocument/2006/relationships/slideLayout" Target="../slideLayouts/slideLayout16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5" Type="http://schemas.openxmlformats.org/officeDocument/2006/relationships/slideLayout" Target="../slideLayouts/slideLayout5.xml"/><Relationship Id="rId90" Type="http://schemas.openxmlformats.org/officeDocument/2006/relationships/slideLayout" Target="../slideLayouts/slideLayout90.xml"/><Relationship Id="rId95" Type="http://schemas.openxmlformats.org/officeDocument/2006/relationships/slideLayout" Target="../slideLayouts/slideLayout95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18" Type="http://schemas.openxmlformats.org/officeDocument/2006/relationships/slideLayout" Target="../slideLayouts/slideLayout118.xml"/><Relationship Id="rId80" Type="http://schemas.openxmlformats.org/officeDocument/2006/relationships/slideLayout" Target="../slideLayouts/slideLayout80.xml"/><Relationship Id="rId85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08" Type="http://schemas.openxmlformats.org/officeDocument/2006/relationships/slideLayout" Target="../slideLayouts/slideLayout108.xml"/><Relationship Id="rId54" Type="http://schemas.openxmlformats.org/officeDocument/2006/relationships/slideLayout" Target="../slideLayouts/slideLayout54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91" Type="http://schemas.openxmlformats.org/officeDocument/2006/relationships/slideLayout" Target="../slideLayouts/slideLayout91.xml"/><Relationship Id="rId96" Type="http://schemas.openxmlformats.org/officeDocument/2006/relationships/slideLayout" Target="../slideLayouts/slideLayout9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119" Type="http://schemas.openxmlformats.org/officeDocument/2006/relationships/slideLayout" Target="../slideLayouts/slideLayout119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86" Type="http://schemas.openxmlformats.org/officeDocument/2006/relationships/slideLayout" Target="../slideLayouts/slideLayout86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22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sz="3200" b="1">
                <a:solidFill>
                  <a:schemeClr val="dk1"/>
                </a:solidFill>
              </a:defRPr>
            </a:lvl1pPr>
            <a:lvl2pPr lv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556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1pPr>
            <a:lvl2pPr marL="914400" lvl="1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2pPr>
            <a:lvl3pPr marL="1371600" lvl="2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3pPr>
            <a:lvl4pPr marL="1828800" lvl="3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4pPr>
            <a:lvl5pPr marL="2286000" lvl="4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5pPr>
            <a:lvl6pPr marL="2743200" lvl="5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6pPr>
            <a:lvl7pPr marL="3200400" lvl="6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  <a:defRPr sz="2000">
                <a:solidFill>
                  <a:schemeClr val="dk1"/>
                </a:solidFill>
              </a:defRPr>
            </a:lvl7pPr>
            <a:lvl8pPr marL="3657600" lvl="7" indent="-355600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Char char="○"/>
              <a:defRPr sz="2000">
                <a:solidFill>
                  <a:schemeClr val="dk1"/>
                </a:solidFill>
              </a:defRPr>
            </a:lvl8pPr>
            <a:lvl9pPr marL="4114800" lvl="8" indent="-355600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Char char="■"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lang="en" sz="400" i="0" u="none" strike="noStrike" cap="none">
                <a:solidFill>
                  <a:schemeClr val="lt2"/>
                </a:solidFill>
              </a:rPr>
              <a:t>Copyright © 202</a:t>
            </a:r>
            <a:r>
              <a:rPr lang="en" sz="400">
                <a:solidFill>
                  <a:schemeClr val="lt2"/>
                </a:solidFill>
              </a:rPr>
              <a:t>4 </a:t>
            </a:r>
            <a:r>
              <a:rPr lang="en" sz="400" i="0" u="none" strike="noStrike" cap="none">
                <a:solidFill>
                  <a:schemeClr val="lt2"/>
                </a:solidFill>
              </a:rPr>
              <a:t>Arizona Board of Regents</a:t>
            </a:r>
            <a:endParaRPr sz="400" i="0" u="none" strike="noStrike" cap="none">
              <a:solidFill>
                <a:schemeClr val="lt2"/>
              </a:solidFill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  <p:sldLayoutId id="2147483710" r:id="rId63"/>
    <p:sldLayoutId id="2147483711" r:id="rId64"/>
    <p:sldLayoutId id="2147483712" r:id="rId65"/>
    <p:sldLayoutId id="2147483713" r:id="rId66"/>
    <p:sldLayoutId id="2147483714" r:id="rId67"/>
    <p:sldLayoutId id="2147483715" r:id="rId68"/>
    <p:sldLayoutId id="2147483716" r:id="rId69"/>
    <p:sldLayoutId id="2147483717" r:id="rId70"/>
    <p:sldLayoutId id="2147483718" r:id="rId71"/>
    <p:sldLayoutId id="2147483719" r:id="rId72"/>
    <p:sldLayoutId id="2147483720" r:id="rId73"/>
    <p:sldLayoutId id="2147483721" r:id="rId74"/>
    <p:sldLayoutId id="2147483722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3736" r:id="rId89"/>
    <p:sldLayoutId id="2147483737" r:id="rId90"/>
    <p:sldLayoutId id="2147483738" r:id="rId91"/>
    <p:sldLayoutId id="2147483739" r:id="rId92"/>
    <p:sldLayoutId id="2147483740" r:id="rId93"/>
    <p:sldLayoutId id="2147483741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3757" r:id="rId110"/>
    <p:sldLayoutId id="2147483758" r:id="rId111"/>
    <p:sldLayoutId id="2147483759" r:id="rId112"/>
    <p:sldLayoutId id="2147483760" r:id="rId113"/>
    <p:sldLayoutId id="2147483761" r:id="rId114"/>
    <p:sldLayoutId id="2147483762" r:id="rId115"/>
    <p:sldLayoutId id="2147483763" r:id="rId116"/>
    <p:sldLayoutId id="2147483764" r:id="rId117"/>
    <p:sldLayoutId id="2147483765" r:id="rId118"/>
    <p:sldLayoutId id="2147483766" r:id="rId11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6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dk2" tx2="lt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0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0.xml"/><Relationship Id="rId4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0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newsroom.asu.edu/expert/ferran-garcia-pichel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4.jp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6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0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0.xml"/><Relationship Id="rId4" Type="http://schemas.openxmlformats.org/officeDocument/2006/relationships/image" Target="../media/image1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19.png"/><Relationship Id="rId7" Type="http://schemas.openxmlformats.org/officeDocument/2006/relationships/image" Target="../media/image2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0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0.xml"/><Relationship Id="rId5" Type="http://schemas.openxmlformats.org/officeDocument/2006/relationships/image" Target="../media/image25.png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0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8" name="Google Shape;4648;p125"/>
          <p:cNvPicPr preferRelativeResize="0"/>
          <p:nvPr/>
        </p:nvPicPr>
        <p:blipFill rotWithShape="1">
          <a:blip r:embed="rId3">
            <a:alphaModFix/>
          </a:blip>
          <a:srcRect l="4607" t="18058" b="21013"/>
          <a:stretch/>
        </p:blipFill>
        <p:spPr>
          <a:xfrm>
            <a:off x="0" y="0"/>
            <a:ext cx="9144000" cy="3893700"/>
          </a:xfrm>
          <a:prstGeom prst="rect">
            <a:avLst/>
          </a:prstGeom>
          <a:noFill/>
          <a:ln>
            <a:noFill/>
          </a:ln>
        </p:spPr>
      </p:pic>
      <p:sp>
        <p:nvSpPr>
          <p:cNvPr id="4649" name="Google Shape;4649;p125"/>
          <p:cNvSpPr txBox="1">
            <a:spLocks noGrp="1"/>
          </p:cNvSpPr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</p:spPr>
        <p:txBody>
          <a:bodyPr spcFirstLastPara="1" wrap="square" lIns="0" tIns="0" rIns="0" bIns="0" anchor="b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highlight>
                  <a:schemeClr val="accent1"/>
                </a:highlight>
              </a:rPr>
              <a:t>February 2024 Meeting</a:t>
            </a:r>
            <a:endParaRPr sz="2400">
              <a:highlight>
                <a:schemeClr val="accent1"/>
              </a:highlight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University Senate</a:t>
            </a:r>
            <a:endParaRPr/>
          </a:p>
        </p:txBody>
      </p:sp>
      <p:sp>
        <p:nvSpPr>
          <p:cNvPr id="4650" name="Google Shape;4650;p125"/>
          <p:cNvSpPr txBox="1">
            <a:spLocks noGrp="1"/>
          </p:cNvSpPr>
          <p:nvPr>
            <p:ph type="body" idx="1"/>
          </p:nvPr>
        </p:nvSpPr>
        <p:spPr>
          <a:xfrm>
            <a:off x="4197100" y="4253675"/>
            <a:ext cx="4608300" cy="708000"/>
          </a:xfrm>
          <a:prstGeom prst="rect">
            <a:avLst/>
          </a:prstGeom>
        </p:spPr>
        <p:txBody>
          <a:bodyPr spcFirstLastPara="1" wrap="square" lIns="0" tIns="0" rIns="0" bIns="0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800"/>
              </a:spcAft>
              <a:buNone/>
            </a:pPr>
            <a:r>
              <a:rPr lang="en"/>
              <a:t>Nancy Gonzales, Ph.D.</a:t>
            </a:r>
            <a:br>
              <a:rPr lang="en"/>
            </a:br>
            <a:r>
              <a:rPr lang="en" b="0"/>
              <a:t>Executive Vice President and University Provost</a:t>
            </a:r>
            <a:br>
              <a:rPr lang="en" b="0"/>
            </a:br>
            <a:br>
              <a:rPr lang="en" b="0"/>
            </a:br>
            <a:r>
              <a:rPr lang="en" sz="1000" b="0"/>
              <a:t>February 26, 2024</a:t>
            </a:r>
            <a:endParaRPr sz="1000" b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01" name="Google Shape;4801;p134"/>
          <p:cNvGrpSpPr/>
          <p:nvPr/>
        </p:nvGrpSpPr>
        <p:grpSpPr>
          <a:xfrm>
            <a:off x="1192" y="0"/>
            <a:ext cx="9141619" cy="1903607"/>
            <a:chOff x="0" y="0"/>
            <a:chExt cx="12188825" cy="2538142"/>
          </a:xfrm>
        </p:grpSpPr>
        <p:sp>
          <p:nvSpPr>
            <p:cNvPr id="4802" name="Google Shape;4802;p134"/>
            <p:cNvSpPr/>
            <p:nvPr/>
          </p:nvSpPr>
          <p:spPr>
            <a:xfrm>
              <a:off x="0" y="0"/>
              <a:ext cx="12188825" cy="212300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134"/>
            <p:cNvSpPr/>
            <p:nvPr/>
          </p:nvSpPr>
          <p:spPr>
            <a:xfrm>
              <a:off x="378775" y="1743478"/>
              <a:ext cx="11431273" cy="79466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804" name="Google Shape;4804;p134"/>
          <p:cNvCxnSpPr/>
          <p:nvPr/>
        </p:nvCxnSpPr>
        <p:spPr>
          <a:xfrm>
            <a:off x="5686513" y="228310"/>
            <a:ext cx="0" cy="850989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05" name="Google Shape;4805;p134"/>
          <p:cNvSpPr txBox="1"/>
          <p:nvPr/>
        </p:nvSpPr>
        <p:spPr>
          <a:xfrm>
            <a:off x="6630595" y="449840"/>
            <a:ext cx="1938641" cy="4501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Implement mechanisms that result in quality improvement despite minimal public investment</a:t>
            </a:r>
            <a:endParaRPr sz="1100"/>
          </a:p>
        </p:txBody>
      </p:sp>
      <p:grpSp>
        <p:nvGrpSpPr>
          <p:cNvPr id="4806" name="Google Shape;4806;p134"/>
          <p:cNvGrpSpPr/>
          <p:nvPr/>
        </p:nvGrpSpPr>
        <p:grpSpPr>
          <a:xfrm>
            <a:off x="5942382" y="377705"/>
            <a:ext cx="543833" cy="543832"/>
            <a:chOff x="7921588" y="3313068"/>
            <a:chExt cx="725110" cy="725110"/>
          </a:xfrm>
        </p:grpSpPr>
        <p:grpSp>
          <p:nvGrpSpPr>
            <p:cNvPr id="4807" name="Google Shape;4807;p134"/>
            <p:cNvGrpSpPr/>
            <p:nvPr/>
          </p:nvGrpSpPr>
          <p:grpSpPr>
            <a:xfrm>
              <a:off x="7921588" y="3313068"/>
              <a:ext cx="725110" cy="725110"/>
              <a:chOff x="10000663" y="501376"/>
              <a:chExt cx="725110" cy="725110"/>
            </a:xfrm>
          </p:grpSpPr>
          <p:sp>
            <p:nvSpPr>
              <p:cNvPr id="4808" name="Google Shape;4808;p134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134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10" name="Google Shape;4810;p134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8129674" y="3481483"/>
              <a:ext cx="335874" cy="38828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11" name="Google Shape;4811;p134"/>
          <p:cNvSpPr txBox="1"/>
          <p:nvPr/>
        </p:nvSpPr>
        <p:spPr>
          <a:xfrm>
            <a:off x="485776" y="324182"/>
            <a:ext cx="4086221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operates with fewer employees</a:t>
            </a:r>
            <a:endParaRPr sz="1100"/>
          </a:p>
        </p:txBody>
      </p:sp>
      <p:sp>
        <p:nvSpPr>
          <p:cNvPr id="4812" name="Google Shape;4812;p134"/>
          <p:cNvSpPr txBox="1"/>
          <p:nvPr/>
        </p:nvSpPr>
        <p:spPr>
          <a:xfrm>
            <a:off x="485775" y="651683"/>
            <a:ext cx="4453169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per student than nearly all comparators</a:t>
            </a:r>
            <a:endParaRPr sz="1100"/>
          </a:p>
        </p:txBody>
      </p:sp>
      <p:sp>
        <p:nvSpPr>
          <p:cNvPr id="4813" name="Google Shape;4813;p134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10</a:t>
            </a:fld>
            <a:endParaRPr sz="8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14" name="Google Shape;4814;p134"/>
          <p:cNvSpPr txBox="1"/>
          <p:nvPr/>
        </p:nvSpPr>
        <p:spPr>
          <a:xfrm>
            <a:off x="1022719" y="4848404"/>
            <a:ext cx="6094412" cy="1615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Source: Integrated Postsecondary Education Data System. Excludes Pennsylvania State University due to data unavailability.</a:t>
            </a:r>
            <a:endParaRPr sz="1100"/>
          </a:p>
        </p:txBody>
      </p:sp>
      <p:sp>
        <p:nvSpPr>
          <p:cNvPr id="4815" name="Google Shape;4815;p134"/>
          <p:cNvSpPr txBox="1"/>
          <p:nvPr/>
        </p:nvSpPr>
        <p:spPr>
          <a:xfrm>
            <a:off x="3641207" y="-1107831"/>
            <a:ext cx="138548" cy="2845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16" name="Google Shape;4816;p134"/>
          <p:cNvGrpSpPr/>
          <p:nvPr/>
        </p:nvGrpSpPr>
        <p:grpSpPr>
          <a:xfrm>
            <a:off x="5942382" y="382186"/>
            <a:ext cx="543833" cy="543833"/>
            <a:chOff x="8910971" y="2044986"/>
            <a:chExt cx="636961" cy="636961"/>
          </a:xfrm>
        </p:grpSpPr>
        <p:grpSp>
          <p:nvGrpSpPr>
            <p:cNvPr id="4817" name="Google Shape;4817;p134"/>
            <p:cNvGrpSpPr/>
            <p:nvPr/>
          </p:nvGrpSpPr>
          <p:grpSpPr>
            <a:xfrm>
              <a:off x="8910971" y="2044986"/>
              <a:ext cx="636961" cy="636961"/>
              <a:chOff x="10000663" y="501376"/>
              <a:chExt cx="725110" cy="725110"/>
            </a:xfrm>
          </p:grpSpPr>
          <p:sp>
            <p:nvSpPr>
              <p:cNvPr id="4818" name="Google Shape;4818;p134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19" name="Google Shape;4819;p134"/>
              <p:cNvSpPr/>
              <p:nvPr/>
            </p:nvSpPr>
            <p:spPr>
              <a:xfrm>
                <a:off x="10027093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20" name="Google Shape;4820;p134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9047139" y="2218936"/>
              <a:ext cx="372899" cy="3053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21" name="Google Shape;4821;p134"/>
          <p:cNvSpPr/>
          <p:nvPr/>
        </p:nvSpPr>
        <p:spPr>
          <a:xfrm>
            <a:off x="7234835" y="1719335"/>
            <a:ext cx="380132" cy="3117245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22" name="Google Shape;4822;p134" descr="A black background with a black square&#10;&#10;Description automatically generated with medium confidence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8237984" y="1364856"/>
            <a:ext cx="567349" cy="19900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23" name="Google Shape;4823;p13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12500" y="1458000"/>
            <a:ext cx="7567350" cy="3390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28" name="Google Shape;4828;p135"/>
          <p:cNvGrpSpPr/>
          <p:nvPr/>
        </p:nvGrpSpPr>
        <p:grpSpPr>
          <a:xfrm>
            <a:off x="1192" y="0"/>
            <a:ext cx="9141619" cy="1903607"/>
            <a:chOff x="0" y="0"/>
            <a:chExt cx="12188825" cy="2538142"/>
          </a:xfrm>
        </p:grpSpPr>
        <p:sp>
          <p:nvSpPr>
            <p:cNvPr id="4829" name="Google Shape;4829;p135"/>
            <p:cNvSpPr/>
            <p:nvPr/>
          </p:nvSpPr>
          <p:spPr>
            <a:xfrm>
              <a:off x="0" y="0"/>
              <a:ext cx="12188825" cy="212300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135"/>
            <p:cNvSpPr/>
            <p:nvPr/>
          </p:nvSpPr>
          <p:spPr>
            <a:xfrm>
              <a:off x="378775" y="1743478"/>
              <a:ext cx="11431273" cy="79466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31" name="Google Shape;4831;p135"/>
          <p:cNvSpPr/>
          <p:nvPr/>
        </p:nvSpPr>
        <p:spPr>
          <a:xfrm>
            <a:off x="7156874" y="1608582"/>
            <a:ext cx="1985935" cy="2909432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2" name="Google Shape;4832;p135"/>
          <p:cNvSpPr txBox="1"/>
          <p:nvPr/>
        </p:nvSpPr>
        <p:spPr>
          <a:xfrm>
            <a:off x="485776" y="324182"/>
            <a:ext cx="3962229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increases available resources</a:t>
            </a:r>
            <a:endParaRPr sz="1100"/>
          </a:p>
        </p:txBody>
      </p:sp>
      <p:sp>
        <p:nvSpPr>
          <p:cNvPr id="4833" name="Google Shape;4833;p135"/>
          <p:cNvSpPr txBox="1"/>
          <p:nvPr/>
        </p:nvSpPr>
        <p:spPr>
          <a:xfrm>
            <a:off x="485776" y="651683"/>
            <a:ext cx="3286471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through fundraising success</a:t>
            </a:r>
            <a:endParaRPr sz="1100"/>
          </a:p>
        </p:txBody>
      </p:sp>
      <p:cxnSp>
        <p:nvCxnSpPr>
          <p:cNvPr id="4834" name="Google Shape;4834;p135"/>
          <p:cNvCxnSpPr/>
          <p:nvPr/>
        </p:nvCxnSpPr>
        <p:spPr>
          <a:xfrm>
            <a:off x="5686513" y="228310"/>
            <a:ext cx="0" cy="850989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35" name="Google Shape;4835;p135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11</a:t>
            </a:fld>
            <a:endParaRPr sz="8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36" name="Google Shape;4836;p135"/>
          <p:cNvSpPr txBox="1"/>
          <p:nvPr/>
        </p:nvSpPr>
        <p:spPr>
          <a:xfrm>
            <a:off x="7453744" y="2901902"/>
            <a:ext cx="1518515" cy="230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Endowment Value</a:t>
            </a:r>
            <a:endParaRPr sz="1100"/>
          </a:p>
        </p:txBody>
      </p:sp>
      <p:grpSp>
        <p:nvGrpSpPr>
          <p:cNvPr id="4837" name="Google Shape;4837;p135"/>
          <p:cNvGrpSpPr/>
          <p:nvPr/>
        </p:nvGrpSpPr>
        <p:grpSpPr>
          <a:xfrm>
            <a:off x="5944151" y="379991"/>
            <a:ext cx="543833" cy="543833"/>
            <a:chOff x="9614936" y="1502287"/>
            <a:chExt cx="636961" cy="636961"/>
          </a:xfrm>
        </p:grpSpPr>
        <p:grpSp>
          <p:nvGrpSpPr>
            <p:cNvPr id="4838" name="Google Shape;4838;p135"/>
            <p:cNvGrpSpPr/>
            <p:nvPr/>
          </p:nvGrpSpPr>
          <p:grpSpPr>
            <a:xfrm>
              <a:off x="9614936" y="1502287"/>
              <a:ext cx="636961" cy="636961"/>
              <a:chOff x="10000663" y="501376"/>
              <a:chExt cx="725110" cy="725110"/>
            </a:xfrm>
          </p:grpSpPr>
          <p:sp>
            <p:nvSpPr>
              <p:cNvPr id="4839" name="Google Shape;4839;p135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40" name="Google Shape;4840;p135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41" name="Google Shape;4841;p135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750985" y="1638336"/>
              <a:ext cx="364863" cy="36486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42" name="Google Shape;4842;p135"/>
          <p:cNvSpPr txBox="1"/>
          <p:nvPr/>
        </p:nvSpPr>
        <p:spPr>
          <a:xfrm>
            <a:off x="7447213" y="3095181"/>
            <a:ext cx="1515179" cy="346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highlight>
                  <a:srgbClr val="FFC627"/>
                </a:highlight>
                <a:latin typeface="Arial"/>
                <a:ea typeface="Arial"/>
                <a:cs typeface="Arial"/>
                <a:sym typeface="Arial"/>
              </a:rPr>
              <a:t>$1.55 billion</a:t>
            </a:r>
            <a:endParaRPr sz="18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43" name="Google Shape;4843;p135"/>
          <p:cNvSpPr txBox="1"/>
          <p:nvPr/>
        </p:nvSpPr>
        <p:spPr>
          <a:xfrm>
            <a:off x="7474217" y="3401120"/>
            <a:ext cx="1577212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 of December 2023</a:t>
            </a:r>
            <a:endParaRPr sz="1100"/>
          </a:p>
        </p:txBody>
      </p:sp>
      <p:sp>
        <p:nvSpPr>
          <p:cNvPr id="4844" name="Google Shape;4844;p135"/>
          <p:cNvSpPr txBox="1"/>
          <p:nvPr/>
        </p:nvSpPr>
        <p:spPr>
          <a:xfrm>
            <a:off x="6630060" y="489127"/>
            <a:ext cx="1569079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Aggressively grow and diversify sources of revenue</a:t>
            </a:r>
            <a:endParaRPr sz="1100"/>
          </a:p>
        </p:txBody>
      </p:sp>
      <p:sp>
        <p:nvSpPr>
          <p:cNvPr id="4845" name="Google Shape;4845;p135"/>
          <p:cNvSpPr txBox="1"/>
          <p:nvPr/>
        </p:nvSpPr>
        <p:spPr>
          <a:xfrm>
            <a:off x="7474217" y="2073048"/>
            <a:ext cx="1253968" cy="230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2028 Goal</a:t>
            </a:r>
            <a:endParaRPr sz="1100"/>
          </a:p>
        </p:txBody>
      </p:sp>
      <p:sp>
        <p:nvSpPr>
          <p:cNvPr id="4846" name="Google Shape;4846;p135"/>
          <p:cNvSpPr txBox="1"/>
          <p:nvPr/>
        </p:nvSpPr>
        <p:spPr>
          <a:xfrm>
            <a:off x="7457081" y="2236169"/>
            <a:ext cx="1515179" cy="3462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highlight>
                  <a:srgbClr val="FFC627"/>
                </a:highlight>
                <a:latin typeface="Arial"/>
                <a:ea typeface="Arial"/>
                <a:cs typeface="Arial"/>
                <a:sym typeface="Arial"/>
              </a:rPr>
              <a:t>$600 million</a:t>
            </a:r>
            <a:endParaRPr sz="18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847" name="Google Shape;4847;p1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32800" y="1500890"/>
            <a:ext cx="7014424" cy="3032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2" name="Google Shape;4852;p136"/>
          <p:cNvGrpSpPr/>
          <p:nvPr/>
        </p:nvGrpSpPr>
        <p:grpSpPr>
          <a:xfrm>
            <a:off x="858406" y="2533678"/>
            <a:ext cx="4371396" cy="656089"/>
            <a:chOff x="689799" y="4877626"/>
            <a:chExt cx="5828528" cy="874785"/>
          </a:xfrm>
        </p:grpSpPr>
        <p:sp>
          <p:nvSpPr>
            <p:cNvPr id="4853" name="Google Shape;4853;p136"/>
            <p:cNvSpPr txBox="1"/>
            <p:nvPr/>
          </p:nvSpPr>
          <p:spPr>
            <a:xfrm>
              <a:off x="814159" y="5229191"/>
              <a:ext cx="4912190" cy="5232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215900" marR="0" lvl="0" indent="-22225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Char char="•"/>
              </a:pPr>
              <a:r>
                <a:rPr lang="en" sz="11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Enrollment at Phoenix metropolitan campuses</a:t>
              </a:r>
              <a:endParaRPr sz="1100"/>
            </a:p>
            <a:p>
              <a:pPr marL="215900" marR="0" lvl="0" indent="-222250" algn="l" rtl="0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Char char="•"/>
              </a:pPr>
              <a:r>
                <a:rPr lang="en" sz="1100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Core enrollment in digital immersion programs</a:t>
              </a:r>
              <a:endParaRPr sz="1100">
                <a:solidFill>
                  <a:srgbClr val="21212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136"/>
            <p:cNvSpPr/>
            <p:nvPr/>
          </p:nvSpPr>
          <p:spPr>
            <a:xfrm>
              <a:off x="689799" y="4877626"/>
              <a:ext cx="5828528" cy="33855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200" b="1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Continued growth</a:t>
              </a:r>
              <a:endParaRPr sz="1100"/>
            </a:p>
          </p:txBody>
        </p:sp>
      </p:grpSp>
      <p:grpSp>
        <p:nvGrpSpPr>
          <p:cNvPr id="4855" name="Google Shape;4855;p136"/>
          <p:cNvGrpSpPr/>
          <p:nvPr/>
        </p:nvGrpSpPr>
        <p:grpSpPr>
          <a:xfrm>
            <a:off x="1192" y="0"/>
            <a:ext cx="9141619" cy="1903607"/>
            <a:chOff x="0" y="0"/>
            <a:chExt cx="12188825" cy="2538142"/>
          </a:xfrm>
        </p:grpSpPr>
        <p:sp>
          <p:nvSpPr>
            <p:cNvPr id="4856" name="Google Shape;4856;p136"/>
            <p:cNvSpPr/>
            <p:nvPr/>
          </p:nvSpPr>
          <p:spPr>
            <a:xfrm>
              <a:off x="0" y="0"/>
              <a:ext cx="12188825" cy="212300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136"/>
            <p:cNvSpPr/>
            <p:nvPr/>
          </p:nvSpPr>
          <p:spPr>
            <a:xfrm>
              <a:off x="378775" y="1743478"/>
              <a:ext cx="11431273" cy="79466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58" name="Google Shape;4858;p136"/>
          <p:cNvSpPr txBox="1"/>
          <p:nvPr/>
        </p:nvSpPr>
        <p:spPr>
          <a:xfrm>
            <a:off x="485776" y="324182"/>
            <a:ext cx="4885970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Revenue model assumes continued growth</a:t>
            </a:r>
            <a:endParaRPr sz="1100"/>
          </a:p>
        </p:txBody>
      </p:sp>
      <p:sp>
        <p:nvSpPr>
          <p:cNvPr id="4859" name="Google Shape;4859;p136"/>
          <p:cNvSpPr txBox="1"/>
          <p:nvPr/>
        </p:nvSpPr>
        <p:spPr>
          <a:xfrm>
            <a:off x="485776" y="651683"/>
            <a:ext cx="3550206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and diversification of revenues</a:t>
            </a:r>
            <a:endParaRPr sz="1100"/>
          </a:p>
        </p:txBody>
      </p:sp>
      <p:cxnSp>
        <p:nvCxnSpPr>
          <p:cNvPr id="4860" name="Google Shape;4860;p136"/>
          <p:cNvCxnSpPr/>
          <p:nvPr/>
        </p:nvCxnSpPr>
        <p:spPr>
          <a:xfrm>
            <a:off x="5686513" y="228310"/>
            <a:ext cx="0" cy="850989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61" name="Google Shape;4861;p136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12</a:t>
            </a:fld>
            <a:endParaRPr sz="8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62" name="Google Shape;4862;p136"/>
          <p:cNvGrpSpPr/>
          <p:nvPr/>
        </p:nvGrpSpPr>
        <p:grpSpPr>
          <a:xfrm>
            <a:off x="5944151" y="379991"/>
            <a:ext cx="543833" cy="543833"/>
            <a:chOff x="9614936" y="1502287"/>
            <a:chExt cx="636961" cy="636961"/>
          </a:xfrm>
        </p:grpSpPr>
        <p:grpSp>
          <p:nvGrpSpPr>
            <p:cNvPr id="4863" name="Google Shape;4863;p136"/>
            <p:cNvGrpSpPr/>
            <p:nvPr/>
          </p:nvGrpSpPr>
          <p:grpSpPr>
            <a:xfrm>
              <a:off x="9614936" y="1502287"/>
              <a:ext cx="636961" cy="636961"/>
              <a:chOff x="10000663" y="501376"/>
              <a:chExt cx="725110" cy="725110"/>
            </a:xfrm>
          </p:grpSpPr>
          <p:sp>
            <p:nvSpPr>
              <p:cNvPr id="4864" name="Google Shape;4864;p136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136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66" name="Google Shape;4866;p136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750985" y="1638336"/>
              <a:ext cx="364863" cy="364863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867" name="Google Shape;4867;p136"/>
          <p:cNvSpPr txBox="1"/>
          <p:nvPr/>
        </p:nvSpPr>
        <p:spPr>
          <a:xfrm>
            <a:off x="6630060" y="489127"/>
            <a:ext cx="1569079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Aggressively grow and diversify sources of revenue</a:t>
            </a:r>
            <a:endParaRPr sz="1100"/>
          </a:p>
        </p:txBody>
      </p:sp>
      <p:sp>
        <p:nvSpPr>
          <p:cNvPr id="4868" name="Google Shape;4868;p136"/>
          <p:cNvSpPr txBox="1"/>
          <p:nvPr/>
        </p:nvSpPr>
        <p:spPr>
          <a:xfrm>
            <a:off x="951676" y="3529010"/>
            <a:ext cx="3684143" cy="7155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215900" marR="0" lvl="0" indent="-22225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•"/>
            </a:pPr>
            <a:r>
              <a:rPr lang="en" sz="11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International students from Cintana-affiliated institutions</a:t>
            </a:r>
            <a:endParaRPr sz="1100"/>
          </a:p>
          <a:p>
            <a:pPr marL="215900" marR="0" lvl="0" indent="-22225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•"/>
            </a:pPr>
            <a:r>
              <a:rPr lang="en" sz="11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New corporate partners through InStride</a:t>
            </a:r>
            <a:endParaRPr sz="1100"/>
          </a:p>
          <a:p>
            <a:pPr marL="215900" marR="0" lvl="0" indent="-22225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•"/>
            </a:pPr>
            <a:r>
              <a:rPr lang="en" sz="11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Expanded presence at ASU California Center</a:t>
            </a:r>
            <a:endParaRPr sz="1100"/>
          </a:p>
          <a:p>
            <a:pPr marL="215900" marR="0" lvl="0" indent="-15240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1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69" name="Google Shape;4869;p136"/>
          <p:cNvSpPr/>
          <p:nvPr/>
        </p:nvSpPr>
        <p:spPr>
          <a:xfrm>
            <a:off x="858406" y="3265336"/>
            <a:ext cx="4371396" cy="253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New enrollment channels</a:t>
            </a:r>
            <a:endParaRPr sz="1100"/>
          </a:p>
        </p:txBody>
      </p:sp>
      <p:sp>
        <p:nvSpPr>
          <p:cNvPr id="4870" name="Google Shape;4870;p136"/>
          <p:cNvSpPr txBox="1"/>
          <p:nvPr/>
        </p:nvSpPr>
        <p:spPr>
          <a:xfrm>
            <a:off x="951676" y="4486117"/>
            <a:ext cx="3684000" cy="408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215900" marR="0" lvl="0" indent="-22225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•"/>
            </a:pPr>
            <a:r>
              <a:rPr lang="en" sz="11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Increase in Learning Enterprise learners</a:t>
            </a:r>
            <a:endParaRPr sz="1100"/>
          </a:p>
          <a:p>
            <a:pPr marL="215900" marR="0" lvl="0" indent="-22225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•"/>
            </a:pPr>
            <a:r>
              <a:rPr lang="en" sz="11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New ASU Prep opportunities</a:t>
            </a:r>
            <a:endParaRPr sz="1100">
              <a:solidFill>
                <a:srgbClr val="21212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1" name="Google Shape;4871;p136"/>
          <p:cNvSpPr/>
          <p:nvPr/>
        </p:nvSpPr>
        <p:spPr>
          <a:xfrm>
            <a:off x="858456" y="4268668"/>
            <a:ext cx="4371300" cy="25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New pathways</a:t>
            </a:r>
            <a:endParaRPr sz="1100"/>
          </a:p>
        </p:txBody>
      </p:sp>
      <p:sp>
        <p:nvSpPr>
          <p:cNvPr id="4872" name="Google Shape;4872;p136"/>
          <p:cNvSpPr txBox="1"/>
          <p:nvPr/>
        </p:nvSpPr>
        <p:spPr>
          <a:xfrm>
            <a:off x="4952227" y="2756924"/>
            <a:ext cx="1817412" cy="50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50" tIns="68550" rIns="68550" bIns="68550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rgbClr val="000000"/>
                </a:solidFill>
                <a:highlight>
                  <a:srgbClr val="FFC627"/>
                </a:highlight>
                <a:latin typeface="Arial"/>
                <a:ea typeface="Arial"/>
                <a:cs typeface="Arial"/>
                <a:sym typeface="Arial"/>
              </a:rPr>
              <a:t>$500 million</a:t>
            </a:r>
            <a:endParaRPr sz="21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3" name="Google Shape;4873;p136"/>
          <p:cNvSpPr txBox="1"/>
          <p:nvPr/>
        </p:nvSpPr>
        <p:spPr>
          <a:xfrm>
            <a:off x="4952227" y="3474699"/>
            <a:ext cx="1817412" cy="50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50" tIns="68550" rIns="68550" bIns="68550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rgbClr val="000000"/>
                </a:solidFill>
                <a:highlight>
                  <a:srgbClr val="FFC627"/>
                </a:highlight>
                <a:latin typeface="Arial"/>
                <a:ea typeface="Arial"/>
                <a:cs typeface="Arial"/>
                <a:sym typeface="Arial"/>
              </a:rPr>
              <a:t>$400 million</a:t>
            </a:r>
            <a:endParaRPr sz="21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4" name="Google Shape;4874;p136"/>
          <p:cNvSpPr txBox="1"/>
          <p:nvPr/>
        </p:nvSpPr>
        <p:spPr>
          <a:xfrm>
            <a:off x="4952227" y="4321445"/>
            <a:ext cx="1817412" cy="5059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50" tIns="68550" rIns="68550" bIns="68550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rgbClr val="000000"/>
                </a:solidFill>
                <a:highlight>
                  <a:srgbClr val="FFC627"/>
                </a:highlight>
                <a:latin typeface="Arial"/>
                <a:ea typeface="Arial"/>
                <a:cs typeface="Arial"/>
                <a:sym typeface="Arial"/>
              </a:rPr>
              <a:t>$100 million</a:t>
            </a:r>
            <a:endParaRPr sz="21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75" name="Google Shape;4875;p136"/>
          <p:cNvSpPr/>
          <p:nvPr/>
        </p:nvSpPr>
        <p:spPr>
          <a:xfrm>
            <a:off x="5020945" y="2271968"/>
            <a:ext cx="1866527" cy="207749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Selected New Annual Revenues</a:t>
            </a:r>
            <a:endParaRPr sz="1100"/>
          </a:p>
        </p:txBody>
      </p:sp>
      <p:sp>
        <p:nvSpPr>
          <p:cNvPr id="4876" name="Google Shape;4876;p136"/>
          <p:cNvSpPr/>
          <p:nvPr/>
        </p:nvSpPr>
        <p:spPr>
          <a:xfrm>
            <a:off x="5020944" y="2473685"/>
            <a:ext cx="2029140" cy="207749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 i="0" u="none" strike="noStrike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By FY 2029 (Compared to FY 2024)</a:t>
            </a:r>
            <a:endParaRPr sz="1100"/>
          </a:p>
        </p:txBody>
      </p:sp>
      <p:sp>
        <p:nvSpPr>
          <p:cNvPr id="4877" name="Google Shape;4877;p136"/>
          <p:cNvSpPr txBox="1"/>
          <p:nvPr/>
        </p:nvSpPr>
        <p:spPr>
          <a:xfrm>
            <a:off x="546886" y="1515890"/>
            <a:ext cx="4736039" cy="992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will continue to aggressively pursue new revenues as </a:t>
            </a:r>
            <a:b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 means of contributing to core investments, including quality education and financial aid for Arizona students.</a:t>
            </a:r>
            <a:b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</a:br>
            <a:b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12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These revenues will reflect:</a:t>
            </a:r>
            <a:endParaRPr sz="1100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2" name="Google Shape;4882;p137"/>
          <p:cNvGrpSpPr/>
          <p:nvPr/>
        </p:nvGrpSpPr>
        <p:grpSpPr>
          <a:xfrm>
            <a:off x="2383" y="670"/>
            <a:ext cx="9139181" cy="1903099"/>
            <a:chOff x="0" y="0"/>
            <a:chExt cx="12188825" cy="2538142"/>
          </a:xfrm>
        </p:grpSpPr>
        <p:sp>
          <p:nvSpPr>
            <p:cNvPr id="4883" name="Google Shape;4883;p137"/>
            <p:cNvSpPr/>
            <p:nvPr/>
          </p:nvSpPr>
          <p:spPr>
            <a:xfrm>
              <a:off x="0" y="0"/>
              <a:ext cx="12188825" cy="212300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137"/>
            <p:cNvSpPr/>
            <p:nvPr/>
          </p:nvSpPr>
          <p:spPr>
            <a:xfrm>
              <a:off x="378775" y="1743478"/>
              <a:ext cx="11431273" cy="794664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885" name="Google Shape;4885;p137"/>
          <p:cNvCxnSpPr/>
          <p:nvPr/>
        </p:nvCxnSpPr>
        <p:spPr>
          <a:xfrm>
            <a:off x="5686223" y="228920"/>
            <a:ext cx="0" cy="850768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886" name="Google Shape;4886;p137"/>
          <p:cNvSpPr txBox="1"/>
          <p:nvPr/>
        </p:nvSpPr>
        <p:spPr>
          <a:xfrm>
            <a:off x="6630059" y="492762"/>
            <a:ext cx="1914407" cy="3231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Centrally manage enterprise resources for strategic deployment </a:t>
            </a:r>
            <a:endParaRPr sz="1100"/>
          </a:p>
        </p:txBody>
      </p:sp>
      <p:sp>
        <p:nvSpPr>
          <p:cNvPr id="4887" name="Google Shape;4887;p137"/>
          <p:cNvSpPr txBox="1"/>
          <p:nvPr/>
        </p:nvSpPr>
        <p:spPr>
          <a:xfrm>
            <a:off x="482995" y="319802"/>
            <a:ext cx="3799030" cy="34615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Working Group Finance manages</a:t>
            </a:r>
            <a:endParaRPr sz="1100"/>
          </a:p>
        </p:txBody>
      </p:sp>
      <p:sp>
        <p:nvSpPr>
          <p:cNvPr id="4888" name="Google Shape;4888;p137"/>
          <p:cNvSpPr txBox="1"/>
          <p:nvPr/>
        </p:nvSpPr>
        <p:spPr>
          <a:xfrm>
            <a:off x="482996" y="649158"/>
            <a:ext cx="3602645" cy="34615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financial tactics and operations</a:t>
            </a:r>
            <a:endParaRPr sz="1100"/>
          </a:p>
        </p:txBody>
      </p:sp>
      <p:grpSp>
        <p:nvGrpSpPr>
          <p:cNvPr id="4889" name="Google Shape;4889;p137"/>
          <p:cNvGrpSpPr/>
          <p:nvPr/>
        </p:nvGrpSpPr>
        <p:grpSpPr>
          <a:xfrm>
            <a:off x="5942382" y="377705"/>
            <a:ext cx="543833" cy="543832"/>
            <a:chOff x="7921588" y="3313068"/>
            <a:chExt cx="725110" cy="725110"/>
          </a:xfrm>
        </p:grpSpPr>
        <p:grpSp>
          <p:nvGrpSpPr>
            <p:cNvPr id="4890" name="Google Shape;4890;p137"/>
            <p:cNvGrpSpPr/>
            <p:nvPr/>
          </p:nvGrpSpPr>
          <p:grpSpPr>
            <a:xfrm>
              <a:off x="7921588" y="3313068"/>
              <a:ext cx="725110" cy="725110"/>
              <a:chOff x="10000663" y="501376"/>
              <a:chExt cx="725110" cy="725110"/>
            </a:xfrm>
          </p:grpSpPr>
          <p:sp>
            <p:nvSpPr>
              <p:cNvPr id="4891" name="Google Shape;4891;p137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137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93" name="Google Shape;4893;p137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8129674" y="3481483"/>
              <a:ext cx="335874" cy="388280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894" name="Google Shape;4894;p137"/>
          <p:cNvGrpSpPr/>
          <p:nvPr/>
        </p:nvGrpSpPr>
        <p:grpSpPr>
          <a:xfrm>
            <a:off x="5942382" y="377948"/>
            <a:ext cx="543833" cy="543833"/>
            <a:chOff x="9614936" y="4055321"/>
            <a:chExt cx="636961" cy="636961"/>
          </a:xfrm>
        </p:grpSpPr>
        <p:grpSp>
          <p:nvGrpSpPr>
            <p:cNvPr id="4895" name="Google Shape;4895;p137"/>
            <p:cNvGrpSpPr/>
            <p:nvPr/>
          </p:nvGrpSpPr>
          <p:grpSpPr>
            <a:xfrm>
              <a:off x="9614936" y="4055321"/>
              <a:ext cx="636961" cy="636961"/>
              <a:chOff x="10000663" y="501376"/>
              <a:chExt cx="725110" cy="725110"/>
            </a:xfrm>
          </p:grpSpPr>
          <p:sp>
            <p:nvSpPr>
              <p:cNvPr id="4896" name="Google Shape;4896;p137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137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898" name="Google Shape;4898;p137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9725099" y="4165484"/>
              <a:ext cx="416634" cy="416634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899" name="Google Shape;4899;p13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21125" y="1454455"/>
            <a:ext cx="6095824" cy="3632483"/>
          </a:xfrm>
          <a:prstGeom prst="rect">
            <a:avLst/>
          </a:prstGeom>
          <a:noFill/>
          <a:ln>
            <a:noFill/>
          </a:ln>
        </p:spPr>
      </p:pic>
      <p:pic>
        <p:nvPicPr>
          <p:cNvPr id="4900" name="Google Shape;4900;p13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440174" y="1454450"/>
            <a:ext cx="2169750" cy="2184725"/>
          </a:xfrm>
          <a:prstGeom prst="rect">
            <a:avLst/>
          </a:prstGeom>
          <a:noFill/>
          <a:ln>
            <a:noFill/>
          </a:ln>
        </p:spPr>
      </p:pic>
      <p:sp>
        <p:nvSpPr>
          <p:cNvPr id="4901" name="Google Shape;4901;p137"/>
          <p:cNvSpPr/>
          <p:nvPr/>
        </p:nvSpPr>
        <p:spPr>
          <a:xfrm>
            <a:off x="353175" y="4859900"/>
            <a:ext cx="199500" cy="161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06" name="Google Shape;4906;p138" descr="ASU_Horiz_RGB_Digital_MaroonGold.png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2739057" y="2113949"/>
            <a:ext cx="3772425" cy="1046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55" name="Google Shape;4655;p126"/>
          <p:cNvSpPr txBox="1">
            <a:spLocks noGrp="1"/>
          </p:cNvSpPr>
          <p:nvPr>
            <p:ph type="title" idx="4294967295"/>
          </p:nvPr>
        </p:nvSpPr>
        <p:spPr>
          <a:xfrm>
            <a:off x="323550" y="315900"/>
            <a:ext cx="2515200" cy="568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191919"/>
                </a:solidFill>
              </a:rPr>
              <a:t>Congratulations</a:t>
            </a:r>
            <a:br>
              <a:rPr lang="en" sz="3200">
                <a:solidFill>
                  <a:srgbClr val="191919"/>
                </a:solidFill>
              </a:rPr>
            </a:br>
            <a:r>
              <a:rPr lang="en" sz="2200">
                <a:solidFill>
                  <a:schemeClr val="lt1"/>
                </a:solidFill>
                <a:highlight>
                  <a:srgbClr val="191919"/>
                </a:highlight>
              </a:rPr>
              <a:t>Founders’ Day honorees</a:t>
            </a:r>
            <a:endParaRPr sz="2200"/>
          </a:p>
        </p:txBody>
      </p:sp>
      <p:sp>
        <p:nvSpPr>
          <p:cNvPr id="4656" name="Google Shape;4656;p126"/>
          <p:cNvSpPr txBox="1"/>
          <p:nvPr/>
        </p:nvSpPr>
        <p:spPr>
          <a:xfrm>
            <a:off x="321475" y="1576725"/>
            <a:ext cx="2564100" cy="32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11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highlight>
                  <a:schemeClr val="accent1"/>
                </a:highlight>
              </a:rPr>
              <a:t>Faculty Research Achievement Award</a:t>
            </a:r>
            <a:br>
              <a:rPr lang="en" sz="1000" b="1">
                <a:solidFill>
                  <a:schemeClr val="dk1"/>
                </a:solidFill>
                <a:highlight>
                  <a:srgbClr val="FFFFFF"/>
                </a:highlight>
              </a:rPr>
            </a:br>
            <a:r>
              <a:rPr lang="en" sz="1000" b="1">
                <a:solidFill>
                  <a:schemeClr val="lt1"/>
                </a:solidFill>
                <a:highlight>
                  <a:schemeClr val="dk1"/>
                </a:highlight>
              </a:rPr>
              <a:t>Ferran Garcia-Pichel</a:t>
            </a:r>
            <a:br>
              <a:rPr lang="en" sz="1000" b="1" u="sng">
                <a:solidFill>
                  <a:srgbClr val="8C1D40"/>
                </a:solidFill>
                <a:highlight>
                  <a:srgbClr val="FFFFFF"/>
                </a:highlight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</a:br>
            <a:r>
              <a:rPr lang="en" sz="1000">
                <a:highlight>
                  <a:srgbClr val="FFFFFF"/>
                </a:highlight>
              </a:rPr>
              <a:t>Center for Fundamental and Applied Microbiomics</a:t>
            </a:r>
            <a: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  <a:t> and Biodesign Institute</a:t>
            </a:r>
            <a:b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</a:br>
            <a:endParaRPr sz="1000">
              <a:solidFill>
                <a:schemeClr val="dk1"/>
              </a:solidFill>
              <a:highlight>
                <a:srgbClr val="FFFFFF"/>
              </a:highlight>
            </a:endParaRPr>
          </a:p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highlight>
                  <a:schemeClr val="accent1"/>
                </a:highlight>
              </a:rPr>
              <a:t>Faculty Service Achievement Award</a:t>
            </a:r>
            <a:br>
              <a:rPr lang="en" sz="1000" b="1">
                <a:solidFill>
                  <a:schemeClr val="dk1"/>
                </a:solidFill>
                <a:highlight>
                  <a:srgbClr val="FFFFFF"/>
                </a:highlight>
              </a:rPr>
            </a:br>
            <a:r>
              <a:rPr lang="en" sz="1000" b="1">
                <a:solidFill>
                  <a:schemeClr val="lt1"/>
                </a:solidFill>
                <a:highlight>
                  <a:schemeClr val="dk1"/>
                </a:highlight>
              </a:rPr>
              <a:t>Wendy Oakes </a:t>
            </a:r>
            <a:br>
              <a:rPr lang="en" sz="1000" b="1">
                <a:solidFill>
                  <a:schemeClr val="dk1"/>
                </a:solidFill>
                <a:highlight>
                  <a:srgbClr val="FFFFFF"/>
                </a:highlight>
              </a:rPr>
            </a:br>
            <a: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  <a:t>Mary Lou Fulton Teachers College</a:t>
            </a:r>
            <a:b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</a:br>
            <a:endParaRPr sz="1000">
              <a:solidFill>
                <a:schemeClr val="dk1"/>
              </a:solidFill>
              <a:highlight>
                <a:srgbClr val="FFFFFF"/>
              </a:highlight>
            </a:endParaRPr>
          </a:p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000" b="1">
                <a:solidFill>
                  <a:schemeClr val="dk1"/>
                </a:solidFill>
                <a:highlight>
                  <a:schemeClr val="accent1"/>
                </a:highlight>
              </a:rPr>
              <a:t>Teaching Achievement Award</a:t>
            </a:r>
            <a:br>
              <a:rPr lang="en" sz="1000" b="1">
                <a:solidFill>
                  <a:schemeClr val="dk1"/>
                </a:solidFill>
                <a:highlight>
                  <a:srgbClr val="FFFFFF"/>
                </a:highlight>
              </a:rPr>
            </a:br>
            <a:r>
              <a:rPr lang="en" sz="1000" b="1">
                <a:solidFill>
                  <a:schemeClr val="lt1"/>
                </a:solidFill>
                <a:highlight>
                  <a:schemeClr val="dk1"/>
                </a:highlight>
              </a:rPr>
              <a:t>Gina Woodall</a:t>
            </a:r>
            <a:b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</a:br>
            <a:r>
              <a:rPr lang="en" sz="1000">
                <a:solidFill>
                  <a:schemeClr val="dk1"/>
                </a:solidFill>
                <a:highlight>
                  <a:srgbClr val="FFFFFF"/>
                </a:highlight>
              </a:rPr>
              <a:t>School of Politics and Global Studies </a:t>
            </a:r>
            <a:endParaRPr sz="1000">
              <a:solidFill>
                <a:schemeClr val="dk1"/>
              </a:solidFill>
              <a:highlight>
                <a:srgbClr val="FFFFFF"/>
              </a:highlight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highlight>
                <a:srgbClr val="FFFFFF"/>
              </a:highlight>
            </a:endParaRPr>
          </a:p>
        </p:txBody>
      </p:sp>
      <p:pic>
        <p:nvPicPr>
          <p:cNvPr id="4657" name="Google Shape;4657;p126"/>
          <p:cNvPicPr preferRelativeResize="0"/>
          <p:nvPr/>
        </p:nvPicPr>
        <p:blipFill rotWithShape="1">
          <a:blip r:embed="rId4">
            <a:alphaModFix/>
          </a:blip>
          <a:srcRect l="11539" r="13967"/>
          <a:stretch/>
        </p:blipFill>
        <p:spPr>
          <a:xfrm>
            <a:off x="3459200" y="594488"/>
            <a:ext cx="5236749" cy="395453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62" name="Google Shape;4662;p127"/>
          <p:cNvSpPr txBox="1">
            <a:spLocks noGrp="1"/>
          </p:cNvSpPr>
          <p:nvPr>
            <p:ph type="title" idx="4294967295"/>
          </p:nvPr>
        </p:nvSpPr>
        <p:spPr>
          <a:xfrm>
            <a:off x="323550" y="315900"/>
            <a:ext cx="2515200" cy="5685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191919"/>
                </a:solidFill>
              </a:rPr>
              <a:t>Congratulations</a:t>
            </a:r>
            <a:br>
              <a:rPr lang="en" sz="3200">
                <a:solidFill>
                  <a:srgbClr val="191919"/>
                </a:solidFill>
              </a:rPr>
            </a:br>
            <a:r>
              <a:rPr lang="en" sz="2200">
                <a:solidFill>
                  <a:schemeClr val="lt1"/>
                </a:solidFill>
                <a:highlight>
                  <a:srgbClr val="191919"/>
                </a:highlight>
              </a:rPr>
              <a:t>2024 Regents Professors</a:t>
            </a:r>
            <a:endParaRPr sz="2200"/>
          </a:p>
        </p:txBody>
      </p:sp>
      <p:sp>
        <p:nvSpPr>
          <p:cNvPr id="4663" name="Google Shape;4663;p127"/>
          <p:cNvSpPr txBox="1"/>
          <p:nvPr/>
        </p:nvSpPr>
        <p:spPr>
          <a:xfrm>
            <a:off x="321475" y="1576725"/>
            <a:ext cx="2564100" cy="325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  <a:t>Sir Jonathan Bate</a:t>
            </a:r>
            <a:b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</a:br>
            <a:r>
              <a:rPr lang="en" sz="1000">
                <a:solidFill>
                  <a:schemeClr val="dk1"/>
                </a:solidFill>
              </a:rPr>
              <a:t>School of Sustainability and the College of Liberal Arts &amp; Sciences</a:t>
            </a:r>
            <a:endParaRPr sz="115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  <a:t>Alexandra Brewis</a:t>
            </a:r>
            <a:b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</a:br>
            <a:r>
              <a:rPr lang="en" sz="1000">
                <a:solidFill>
                  <a:schemeClr val="dk1"/>
                </a:solidFill>
              </a:rPr>
              <a:t>School of Human Evolution and Social Change</a:t>
            </a:r>
            <a:endParaRPr sz="115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  <a:t>Thomas Choi</a:t>
            </a:r>
            <a:b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</a:br>
            <a:r>
              <a:rPr lang="en" sz="1000">
                <a:solidFill>
                  <a:schemeClr val="dk1"/>
                </a:solidFill>
              </a:rPr>
              <a:t>W. P. Carey School of Business</a:t>
            </a:r>
            <a:endParaRPr sz="115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  <a:p>
            <a:pPr marL="0" marR="1524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  <a:t>Meenakshi Wadhwa</a:t>
            </a:r>
            <a:b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</a:br>
            <a:r>
              <a:rPr lang="en" sz="1000">
                <a:solidFill>
                  <a:schemeClr val="dk1"/>
                </a:solidFill>
              </a:rPr>
              <a:t>School Of Earth and Space Exploration</a:t>
            </a:r>
            <a:br>
              <a:rPr lang="en" sz="1350" b="1">
                <a:solidFill>
                  <a:schemeClr val="dk1"/>
                </a:solidFill>
                <a:highlight>
                  <a:schemeClr val="accent1"/>
                </a:highlight>
                <a:latin typeface="Roboto"/>
                <a:ea typeface="Roboto"/>
                <a:cs typeface="Roboto"/>
                <a:sym typeface="Roboto"/>
              </a:rPr>
            </a:br>
            <a:r>
              <a:rPr lang="en" sz="1300" b="1">
                <a:solidFill>
                  <a:schemeClr val="dk1"/>
                </a:solidFill>
                <a:highlight>
                  <a:schemeClr val="accent1"/>
                </a:highlight>
              </a:rPr>
              <a:t> </a:t>
            </a:r>
            <a:endParaRPr sz="1300" b="1">
              <a:solidFill>
                <a:schemeClr val="dk1"/>
              </a:solidFill>
              <a:highlight>
                <a:schemeClr val="accent1"/>
              </a:highlight>
            </a:endParaRPr>
          </a:p>
          <a:p>
            <a:pPr marL="0" lvl="0" indent="0" algn="l" rtl="0">
              <a:spcBef>
                <a:spcPts val="120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highlight>
                <a:srgbClr val="FFFFFF"/>
              </a:highlight>
            </a:endParaRPr>
          </a:p>
        </p:txBody>
      </p:sp>
      <p:pic>
        <p:nvPicPr>
          <p:cNvPr id="4664" name="Google Shape;4664;p12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907978" y="1280963"/>
            <a:ext cx="5059948" cy="347492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4665" name="Google Shape;4665;p1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56462" y="217900"/>
            <a:ext cx="2722524" cy="186969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70" name="Google Shape;4670;p128"/>
          <p:cNvPicPr preferRelativeResize="0"/>
          <p:nvPr/>
        </p:nvPicPr>
        <p:blipFill rotWithShape="1">
          <a:blip r:embed="rId3">
            <a:alphaModFix/>
          </a:blip>
          <a:srcRect l="7081" t="1322" r="6763"/>
          <a:stretch/>
        </p:blipFill>
        <p:spPr>
          <a:xfrm>
            <a:off x="0" y="0"/>
            <a:ext cx="3534924" cy="5141225"/>
          </a:xfrm>
          <a:prstGeom prst="rect">
            <a:avLst/>
          </a:prstGeom>
          <a:noFill/>
          <a:ln>
            <a:noFill/>
          </a:ln>
        </p:spPr>
      </p:pic>
      <p:sp>
        <p:nvSpPr>
          <p:cNvPr id="4671" name="Google Shape;4671;p128"/>
          <p:cNvSpPr txBox="1"/>
          <p:nvPr/>
        </p:nvSpPr>
        <p:spPr>
          <a:xfrm>
            <a:off x="3821500" y="595225"/>
            <a:ext cx="4839300" cy="399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12700" lvl="0" indent="0" algn="l" rtl="0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en" sz="2400" b="1">
                <a:highlight>
                  <a:schemeClr val="accent1"/>
                </a:highlight>
              </a:rPr>
              <a:t>For your awareness</a:t>
            </a:r>
            <a:br>
              <a:rPr lang="en" sz="2400" b="1">
                <a:highlight>
                  <a:schemeClr val="accent1"/>
                </a:highlight>
              </a:rPr>
            </a:br>
            <a:br>
              <a:rPr lang="en" sz="2400" b="1">
                <a:highlight>
                  <a:schemeClr val="accent1"/>
                </a:highlight>
              </a:rPr>
            </a:br>
            <a:r>
              <a:rPr lang="en" b="1"/>
              <a:t>State of Arizona House of Representatives</a:t>
            </a:r>
            <a:endParaRPr b="1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solidFill>
                  <a:srgbClr val="212121"/>
                </a:solidFill>
              </a:rPr>
              <a:t> </a:t>
            </a:r>
            <a:endParaRPr sz="2400" b="1">
              <a:solidFill>
                <a:srgbClr val="21212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212121"/>
                </a:solidFill>
                <a:highlight>
                  <a:schemeClr val="accent1"/>
                </a:highlight>
              </a:rPr>
              <a:t>HB2735</a:t>
            </a:r>
            <a:br>
              <a:rPr lang="en" sz="1600" b="1">
                <a:solidFill>
                  <a:srgbClr val="212121"/>
                </a:solidFill>
              </a:rPr>
            </a:br>
            <a:r>
              <a:rPr lang="en" sz="1600">
                <a:solidFill>
                  <a:srgbClr val="212121"/>
                </a:solidFill>
              </a:rPr>
              <a:t>ABOR; course approval; accounting system</a:t>
            </a:r>
            <a:endParaRPr sz="1600">
              <a:solidFill>
                <a:srgbClr val="21212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rgbClr val="212121"/>
              </a:solidFill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212121"/>
                </a:solidFill>
                <a:highlight>
                  <a:schemeClr val="accent1"/>
                </a:highlight>
              </a:rPr>
              <a:t>HB2178</a:t>
            </a:r>
            <a:br>
              <a:rPr lang="en" sz="1600" b="1">
                <a:solidFill>
                  <a:srgbClr val="212121"/>
                </a:solidFill>
              </a:rPr>
            </a:br>
            <a:r>
              <a:rPr lang="en" sz="1600">
                <a:solidFill>
                  <a:srgbClr val="212121"/>
                </a:solidFill>
              </a:rPr>
              <a:t>Universities; student fees; clubs; organizations</a:t>
            </a:r>
            <a:endParaRPr sz="1600">
              <a:solidFill>
                <a:srgbClr val="21212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76" name="Google Shape;4676;p129"/>
          <p:cNvSpPr txBox="1"/>
          <p:nvPr/>
        </p:nvSpPr>
        <p:spPr>
          <a:xfrm>
            <a:off x="485777" y="2318520"/>
            <a:ext cx="5879254" cy="57708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 b="1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and Arizona State University</a:t>
            </a:r>
            <a:endParaRPr sz="33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7" name="Google Shape;4677;p129"/>
          <p:cNvSpPr txBox="1"/>
          <p:nvPr/>
        </p:nvSpPr>
        <p:spPr>
          <a:xfrm>
            <a:off x="485779" y="2948996"/>
            <a:ext cx="4420899" cy="392415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Operational and Financial Review</a:t>
            </a:r>
            <a:endParaRPr sz="2100"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78" name="Google Shape;4678;p129"/>
          <p:cNvSpPr/>
          <p:nvPr/>
        </p:nvSpPr>
        <p:spPr>
          <a:xfrm>
            <a:off x="485776" y="4410210"/>
            <a:ext cx="6094412" cy="5539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Michael M. Crow</a:t>
            </a:r>
            <a:endParaRPr sz="110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Tempe, Arizona</a:t>
            </a:r>
            <a:endParaRPr sz="110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solidFill>
                  <a:srgbClr val="595959"/>
                </a:solidFill>
                <a:latin typeface="Arial"/>
                <a:ea typeface="Arial"/>
                <a:cs typeface="Arial"/>
                <a:sym typeface="Arial"/>
              </a:rPr>
              <a:t>February 22, 2024</a:t>
            </a:r>
            <a:endParaRPr sz="1100"/>
          </a:p>
        </p:txBody>
      </p:sp>
      <p:sp>
        <p:nvSpPr>
          <p:cNvPr id="4679" name="Google Shape;4679;p129"/>
          <p:cNvSpPr txBox="1"/>
          <p:nvPr/>
        </p:nvSpPr>
        <p:spPr>
          <a:xfrm>
            <a:off x="485776" y="1741439"/>
            <a:ext cx="7055057" cy="57708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State of the ASU Public Enterprise</a:t>
            </a:r>
            <a:endParaRPr sz="33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680" name="Google Shape;4680;p129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071528" y="4475912"/>
            <a:ext cx="950078" cy="55785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5" name="Google Shape;4685;p130"/>
          <p:cNvSpPr/>
          <p:nvPr/>
        </p:nvSpPr>
        <p:spPr>
          <a:xfrm>
            <a:off x="-70061" y="-52796"/>
            <a:ext cx="9284123" cy="5249092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686" name="Google Shape;4686;p130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8070617" y="4475417"/>
            <a:ext cx="949831" cy="557710"/>
          </a:xfrm>
          <a:prstGeom prst="rect">
            <a:avLst/>
          </a:prstGeom>
          <a:noFill/>
          <a:ln>
            <a:noFill/>
          </a:ln>
        </p:spPr>
      </p:pic>
      <p:sp>
        <p:nvSpPr>
          <p:cNvPr id="4687" name="Google Shape;4687;p130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6</a:t>
            </a:fld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8" name="Google Shape;4688;p130"/>
          <p:cNvSpPr txBox="1"/>
          <p:nvPr/>
        </p:nvSpPr>
        <p:spPr>
          <a:xfrm>
            <a:off x="485776" y="1948599"/>
            <a:ext cx="5574424" cy="62315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Financial Strategies</a:t>
            </a:r>
            <a:endParaRPr sz="36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89" name="Google Shape;4689;p130"/>
          <p:cNvGrpSpPr/>
          <p:nvPr/>
        </p:nvGrpSpPr>
        <p:grpSpPr>
          <a:xfrm>
            <a:off x="8109089" y="4466725"/>
            <a:ext cx="870669" cy="545807"/>
            <a:chOff x="10810530" y="5955633"/>
            <a:chExt cx="1160892" cy="727742"/>
          </a:xfrm>
        </p:grpSpPr>
        <p:sp>
          <p:nvSpPr>
            <p:cNvPr id="4690" name="Google Shape;4690;p130"/>
            <p:cNvSpPr/>
            <p:nvPr/>
          </p:nvSpPr>
          <p:spPr>
            <a:xfrm>
              <a:off x="10810531" y="5955633"/>
              <a:ext cx="1155031" cy="709863"/>
            </a:xfrm>
            <a:prstGeom prst="rect">
              <a:avLst/>
            </a:pr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pic>
          <p:nvPicPr>
            <p:cNvPr id="4691" name="Google Shape;4691;p130" descr="Logo&#10;&#10;Description automatically generated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10810530" y="6002405"/>
              <a:ext cx="1160892" cy="68097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692" name="Google Shape;4692;p130"/>
          <p:cNvSpPr txBox="1"/>
          <p:nvPr/>
        </p:nvSpPr>
        <p:spPr>
          <a:xfrm>
            <a:off x="485777" y="2570099"/>
            <a:ext cx="2708195" cy="62315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and Tactics</a:t>
            </a:r>
            <a:endParaRPr sz="36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97" name="Google Shape;4697;p131"/>
          <p:cNvPicPr preferRelativeResize="0"/>
          <p:nvPr/>
        </p:nvPicPr>
        <p:blipFill rotWithShape="1">
          <a:blip r:embed="rId3">
            <a:alphaModFix/>
          </a:blip>
          <a:srcRect r="58164"/>
          <a:stretch/>
        </p:blipFill>
        <p:spPr>
          <a:xfrm>
            <a:off x="8071377" y="4476469"/>
            <a:ext cx="841414" cy="558100"/>
          </a:xfrm>
          <a:prstGeom prst="rect">
            <a:avLst/>
          </a:prstGeom>
          <a:noFill/>
          <a:ln>
            <a:noFill/>
          </a:ln>
        </p:spPr>
      </p:pic>
      <p:sp>
        <p:nvSpPr>
          <p:cNvPr id="4698" name="Google Shape;4698;p131"/>
          <p:cNvSpPr/>
          <p:nvPr/>
        </p:nvSpPr>
        <p:spPr>
          <a:xfrm>
            <a:off x="1192" y="0"/>
            <a:ext cx="9141619" cy="5143500"/>
          </a:xfrm>
          <a:prstGeom prst="rect">
            <a:avLst/>
          </a:prstGeom>
          <a:solidFill>
            <a:srgbClr val="D8D8D8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99" name="Google Shape;4699;p131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7</a:t>
            </a:fld>
            <a:endParaRPr sz="800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00" name="Google Shape;4700;p131"/>
          <p:cNvSpPr txBox="1"/>
          <p:nvPr/>
        </p:nvSpPr>
        <p:spPr>
          <a:xfrm>
            <a:off x="1252774" y="2261258"/>
            <a:ext cx="4654288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Aggressively grow and diversify sources of revenue</a:t>
            </a:r>
            <a:endParaRPr sz="1100"/>
          </a:p>
        </p:txBody>
      </p:sp>
      <p:sp>
        <p:nvSpPr>
          <p:cNvPr id="4701" name="Google Shape;4701;p131"/>
          <p:cNvSpPr txBox="1"/>
          <p:nvPr/>
        </p:nvSpPr>
        <p:spPr>
          <a:xfrm>
            <a:off x="1252774" y="2957450"/>
            <a:ext cx="5619398" cy="2844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Centrally manage enterprise resources for strategic deployment </a:t>
            </a:r>
            <a:endParaRPr sz="1100"/>
          </a:p>
        </p:txBody>
      </p:sp>
      <p:sp>
        <p:nvSpPr>
          <p:cNvPr id="4702" name="Google Shape;4702;p131"/>
          <p:cNvSpPr txBox="1"/>
          <p:nvPr/>
        </p:nvSpPr>
        <p:spPr>
          <a:xfrm>
            <a:off x="1252774" y="3552641"/>
            <a:ext cx="5619398" cy="4847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Create incentives for colleges and schools to be responsible </a:t>
            </a:r>
            <a:b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academic entrepreneurs</a:t>
            </a:r>
            <a:endParaRPr sz="1100"/>
          </a:p>
        </p:txBody>
      </p:sp>
      <p:sp>
        <p:nvSpPr>
          <p:cNvPr id="4703" name="Google Shape;4703;p131"/>
          <p:cNvSpPr txBox="1"/>
          <p:nvPr/>
        </p:nvSpPr>
        <p:spPr>
          <a:xfrm>
            <a:off x="1252774" y="1481743"/>
            <a:ext cx="4406267" cy="499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Implement mechanisms that result in quality improvement despite minimal public investment</a:t>
            </a:r>
            <a:endParaRPr sz="1100"/>
          </a:p>
        </p:txBody>
      </p:sp>
      <p:grpSp>
        <p:nvGrpSpPr>
          <p:cNvPr id="4704" name="Google Shape;4704;p131"/>
          <p:cNvGrpSpPr/>
          <p:nvPr/>
        </p:nvGrpSpPr>
        <p:grpSpPr>
          <a:xfrm>
            <a:off x="720942" y="2165621"/>
            <a:ext cx="477721" cy="477721"/>
            <a:chOff x="9614936" y="1502287"/>
            <a:chExt cx="636961" cy="636961"/>
          </a:xfrm>
        </p:grpSpPr>
        <p:grpSp>
          <p:nvGrpSpPr>
            <p:cNvPr id="4705" name="Google Shape;4705;p131"/>
            <p:cNvGrpSpPr/>
            <p:nvPr/>
          </p:nvGrpSpPr>
          <p:grpSpPr>
            <a:xfrm>
              <a:off x="9614936" y="1502287"/>
              <a:ext cx="636961" cy="636961"/>
              <a:chOff x="10000663" y="501376"/>
              <a:chExt cx="725110" cy="725110"/>
            </a:xfrm>
          </p:grpSpPr>
          <p:sp>
            <p:nvSpPr>
              <p:cNvPr id="4706" name="Google Shape;4706;p131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07" name="Google Shape;4707;p131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08" name="Google Shape;4708;p131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9750985" y="1638336"/>
              <a:ext cx="364863" cy="364863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709" name="Google Shape;4709;p131"/>
          <p:cNvGrpSpPr/>
          <p:nvPr/>
        </p:nvGrpSpPr>
        <p:grpSpPr>
          <a:xfrm>
            <a:off x="720942" y="3532694"/>
            <a:ext cx="477721" cy="477721"/>
            <a:chOff x="9564021" y="3879723"/>
            <a:chExt cx="636961" cy="636961"/>
          </a:xfrm>
        </p:grpSpPr>
        <p:grpSp>
          <p:nvGrpSpPr>
            <p:cNvPr id="4710" name="Google Shape;4710;p131"/>
            <p:cNvGrpSpPr/>
            <p:nvPr/>
          </p:nvGrpSpPr>
          <p:grpSpPr>
            <a:xfrm>
              <a:off x="9564021" y="3879723"/>
              <a:ext cx="636961" cy="636961"/>
              <a:chOff x="10000663" y="501376"/>
              <a:chExt cx="725110" cy="725110"/>
            </a:xfrm>
          </p:grpSpPr>
          <p:sp>
            <p:nvSpPr>
              <p:cNvPr id="4711" name="Google Shape;4711;p131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2" name="Google Shape;4712;p131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13" name="Google Shape;4713;p131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9687241" y="4051869"/>
              <a:ext cx="407981" cy="290687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714" name="Google Shape;4714;p131"/>
          <p:cNvGrpSpPr/>
          <p:nvPr/>
        </p:nvGrpSpPr>
        <p:grpSpPr>
          <a:xfrm>
            <a:off x="720942" y="2849157"/>
            <a:ext cx="477721" cy="477721"/>
            <a:chOff x="9614936" y="4055321"/>
            <a:chExt cx="636961" cy="636961"/>
          </a:xfrm>
        </p:grpSpPr>
        <p:grpSp>
          <p:nvGrpSpPr>
            <p:cNvPr id="4715" name="Google Shape;4715;p131"/>
            <p:cNvGrpSpPr/>
            <p:nvPr/>
          </p:nvGrpSpPr>
          <p:grpSpPr>
            <a:xfrm>
              <a:off x="9614936" y="4055321"/>
              <a:ext cx="636961" cy="636961"/>
              <a:chOff x="10000663" y="501376"/>
              <a:chExt cx="725110" cy="725110"/>
            </a:xfrm>
          </p:grpSpPr>
          <p:sp>
            <p:nvSpPr>
              <p:cNvPr id="4716" name="Google Shape;4716;p131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17" name="Google Shape;4717;p131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18" name="Google Shape;4718;p131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25099" y="4165484"/>
              <a:ext cx="416634" cy="416634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719" name="Google Shape;4719;p131"/>
          <p:cNvGrpSpPr/>
          <p:nvPr/>
        </p:nvGrpSpPr>
        <p:grpSpPr>
          <a:xfrm>
            <a:off x="720942" y="1482083"/>
            <a:ext cx="477721" cy="477721"/>
            <a:chOff x="8910971" y="2044986"/>
            <a:chExt cx="636961" cy="636961"/>
          </a:xfrm>
        </p:grpSpPr>
        <p:grpSp>
          <p:nvGrpSpPr>
            <p:cNvPr id="4720" name="Google Shape;4720;p131"/>
            <p:cNvGrpSpPr/>
            <p:nvPr/>
          </p:nvGrpSpPr>
          <p:grpSpPr>
            <a:xfrm>
              <a:off x="8910971" y="2044986"/>
              <a:ext cx="636961" cy="636961"/>
              <a:chOff x="10000663" y="501376"/>
              <a:chExt cx="725110" cy="725110"/>
            </a:xfrm>
          </p:grpSpPr>
          <p:sp>
            <p:nvSpPr>
              <p:cNvPr id="4721" name="Google Shape;4721;p131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22" name="Google Shape;4722;p131"/>
              <p:cNvSpPr/>
              <p:nvPr/>
            </p:nvSpPr>
            <p:spPr>
              <a:xfrm>
                <a:off x="10027093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23" name="Google Shape;4723;p131"/>
            <p:cNvPicPr preferRelativeResize="0"/>
            <p:nvPr/>
          </p:nvPicPr>
          <p:blipFill rotWithShape="1">
            <a:blip r:embed="rId7">
              <a:alphaModFix/>
            </a:blip>
            <a:srcRect/>
            <a:stretch/>
          </p:blipFill>
          <p:spPr>
            <a:xfrm>
              <a:off x="9047139" y="2218936"/>
              <a:ext cx="372899" cy="3053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24" name="Google Shape;4724;p131"/>
          <p:cNvSpPr txBox="1"/>
          <p:nvPr/>
        </p:nvSpPr>
        <p:spPr>
          <a:xfrm>
            <a:off x="485776" y="324181"/>
            <a:ext cx="4776224" cy="34615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introduced public enterprise financial</a:t>
            </a:r>
            <a:endParaRPr sz="18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25" name="Google Shape;4725;p131"/>
          <p:cNvSpPr txBox="1"/>
          <p:nvPr/>
        </p:nvSpPr>
        <p:spPr>
          <a:xfrm>
            <a:off x="485776" y="651683"/>
            <a:ext cx="3549002" cy="346153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management strategies in 2004</a:t>
            </a:r>
            <a:endParaRPr sz="1800" b="1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4726" name="Google Shape;4726;p131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8070617" y="4475417"/>
            <a:ext cx="949831" cy="5577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31" name="Google Shape;4731;p132"/>
          <p:cNvCxnSpPr/>
          <p:nvPr/>
        </p:nvCxnSpPr>
        <p:spPr>
          <a:xfrm>
            <a:off x="5686513" y="228310"/>
            <a:ext cx="0" cy="850989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32" name="Google Shape;4732;p132"/>
          <p:cNvSpPr txBox="1"/>
          <p:nvPr/>
        </p:nvSpPr>
        <p:spPr>
          <a:xfrm>
            <a:off x="6630595" y="449840"/>
            <a:ext cx="1938641" cy="4501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Implement mechanisms that result in quality improvement despite minimal public investment</a:t>
            </a:r>
            <a:endParaRPr sz="1100"/>
          </a:p>
        </p:txBody>
      </p:sp>
      <p:sp>
        <p:nvSpPr>
          <p:cNvPr id="4733" name="Google Shape;4733;p132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8</a:t>
            </a:fld>
            <a:endParaRPr sz="8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34" name="Google Shape;4734;p132"/>
          <p:cNvGrpSpPr/>
          <p:nvPr/>
        </p:nvGrpSpPr>
        <p:grpSpPr>
          <a:xfrm>
            <a:off x="5942382" y="377705"/>
            <a:ext cx="543833" cy="543832"/>
            <a:chOff x="7921588" y="3313068"/>
            <a:chExt cx="725110" cy="725110"/>
          </a:xfrm>
        </p:grpSpPr>
        <p:grpSp>
          <p:nvGrpSpPr>
            <p:cNvPr id="4735" name="Google Shape;4735;p132"/>
            <p:cNvGrpSpPr/>
            <p:nvPr/>
          </p:nvGrpSpPr>
          <p:grpSpPr>
            <a:xfrm>
              <a:off x="7921588" y="3313068"/>
              <a:ext cx="725110" cy="725110"/>
              <a:chOff x="10000663" y="501376"/>
              <a:chExt cx="725110" cy="725110"/>
            </a:xfrm>
          </p:grpSpPr>
          <p:sp>
            <p:nvSpPr>
              <p:cNvPr id="4736" name="Google Shape;4736;p132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37" name="Google Shape;4737;p132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38" name="Google Shape;4738;p132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8129674" y="3481483"/>
              <a:ext cx="335874" cy="38828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39" name="Google Shape;4739;p132"/>
          <p:cNvSpPr txBox="1"/>
          <p:nvPr/>
        </p:nvSpPr>
        <p:spPr>
          <a:xfrm>
            <a:off x="485776" y="324182"/>
            <a:ext cx="4707458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receives less in state investment per</a:t>
            </a:r>
            <a:endParaRPr sz="1100"/>
          </a:p>
        </p:txBody>
      </p:sp>
      <p:sp>
        <p:nvSpPr>
          <p:cNvPr id="4740" name="Google Shape;4740;p132"/>
          <p:cNvSpPr txBox="1"/>
          <p:nvPr/>
        </p:nvSpPr>
        <p:spPr>
          <a:xfrm>
            <a:off x="485775" y="651683"/>
            <a:ext cx="3874054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degree awarded than comparators</a:t>
            </a:r>
            <a:endParaRPr sz="1100"/>
          </a:p>
        </p:txBody>
      </p:sp>
      <p:sp>
        <p:nvSpPr>
          <p:cNvPr id="4741" name="Google Shape;4741;p132"/>
          <p:cNvSpPr txBox="1"/>
          <p:nvPr/>
        </p:nvSpPr>
        <p:spPr>
          <a:xfrm>
            <a:off x="995478" y="4780727"/>
            <a:ext cx="4751542" cy="253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*Colorado's $23.5M in state appropriations are directed to specific purposes, so are not counted as appropriations for IPEDS reporting.</a:t>
            </a:r>
            <a:b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 Source: Integrated Postsecondary Education Data System. Includes all degrees. First and Second Majors.</a:t>
            </a:r>
            <a:endParaRPr sz="6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742" name="Google Shape;4742;p132"/>
          <p:cNvGrpSpPr/>
          <p:nvPr/>
        </p:nvGrpSpPr>
        <p:grpSpPr>
          <a:xfrm>
            <a:off x="5942382" y="382186"/>
            <a:ext cx="543833" cy="543833"/>
            <a:chOff x="8910971" y="2044986"/>
            <a:chExt cx="636961" cy="636961"/>
          </a:xfrm>
        </p:grpSpPr>
        <p:grpSp>
          <p:nvGrpSpPr>
            <p:cNvPr id="4743" name="Google Shape;4743;p132"/>
            <p:cNvGrpSpPr/>
            <p:nvPr/>
          </p:nvGrpSpPr>
          <p:grpSpPr>
            <a:xfrm>
              <a:off x="8910971" y="2044986"/>
              <a:ext cx="636961" cy="636961"/>
              <a:chOff x="10000663" y="501376"/>
              <a:chExt cx="725110" cy="725110"/>
            </a:xfrm>
          </p:grpSpPr>
          <p:sp>
            <p:nvSpPr>
              <p:cNvPr id="4744" name="Google Shape;4744;p132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45" name="Google Shape;4745;p132"/>
              <p:cNvSpPr/>
              <p:nvPr/>
            </p:nvSpPr>
            <p:spPr>
              <a:xfrm>
                <a:off x="10027093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46" name="Google Shape;4746;p132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9047139" y="2218936"/>
              <a:ext cx="372899" cy="3053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47" name="Google Shape;4747;p132"/>
          <p:cNvSpPr txBox="1"/>
          <p:nvPr/>
        </p:nvSpPr>
        <p:spPr>
          <a:xfrm>
            <a:off x="7009472" y="4356120"/>
            <a:ext cx="412595" cy="2077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 b="1">
                <a:solidFill>
                  <a:srgbClr val="A5A5A5"/>
                </a:solidFill>
                <a:latin typeface="Arial"/>
                <a:ea typeface="Arial"/>
                <a:cs typeface="Arial"/>
                <a:sym typeface="Arial"/>
              </a:rPr>
              <a:t>*</a:t>
            </a:r>
            <a:endParaRPr sz="1100"/>
          </a:p>
        </p:txBody>
      </p:sp>
      <p:pic>
        <p:nvPicPr>
          <p:cNvPr id="4748" name="Google Shape;4748;p13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51650" y="1279548"/>
            <a:ext cx="7855497" cy="35011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3" name="Google Shape;4753;p133"/>
          <p:cNvGrpSpPr/>
          <p:nvPr/>
        </p:nvGrpSpPr>
        <p:grpSpPr>
          <a:xfrm>
            <a:off x="1192" y="0"/>
            <a:ext cx="9141619" cy="1622997"/>
            <a:chOff x="0" y="0"/>
            <a:chExt cx="12188825" cy="2163996"/>
          </a:xfrm>
        </p:grpSpPr>
        <p:sp>
          <p:nvSpPr>
            <p:cNvPr id="4754" name="Google Shape;4754;p133"/>
            <p:cNvSpPr/>
            <p:nvPr/>
          </p:nvSpPr>
          <p:spPr>
            <a:xfrm>
              <a:off x="0" y="0"/>
              <a:ext cx="12188825" cy="2123005"/>
            </a:xfrm>
            <a:prstGeom prst="rect">
              <a:avLst/>
            </a:prstGeom>
            <a:solidFill>
              <a:srgbClr val="BFBFBF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33"/>
            <p:cNvSpPr/>
            <p:nvPr/>
          </p:nvSpPr>
          <p:spPr>
            <a:xfrm>
              <a:off x="378775" y="1743478"/>
              <a:ext cx="11431273" cy="420518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4756" name="Google Shape;4756;p133"/>
          <p:cNvCxnSpPr/>
          <p:nvPr/>
        </p:nvCxnSpPr>
        <p:spPr>
          <a:xfrm>
            <a:off x="5686513" y="228310"/>
            <a:ext cx="0" cy="850989"/>
          </a:xfrm>
          <a:prstGeom prst="straightConnector1">
            <a:avLst/>
          </a:prstGeom>
          <a:noFill/>
          <a:ln w="254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</p:cxnSp>
      <p:sp>
        <p:nvSpPr>
          <p:cNvPr id="4757" name="Google Shape;4757;p133"/>
          <p:cNvSpPr txBox="1"/>
          <p:nvPr/>
        </p:nvSpPr>
        <p:spPr>
          <a:xfrm>
            <a:off x="6630595" y="449840"/>
            <a:ext cx="1938641" cy="4501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Implement mechanisms that result in quality improvement despite minimal public investment</a:t>
            </a:r>
            <a:endParaRPr sz="1100"/>
          </a:p>
        </p:txBody>
      </p:sp>
      <p:grpSp>
        <p:nvGrpSpPr>
          <p:cNvPr id="4758" name="Google Shape;4758;p133"/>
          <p:cNvGrpSpPr/>
          <p:nvPr/>
        </p:nvGrpSpPr>
        <p:grpSpPr>
          <a:xfrm>
            <a:off x="5942382" y="377705"/>
            <a:ext cx="543833" cy="543832"/>
            <a:chOff x="7921588" y="3313068"/>
            <a:chExt cx="725110" cy="725110"/>
          </a:xfrm>
        </p:grpSpPr>
        <p:grpSp>
          <p:nvGrpSpPr>
            <p:cNvPr id="4759" name="Google Shape;4759;p133"/>
            <p:cNvGrpSpPr/>
            <p:nvPr/>
          </p:nvGrpSpPr>
          <p:grpSpPr>
            <a:xfrm>
              <a:off x="7921588" y="3313068"/>
              <a:ext cx="725110" cy="725110"/>
              <a:chOff x="10000663" y="501376"/>
              <a:chExt cx="725110" cy="725110"/>
            </a:xfrm>
          </p:grpSpPr>
          <p:sp>
            <p:nvSpPr>
              <p:cNvPr id="4760" name="Google Shape;4760;p133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133"/>
              <p:cNvSpPr/>
              <p:nvPr/>
            </p:nvSpPr>
            <p:spPr>
              <a:xfrm>
                <a:off x="10027090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62" name="Google Shape;4762;p133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8129674" y="3481483"/>
              <a:ext cx="335874" cy="38828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63" name="Google Shape;4763;p133"/>
          <p:cNvSpPr txBox="1"/>
          <p:nvPr/>
        </p:nvSpPr>
        <p:spPr>
          <a:xfrm>
            <a:off x="315436" y="4815377"/>
            <a:ext cx="401490" cy="184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8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9</a:t>
            </a:fld>
            <a:endParaRPr sz="800">
              <a:solidFill>
                <a:srgbClr val="BFBFB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64" name="Google Shape;4764;p133"/>
          <p:cNvSpPr txBox="1"/>
          <p:nvPr/>
        </p:nvSpPr>
        <p:spPr>
          <a:xfrm>
            <a:off x="485776" y="324182"/>
            <a:ext cx="4294127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ASU spends more on student-focused</a:t>
            </a:r>
            <a:endParaRPr sz="1100"/>
          </a:p>
        </p:txBody>
      </p:sp>
      <p:sp>
        <p:nvSpPr>
          <p:cNvPr id="4765" name="Google Shape;4765;p133"/>
          <p:cNvSpPr txBox="1"/>
          <p:nvPr/>
        </p:nvSpPr>
        <p:spPr>
          <a:xfrm>
            <a:off x="485776" y="651683"/>
            <a:ext cx="3185175" cy="34624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functions than comparators</a:t>
            </a:r>
            <a:endParaRPr sz="1100"/>
          </a:p>
        </p:txBody>
      </p:sp>
      <p:grpSp>
        <p:nvGrpSpPr>
          <p:cNvPr id="4766" name="Google Shape;4766;p133"/>
          <p:cNvGrpSpPr/>
          <p:nvPr/>
        </p:nvGrpSpPr>
        <p:grpSpPr>
          <a:xfrm>
            <a:off x="5942382" y="382186"/>
            <a:ext cx="543833" cy="543833"/>
            <a:chOff x="8910971" y="2044986"/>
            <a:chExt cx="636961" cy="636961"/>
          </a:xfrm>
        </p:grpSpPr>
        <p:grpSp>
          <p:nvGrpSpPr>
            <p:cNvPr id="4767" name="Google Shape;4767;p133"/>
            <p:cNvGrpSpPr/>
            <p:nvPr/>
          </p:nvGrpSpPr>
          <p:grpSpPr>
            <a:xfrm>
              <a:off x="8910971" y="2044986"/>
              <a:ext cx="636961" cy="636961"/>
              <a:chOff x="10000663" y="501376"/>
              <a:chExt cx="725110" cy="725110"/>
            </a:xfrm>
          </p:grpSpPr>
          <p:sp>
            <p:nvSpPr>
              <p:cNvPr id="4768" name="Google Shape;4768;p133"/>
              <p:cNvSpPr/>
              <p:nvPr/>
            </p:nvSpPr>
            <p:spPr>
              <a:xfrm>
                <a:off x="10000663" y="501376"/>
                <a:ext cx="725110" cy="72511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133"/>
              <p:cNvSpPr/>
              <p:nvPr/>
            </p:nvSpPr>
            <p:spPr>
              <a:xfrm>
                <a:off x="10027093" y="527803"/>
                <a:ext cx="672256" cy="672256"/>
              </a:xfrm>
              <a:prstGeom prst="ellipse">
                <a:avLst/>
              </a:prstGeom>
              <a:solidFill>
                <a:srgbClr val="26262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4770" name="Google Shape;4770;p133"/>
            <p:cNvPicPr preferRelativeResize="0"/>
            <p:nvPr/>
          </p:nvPicPr>
          <p:blipFill rotWithShape="1">
            <a:blip r:embed="rId4">
              <a:alphaModFix/>
            </a:blip>
            <a:srcRect/>
            <a:stretch/>
          </p:blipFill>
          <p:spPr>
            <a:xfrm>
              <a:off x="9047139" y="2218936"/>
              <a:ext cx="372899" cy="305378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71" name="Google Shape;4771;p133"/>
          <p:cNvSpPr txBox="1"/>
          <p:nvPr/>
        </p:nvSpPr>
        <p:spPr>
          <a:xfrm>
            <a:off x="1025399" y="4771476"/>
            <a:ext cx="4036201" cy="25391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Source: Integrated Postsecondary Education Data System</a:t>
            </a:r>
            <a:endParaRPr sz="110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">
                <a:solidFill>
                  <a:srgbClr val="BFBFBF"/>
                </a:solidFill>
                <a:latin typeface="Arial"/>
                <a:ea typeface="Arial"/>
                <a:cs typeface="Arial"/>
                <a:sym typeface="Arial"/>
              </a:rPr>
              <a:t>Student-focused expenses include Instruction, Academic Support, Student Service, and Scholarships and fellows.</a:t>
            </a:r>
            <a:endParaRPr sz="1100"/>
          </a:p>
        </p:txBody>
      </p:sp>
      <p:grpSp>
        <p:nvGrpSpPr>
          <p:cNvPr id="4772" name="Google Shape;4772;p133"/>
          <p:cNvGrpSpPr/>
          <p:nvPr/>
        </p:nvGrpSpPr>
        <p:grpSpPr>
          <a:xfrm>
            <a:off x="13281641" y="-1764235"/>
            <a:ext cx="8170968" cy="3082909"/>
            <a:chOff x="974114" y="2187263"/>
            <a:chExt cx="10894624" cy="4110546"/>
          </a:xfrm>
        </p:grpSpPr>
        <p:sp>
          <p:nvSpPr>
            <p:cNvPr id="4773" name="Google Shape;4773;p133"/>
            <p:cNvSpPr txBox="1"/>
            <p:nvPr/>
          </p:nvSpPr>
          <p:spPr>
            <a:xfrm>
              <a:off x="10016104" y="4020875"/>
              <a:ext cx="1439234" cy="246093"/>
            </a:xfrm>
            <a:prstGeom prst="rect">
              <a:avLst/>
            </a:prstGeom>
            <a:solidFill>
              <a:srgbClr val="D6D6D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Institutional support</a:t>
              </a:r>
              <a:endParaRPr sz="1100"/>
            </a:p>
          </p:txBody>
        </p:sp>
        <p:sp>
          <p:nvSpPr>
            <p:cNvPr id="4774" name="Google Shape;4774;p133"/>
            <p:cNvSpPr txBox="1"/>
            <p:nvPr/>
          </p:nvSpPr>
          <p:spPr>
            <a:xfrm>
              <a:off x="10016103" y="4572953"/>
              <a:ext cx="1232939" cy="246157"/>
            </a:xfrm>
            <a:prstGeom prst="rect">
              <a:avLst/>
            </a:prstGeom>
            <a:solidFill>
              <a:srgbClr val="DE577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2F2F2"/>
                  </a:solidFill>
                  <a:latin typeface="Arial"/>
                  <a:ea typeface="Arial"/>
                  <a:cs typeface="Arial"/>
                  <a:sym typeface="Arial"/>
                </a:rPr>
                <a:t>Student Services</a:t>
              </a:r>
              <a:endParaRPr sz="1100"/>
            </a:p>
          </p:txBody>
        </p:sp>
        <p:sp>
          <p:nvSpPr>
            <p:cNvPr id="4775" name="Google Shape;4775;p133"/>
            <p:cNvSpPr txBox="1"/>
            <p:nvPr/>
          </p:nvSpPr>
          <p:spPr>
            <a:xfrm>
              <a:off x="10016103" y="5125030"/>
              <a:ext cx="884700" cy="246029"/>
            </a:xfrm>
            <a:prstGeom prst="rect">
              <a:avLst/>
            </a:prstGeom>
            <a:solidFill>
              <a:srgbClr val="6F152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Instruction</a:t>
              </a:r>
              <a:endParaRPr sz="1100"/>
            </a:p>
          </p:txBody>
        </p:sp>
        <p:sp>
          <p:nvSpPr>
            <p:cNvPr id="4776" name="Google Shape;4776;p133"/>
            <p:cNvSpPr txBox="1"/>
            <p:nvPr/>
          </p:nvSpPr>
          <p:spPr>
            <a:xfrm>
              <a:off x="10016104" y="4849025"/>
              <a:ext cx="1294390" cy="246093"/>
            </a:xfrm>
            <a:prstGeom prst="rect">
              <a:avLst/>
            </a:prstGeom>
            <a:solidFill>
              <a:srgbClr val="951D4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Academic support</a:t>
              </a:r>
              <a:endParaRPr sz="1100"/>
            </a:p>
          </p:txBody>
        </p:sp>
        <p:sp>
          <p:nvSpPr>
            <p:cNvPr id="4777" name="Google Shape;4777;p133"/>
            <p:cNvSpPr txBox="1"/>
            <p:nvPr/>
          </p:nvSpPr>
          <p:spPr>
            <a:xfrm>
              <a:off x="10016104" y="3192726"/>
              <a:ext cx="1476942" cy="246157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Auxiliary Enterprises</a:t>
              </a:r>
              <a:endParaRPr sz="600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33"/>
            <p:cNvSpPr txBox="1"/>
            <p:nvPr/>
          </p:nvSpPr>
          <p:spPr>
            <a:xfrm>
              <a:off x="10016104" y="3468797"/>
              <a:ext cx="1050917" cy="246093"/>
            </a:xfrm>
            <a:prstGeom prst="rect">
              <a:avLst/>
            </a:prstGeom>
            <a:solidFill>
              <a:srgbClr val="6C6C6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Public Service</a:t>
              </a:r>
              <a:endParaRPr sz="1100"/>
            </a:p>
          </p:txBody>
        </p:sp>
        <p:sp>
          <p:nvSpPr>
            <p:cNvPr id="4779" name="Google Shape;4779;p133"/>
            <p:cNvSpPr txBox="1"/>
            <p:nvPr/>
          </p:nvSpPr>
          <p:spPr>
            <a:xfrm>
              <a:off x="10016104" y="3744804"/>
              <a:ext cx="751588" cy="246157"/>
            </a:xfrm>
            <a:prstGeom prst="rect">
              <a:avLst/>
            </a:prstGeom>
            <a:solidFill>
              <a:srgbClr val="AAAAAA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Research</a:t>
              </a:r>
              <a:endParaRPr sz="1100"/>
            </a:p>
          </p:txBody>
        </p:sp>
        <p:sp>
          <p:nvSpPr>
            <p:cNvPr id="4780" name="Google Shape;4780;p133"/>
            <p:cNvSpPr txBox="1"/>
            <p:nvPr/>
          </p:nvSpPr>
          <p:spPr>
            <a:xfrm>
              <a:off x="10016104" y="4296882"/>
              <a:ext cx="1852634" cy="246157"/>
            </a:xfrm>
            <a:prstGeom prst="rect">
              <a:avLst/>
            </a:prstGeom>
            <a:solidFill>
              <a:srgbClr val="E98E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Scholarships &amp; fellowships</a:t>
              </a:r>
              <a:endParaRPr sz="1100"/>
            </a:p>
          </p:txBody>
        </p:sp>
        <p:pic>
          <p:nvPicPr>
            <p:cNvPr id="4781" name="Google Shape;4781;p133"/>
            <p:cNvPicPr preferRelativeResize="0"/>
            <p:nvPr/>
          </p:nvPicPr>
          <p:blipFill rotWithShape="1">
            <a:blip r:embed="rId5">
              <a:alphaModFix/>
            </a:blip>
            <a:srcRect/>
            <a:stretch/>
          </p:blipFill>
          <p:spPr>
            <a:xfrm>
              <a:off x="974114" y="2187263"/>
              <a:ext cx="8762773" cy="4110546"/>
            </a:xfrm>
            <a:prstGeom prst="rect">
              <a:avLst/>
            </a:prstGeom>
            <a:noFill/>
            <a:ln>
              <a:noFill/>
            </a:ln>
          </p:spPr>
        </p:pic>
      </p:grpSp>
      <p:grpSp>
        <p:nvGrpSpPr>
          <p:cNvPr id="4782" name="Google Shape;4782;p133"/>
          <p:cNvGrpSpPr/>
          <p:nvPr/>
        </p:nvGrpSpPr>
        <p:grpSpPr>
          <a:xfrm>
            <a:off x="13348497" y="1640447"/>
            <a:ext cx="8170968" cy="3082909"/>
            <a:chOff x="974114" y="2187263"/>
            <a:chExt cx="10894624" cy="4110546"/>
          </a:xfrm>
        </p:grpSpPr>
        <p:sp>
          <p:nvSpPr>
            <p:cNvPr id="4783" name="Google Shape;4783;p133"/>
            <p:cNvSpPr txBox="1"/>
            <p:nvPr/>
          </p:nvSpPr>
          <p:spPr>
            <a:xfrm>
              <a:off x="10016104" y="4020875"/>
              <a:ext cx="1439234" cy="246093"/>
            </a:xfrm>
            <a:prstGeom prst="rect">
              <a:avLst/>
            </a:prstGeom>
            <a:solidFill>
              <a:srgbClr val="00517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Institutional support</a:t>
              </a:r>
              <a:endParaRPr sz="1100"/>
            </a:p>
          </p:txBody>
        </p:sp>
        <p:sp>
          <p:nvSpPr>
            <p:cNvPr id="4784" name="Google Shape;4784;p133"/>
            <p:cNvSpPr txBox="1"/>
            <p:nvPr/>
          </p:nvSpPr>
          <p:spPr>
            <a:xfrm>
              <a:off x="10016103" y="4572953"/>
              <a:ext cx="1232939" cy="246157"/>
            </a:xfrm>
            <a:prstGeom prst="rect">
              <a:avLst/>
            </a:prstGeom>
            <a:solidFill>
              <a:srgbClr val="FFC62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Student Services</a:t>
              </a:r>
              <a:endParaRPr sz="1100"/>
            </a:p>
          </p:txBody>
        </p:sp>
        <p:sp>
          <p:nvSpPr>
            <p:cNvPr id="4785" name="Google Shape;4785;p133"/>
            <p:cNvSpPr txBox="1"/>
            <p:nvPr/>
          </p:nvSpPr>
          <p:spPr>
            <a:xfrm>
              <a:off x="10016103" y="5125030"/>
              <a:ext cx="884700" cy="246029"/>
            </a:xfrm>
            <a:prstGeom prst="rect">
              <a:avLst/>
            </a:prstGeom>
            <a:solidFill>
              <a:srgbClr val="951D4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Instruction</a:t>
              </a:r>
              <a:endParaRPr sz="1100"/>
            </a:p>
          </p:txBody>
        </p:sp>
        <p:sp>
          <p:nvSpPr>
            <p:cNvPr id="4786" name="Google Shape;4786;p133"/>
            <p:cNvSpPr txBox="1"/>
            <p:nvPr/>
          </p:nvSpPr>
          <p:spPr>
            <a:xfrm>
              <a:off x="10016104" y="4849025"/>
              <a:ext cx="1294390" cy="246093"/>
            </a:xfrm>
            <a:prstGeom prst="rect">
              <a:avLst/>
            </a:prstGeom>
            <a:solidFill>
              <a:srgbClr val="FF7F3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Academic support</a:t>
              </a:r>
              <a:endParaRPr sz="1100"/>
            </a:p>
          </p:txBody>
        </p:sp>
        <p:sp>
          <p:nvSpPr>
            <p:cNvPr id="4787" name="Google Shape;4787;p133"/>
            <p:cNvSpPr txBox="1"/>
            <p:nvPr/>
          </p:nvSpPr>
          <p:spPr>
            <a:xfrm>
              <a:off x="10016104" y="3192726"/>
              <a:ext cx="1476942" cy="246157"/>
            </a:xfrm>
            <a:prstGeom prst="rect">
              <a:avLst/>
            </a:prstGeom>
            <a:solidFill>
              <a:srgbClr val="8CDFF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rPr>
                <a:t>Auxiliary Enterprises</a:t>
              </a:r>
              <a:endParaRPr sz="600" b="1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33"/>
            <p:cNvSpPr txBox="1"/>
            <p:nvPr/>
          </p:nvSpPr>
          <p:spPr>
            <a:xfrm>
              <a:off x="10016104" y="3468797"/>
              <a:ext cx="1050917" cy="246093"/>
            </a:xfrm>
            <a:prstGeom prst="rect">
              <a:avLst/>
            </a:prstGeom>
            <a:solidFill>
              <a:srgbClr val="53CFF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Public Service</a:t>
              </a:r>
              <a:endParaRPr sz="1100"/>
            </a:p>
          </p:txBody>
        </p:sp>
        <p:sp>
          <p:nvSpPr>
            <p:cNvPr id="4789" name="Google Shape;4789;p133"/>
            <p:cNvSpPr txBox="1"/>
            <p:nvPr/>
          </p:nvSpPr>
          <p:spPr>
            <a:xfrm>
              <a:off x="10016104" y="3744804"/>
              <a:ext cx="751588" cy="246157"/>
            </a:xfrm>
            <a:prstGeom prst="rect">
              <a:avLst/>
            </a:prstGeom>
            <a:solidFill>
              <a:srgbClr val="007A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Research</a:t>
              </a:r>
              <a:endParaRPr sz="1100"/>
            </a:p>
          </p:txBody>
        </p:sp>
        <p:sp>
          <p:nvSpPr>
            <p:cNvPr id="4790" name="Google Shape;4790;p133"/>
            <p:cNvSpPr txBox="1"/>
            <p:nvPr/>
          </p:nvSpPr>
          <p:spPr>
            <a:xfrm>
              <a:off x="10016104" y="4296882"/>
              <a:ext cx="1852634" cy="246157"/>
            </a:xfrm>
            <a:prstGeom prst="rect">
              <a:avLst/>
            </a:prstGeom>
            <a:solidFill>
              <a:srgbClr val="78BE1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800" b="1">
                  <a:solidFill>
                    <a:srgbClr val="FFFFFF"/>
                  </a:solidFill>
                  <a:latin typeface="Arial"/>
                  <a:ea typeface="Arial"/>
                  <a:cs typeface="Arial"/>
                  <a:sym typeface="Arial"/>
                </a:rPr>
                <a:t>Scholarships &amp; fellowships</a:t>
              </a:r>
              <a:endParaRPr sz="1100"/>
            </a:p>
          </p:txBody>
        </p:sp>
        <p:pic>
          <p:nvPicPr>
            <p:cNvPr id="4791" name="Google Shape;4791;p133"/>
            <p:cNvPicPr preferRelativeResize="0"/>
            <p:nvPr/>
          </p:nvPicPr>
          <p:blipFill rotWithShape="1">
            <a:blip r:embed="rId6">
              <a:alphaModFix/>
            </a:blip>
            <a:srcRect/>
            <a:stretch/>
          </p:blipFill>
          <p:spPr>
            <a:xfrm>
              <a:off x="974114" y="2187263"/>
              <a:ext cx="8762773" cy="4110546"/>
            </a:xfrm>
            <a:prstGeom prst="rect">
              <a:avLst/>
            </a:prstGeom>
            <a:noFill/>
            <a:ln>
              <a:noFill/>
            </a:ln>
          </p:spPr>
        </p:pic>
      </p:grpSp>
      <p:pic>
        <p:nvPicPr>
          <p:cNvPr id="4792" name="Google Shape;4792;p13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374157" y="1527549"/>
            <a:ext cx="8577920" cy="3195801"/>
          </a:xfrm>
          <a:prstGeom prst="rect">
            <a:avLst/>
          </a:prstGeom>
          <a:noFill/>
          <a:ln>
            <a:noFill/>
          </a:ln>
        </p:spPr>
      </p:pic>
      <p:sp>
        <p:nvSpPr>
          <p:cNvPr id="4793" name="Google Shape;4793;p133"/>
          <p:cNvSpPr/>
          <p:nvPr/>
        </p:nvSpPr>
        <p:spPr>
          <a:xfrm>
            <a:off x="8652525" y="1527550"/>
            <a:ext cx="184500" cy="253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794" name="Google Shape;4794;p133"/>
          <p:cNvGrpSpPr/>
          <p:nvPr/>
        </p:nvGrpSpPr>
        <p:grpSpPr>
          <a:xfrm>
            <a:off x="8452700" y="1483175"/>
            <a:ext cx="582600" cy="362425"/>
            <a:chOff x="8452700" y="1483175"/>
            <a:chExt cx="582600" cy="362425"/>
          </a:xfrm>
        </p:grpSpPr>
        <p:sp>
          <p:nvSpPr>
            <p:cNvPr id="4795" name="Google Shape;4795;p133"/>
            <p:cNvSpPr/>
            <p:nvPr/>
          </p:nvSpPr>
          <p:spPr>
            <a:xfrm>
              <a:off x="8720600" y="1591800"/>
              <a:ext cx="314700" cy="2538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  <p:sp>
          <p:nvSpPr>
            <p:cNvPr id="4796" name="Google Shape;4796;p133"/>
            <p:cNvSpPr/>
            <p:nvPr/>
          </p:nvSpPr>
          <p:spPr>
            <a:xfrm>
              <a:off x="8452700" y="1483175"/>
              <a:ext cx="401400" cy="2538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/>
                <a:t> </a:t>
              </a:r>
              <a:endParaRPr/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2024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SU Template">
  <a:themeElements>
    <a:clrScheme name="ASU Pallet">
      <a:dk1>
        <a:srgbClr val="000000"/>
      </a:dk1>
      <a:lt1>
        <a:srgbClr val="FFFFFF"/>
      </a:lt1>
      <a:dk2>
        <a:srgbClr val="951D40"/>
      </a:dk2>
      <a:lt2>
        <a:srgbClr val="5C6670"/>
      </a:lt2>
      <a:accent1>
        <a:srgbClr val="FFC627"/>
      </a:accent1>
      <a:accent2>
        <a:srgbClr val="95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000000"/>
      </a:accent6>
      <a:hlink>
        <a:srgbClr val="951D40"/>
      </a:hlink>
      <a:folHlink>
        <a:srgbClr val="5C667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602</Words>
  <Application>Microsoft Office PowerPoint</Application>
  <PresentationFormat>On-screen Show (16:9)</PresentationFormat>
  <Paragraphs>104</Paragraphs>
  <Slides>14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14</vt:i4>
      </vt:variant>
    </vt:vector>
  </HeadingPairs>
  <TitlesOfParts>
    <vt:vector size="19" baseType="lpstr">
      <vt:lpstr>Roboto</vt:lpstr>
      <vt:lpstr>Arial</vt:lpstr>
      <vt:lpstr>Calibri</vt:lpstr>
      <vt:lpstr>2024 ASU Template Master (Official from Enterprise Brand Strategy and Management)</vt:lpstr>
      <vt:lpstr>ASU Template</vt:lpstr>
      <vt:lpstr>February 2024 Meeting University Senate</vt:lpstr>
      <vt:lpstr>Congratulations Founders’ Day honorees</vt:lpstr>
      <vt:lpstr>Congratulations 2024 Regents Professors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February 2024 Meeting University Senate</dc:title>
  <dc:creator>Ashly Contreras</dc:creator>
  <cp:lastModifiedBy>Ashly Contreras</cp:lastModifiedBy>
  <cp:revision>1</cp:revision>
  <dcterms:modified xsi:type="dcterms:W3CDTF">2024-02-26T20:36:52Z</dcterms:modified>
</cp:coreProperties>
</file>