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4077" r:id="rId1"/>
  </p:sldMasterIdLst>
  <p:notesMasterIdLst>
    <p:notesMasterId r:id="rId10"/>
  </p:notesMasterIdLst>
  <p:sldIdLst>
    <p:sldId id="359" r:id="rId2"/>
    <p:sldId id="260" r:id="rId3"/>
    <p:sldId id="358" r:id="rId4"/>
    <p:sldId id="355" r:id="rId5"/>
    <p:sldId id="284" r:id="rId6"/>
    <p:sldId id="360" r:id="rId7"/>
    <p:sldId id="361" r:id="rId8"/>
    <p:sldId id="362" r:id="rId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8018AD5-AFD4-47F6-BD07-41B67F5A7F40}">
  <a:tblStyle styleId="{88018AD5-AFD4-47F6-BD07-41B67F5A7F40}"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227"/>
    <p:restoredTop sz="94687"/>
  </p:normalViewPr>
  <p:slideViewPr>
    <p:cSldViewPr snapToGrid="0">
      <p:cViewPr varScale="1">
        <p:scale>
          <a:sx n="117" d="100"/>
          <a:sy n="117" d="100"/>
        </p:scale>
        <p:origin x="126" y="36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viewProps" Target="view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presProps" Target="presProps.xml"/><Relationship Id="rId5" Type="http://schemas.openxmlformats.org/officeDocument/2006/relationships/slide" Target="slides/slide4.xml"/><Relationship Id="rId10"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9"/>
        <p:cNvGrpSpPr/>
        <p:nvPr/>
      </p:nvGrpSpPr>
      <p:grpSpPr>
        <a:xfrm>
          <a:off x="0" y="0"/>
          <a:ext cx="0" cy="0"/>
          <a:chOff x="0" y="0"/>
          <a:chExt cx="0" cy="0"/>
        </a:xfrm>
      </p:grpSpPr>
      <p:sp>
        <p:nvSpPr>
          <p:cNvPr id="14300" name="Google Shape;14300;g24247e330e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1" name="Google Shape;14301;g24247e330e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7">
          <a:extLst>
            <a:ext uri="{FF2B5EF4-FFF2-40B4-BE49-F238E27FC236}">
              <a16:creationId xmlns:a16="http://schemas.microsoft.com/office/drawing/2014/main" id="{92DF9EFB-5749-08C0-652E-4F624F27CE07}"/>
            </a:ext>
          </a:extLst>
        </p:cNvPr>
        <p:cNvGrpSpPr/>
        <p:nvPr/>
      </p:nvGrpSpPr>
      <p:grpSpPr>
        <a:xfrm>
          <a:off x="0" y="0"/>
          <a:ext cx="0" cy="0"/>
          <a:chOff x="0" y="0"/>
          <a:chExt cx="0" cy="0"/>
        </a:xfrm>
      </p:grpSpPr>
      <p:sp>
        <p:nvSpPr>
          <p:cNvPr id="4898" name="Google Shape;4898;g1d9386fa236_5_8892:notes">
            <a:extLst>
              <a:ext uri="{FF2B5EF4-FFF2-40B4-BE49-F238E27FC236}">
                <a16:creationId xmlns:a16="http://schemas.microsoft.com/office/drawing/2014/main" id="{D6418843-8725-7F08-564F-E2F3807945B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9" name="Google Shape;4899;g1d9386fa236_5_8892:notes">
            <a:extLst>
              <a:ext uri="{FF2B5EF4-FFF2-40B4-BE49-F238E27FC236}">
                <a16:creationId xmlns:a16="http://schemas.microsoft.com/office/drawing/2014/main" id="{18939CB5-98B7-80AE-481E-30565D2A7FC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dirty="0">
                <a:solidFill>
                  <a:srgbClr val="8C1D40"/>
                </a:solidFill>
                <a:hlinkClick r:id="" action="ppaction://noaction">
                  <a:extLst>
                    <a:ext uri="{A12FA001-AC4F-418D-AE19-62706E023703}">
                      <ahyp:hlinkClr xmlns:ahyp="http://schemas.microsoft.com/office/drawing/2018/hyperlinkcolor" val="tx"/>
                    </a:ext>
                  </a:extLst>
                </a:hlinkClick>
              </a:rPr>
              <a:t>Find additional images to use for this slide</a:t>
            </a:r>
            <a:endParaRPr dirty="0">
              <a:solidFill>
                <a:schemeClr val="dk1"/>
              </a:solidFill>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11857622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g2609b27a327_0_3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 name="Google Shape;401;g2609b27a327_0_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9432"/>
        <p:cNvGrpSpPr/>
        <p:nvPr/>
      </p:nvGrpSpPr>
      <p:grpSpPr>
        <a:xfrm>
          <a:off x="0" y="0"/>
          <a:ext cx="0" cy="0"/>
          <a:chOff x="0" y="0"/>
          <a:chExt cx="0" cy="0"/>
        </a:xfrm>
      </p:grpSpPr>
      <p:sp>
        <p:nvSpPr>
          <p:cNvPr id="9433" name="Google Shape;9433;p25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54"/>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For more tips, tools, layouts to help make your presentations shine, visit:</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https://links.asu.edu/</a:t>
            </a:r>
            <a:br>
              <a:rPr lang="en" sz="5200" b="1">
                <a:solidFill>
                  <a:schemeClr val="dk1"/>
                </a:solidFill>
                <a:highlight>
                  <a:schemeClr val="accent1"/>
                </a:highlight>
              </a:rPr>
            </a:br>
            <a:r>
              <a:rPr lang="en" sz="5200" b="1">
                <a:solidFill>
                  <a:schemeClr val="dk1"/>
                </a:solidFill>
                <a:highlight>
                  <a:schemeClr val="accent1"/>
                </a:highlight>
              </a:rPr>
              <a:t>official-presentation-template </a:t>
            </a:r>
            <a:endParaRPr sz="5200" b="1">
              <a:solidFill>
                <a:schemeClr val="dk1"/>
              </a:solidFill>
              <a:highlight>
                <a:schemeClr val="accent1"/>
              </a:highlight>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9468"/>
        <p:cNvGrpSpPr/>
        <p:nvPr/>
      </p:nvGrpSpPr>
      <p:grpSpPr>
        <a:xfrm>
          <a:off x="0" y="0"/>
          <a:ext cx="0" cy="0"/>
          <a:chOff x="0" y="0"/>
          <a:chExt cx="0" cy="0"/>
        </a:xfrm>
      </p:grpSpPr>
      <p:pic>
        <p:nvPicPr>
          <p:cNvPr id="9469" name="Google Shape;9469;p264"/>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9470" name="Google Shape;9470;p264"/>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accent1"/>
              </a:buClr>
              <a:buSzPts val="4800"/>
              <a:buNone/>
              <a:defRPr sz="4800">
                <a:solidFill>
                  <a:schemeClr val="accen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11880"/>
        <p:cNvGrpSpPr/>
        <p:nvPr/>
      </p:nvGrpSpPr>
      <p:grpSpPr>
        <a:xfrm>
          <a:off x="0" y="0"/>
          <a:ext cx="0" cy="0"/>
          <a:chOff x="0" y="0"/>
          <a:chExt cx="0" cy="0"/>
        </a:xfrm>
      </p:grpSpPr>
      <p:pic>
        <p:nvPicPr>
          <p:cNvPr id="11881" name="Google Shape;11881;p360"/>
          <p:cNvPicPr preferRelativeResize="0"/>
          <p:nvPr/>
        </p:nvPicPr>
        <p:blipFill rotWithShape="1">
          <a:blip r:embed="rId2">
            <a:alphaModFix/>
          </a:blip>
          <a:srcRect l="19" r="29"/>
          <a:stretch/>
        </p:blipFill>
        <p:spPr>
          <a:xfrm>
            <a:off x="0" y="-2225"/>
            <a:ext cx="9144003" cy="5145949"/>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11882"/>
        <p:cNvGrpSpPr/>
        <p:nvPr/>
      </p:nvGrpSpPr>
      <p:grpSpPr>
        <a:xfrm>
          <a:off x="0" y="0"/>
          <a:ext cx="0" cy="0"/>
          <a:chOff x="0" y="0"/>
          <a:chExt cx="0" cy="0"/>
        </a:xfrm>
      </p:grpSpPr>
      <p:pic>
        <p:nvPicPr>
          <p:cNvPr id="11883" name="Google Shape;11883;p361"/>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11884"/>
        <p:cNvGrpSpPr/>
        <p:nvPr/>
      </p:nvGrpSpPr>
      <p:grpSpPr>
        <a:xfrm>
          <a:off x="0" y="0"/>
          <a:ext cx="0" cy="0"/>
          <a:chOff x="0" y="0"/>
          <a:chExt cx="0" cy="0"/>
        </a:xfrm>
      </p:grpSpPr>
      <p:pic>
        <p:nvPicPr>
          <p:cNvPr id="11885" name="Google Shape;11885;p362"/>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11886"/>
        <p:cNvGrpSpPr/>
        <p:nvPr/>
      </p:nvGrpSpPr>
      <p:grpSpPr>
        <a:xfrm>
          <a:off x="0" y="0"/>
          <a:ext cx="0" cy="0"/>
          <a:chOff x="0" y="0"/>
          <a:chExt cx="0" cy="0"/>
        </a:xfrm>
      </p:grpSpPr>
      <p:pic>
        <p:nvPicPr>
          <p:cNvPr id="11887" name="Google Shape;11887;p363"/>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11888"/>
        <p:cNvGrpSpPr/>
        <p:nvPr/>
      </p:nvGrpSpPr>
      <p:grpSpPr>
        <a:xfrm>
          <a:off x="0" y="0"/>
          <a:ext cx="0" cy="0"/>
          <a:chOff x="0" y="0"/>
          <a:chExt cx="0" cy="0"/>
        </a:xfrm>
      </p:grpSpPr>
      <p:pic>
        <p:nvPicPr>
          <p:cNvPr id="11889" name="Google Shape;11889;p364"/>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11890"/>
        <p:cNvGrpSpPr/>
        <p:nvPr/>
      </p:nvGrpSpPr>
      <p:grpSpPr>
        <a:xfrm>
          <a:off x="0" y="0"/>
          <a:ext cx="0" cy="0"/>
          <a:chOff x="0" y="0"/>
          <a:chExt cx="0" cy="0"/>
        </a:xfrm>
      </p:grpSpPr>
      <p:grpSp>
        <p:nvGrpSpPr>
          <p:cNvPr id="11891" name="Google Shape;11891;p365"/>
          <p:cNvGrpSpPr/>
          <p:nvPr/>
        </p:nvGrpSpPr>
        <p:grpSpPr>
          <a:xfrm>
            <a:off x="4835313" y="-2210885"/>
            <a:ext cx="7143750" cy="4509800"/>
            <a:chOff x="238125" y="602600"/>
            <a:chExt cx="7143750" cy="4509800"/>
          </a:xfrm>
        </p:grpSpPr>
        <p:sp>
          <p:nvSpPr>
            <p:cNvPr id="11892" name="Google Shape;11892;p36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36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36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365"/>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365"/>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36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36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36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36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36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36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36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36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36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36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36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36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36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36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36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36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36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36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36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36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36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36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36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36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36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36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36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36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36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36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36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36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36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36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36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36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36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36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36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36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36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36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36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36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36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36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36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36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36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36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36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36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36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36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36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36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36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36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36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36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36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36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36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36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36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36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36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36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36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36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36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36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36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36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36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36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36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36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36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36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36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36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36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36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36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36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36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36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36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36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36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36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36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365"/>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365"/>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36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36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36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36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36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36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36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36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36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36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36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36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36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36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36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36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36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36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36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36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36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36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36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36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36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36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36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36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36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36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36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36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36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36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36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36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36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36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36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36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36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36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36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36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36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36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36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36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36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36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36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36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36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36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36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36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36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36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36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36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36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36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36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36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36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36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36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36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36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36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36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36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36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36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36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36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36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36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36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36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36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36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36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36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36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36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36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36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36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36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36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36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36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36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36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36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36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36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36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36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36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36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36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36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36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36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36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36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36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36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36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36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36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36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36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36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365"/>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365"/>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36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36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36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36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36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36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36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36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36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36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36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36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36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36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36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36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36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36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36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36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36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36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36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36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36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36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36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36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36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36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36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36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36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36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36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36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36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36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36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36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36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36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36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36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36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36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36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36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36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36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36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36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36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36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36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36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36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36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36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36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36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36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36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36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36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36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36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36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36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36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36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36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36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36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36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36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36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36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36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36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36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36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36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36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36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36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36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36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36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36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36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36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36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36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36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36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36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36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36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36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36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36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36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36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36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36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36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36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36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36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36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36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36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36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36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36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36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36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36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36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36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36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36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36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36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36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36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36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36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36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36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36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36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36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36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36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36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36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36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36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36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36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36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36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36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36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36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36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36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36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36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36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36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36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36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36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36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36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36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36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36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36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36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36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36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36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36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36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36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365"/>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365"/>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36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36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36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36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36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36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36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36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36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36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36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36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36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36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36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36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36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36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36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36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36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36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36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36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36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36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36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36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36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36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36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36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36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36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36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36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36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36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36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36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36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36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36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36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36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36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36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36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36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36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36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36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36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36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36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36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36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36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36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36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36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36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36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36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36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36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36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36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36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36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36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36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36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36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36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36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36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36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36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36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36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36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36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36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36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365"/>
          <p:cNvGrpSpPr/>
          <p:nvPr/>
        </p:nvGrpSpPr>
        <p:grpSpPr>
          <a:xfrm>
            <a:off x="-4743450" y="1969175"/>
            <a:ext cx="7143750" cy="4509800"/>
            <a:chOff x="238125" y="602600"/>
            <a:chExt cx="7143750" cy="4509800"/>
          </a:xfrm>
        </p:grpSpPr>
        <p:sp>
          <p:nvSpPr>
            <p:cNvPr id="12367" name="Google Shape;12367;p36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36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36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365"/>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365"/>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36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36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36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36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36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36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36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36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36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36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36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36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36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36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36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36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36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36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36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36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36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36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36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36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36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36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36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36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36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36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36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36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36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36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36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36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36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36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36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36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36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36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36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36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36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36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36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36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36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36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36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36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36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36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36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36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36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36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36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36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36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36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36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36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36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36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36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36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36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36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36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36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36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36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36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36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36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36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36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36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36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36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36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36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36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36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36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36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36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36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36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36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36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365"/>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365"/>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36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36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36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36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36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36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36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36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36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36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36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36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36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36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36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36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36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36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36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36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36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36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36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36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36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36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36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36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36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36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36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36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36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36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36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36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36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36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36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36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36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36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36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36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36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36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36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36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36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36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36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36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36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36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36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36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36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36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36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36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36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36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36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36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36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36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36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36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36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36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36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36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36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36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36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36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36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36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36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36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36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36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36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36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36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36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36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36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36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36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36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36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36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36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36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36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36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36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36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36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36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36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36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36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36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36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36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36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36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36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36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36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36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36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36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36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365"/>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365"/>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36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36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36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36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36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36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36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36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36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36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36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36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36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36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36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36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36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36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36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36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36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36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36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36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36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36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36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36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36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36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36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36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36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36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36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36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36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36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36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36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36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36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36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36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36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36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36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36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36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36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36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36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36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36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36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36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36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36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36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36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36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36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36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36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36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36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36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36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36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36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36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36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36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36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36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36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36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36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36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36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36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36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36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36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36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36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36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36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36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36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36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36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36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36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36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36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36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36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36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36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36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36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36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36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36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36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36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36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36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36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36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36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36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36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36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36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36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36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36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36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36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36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36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36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36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36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36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36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36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36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36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36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36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36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36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36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36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36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36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36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36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36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36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36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36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36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36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36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36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36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36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36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36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36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36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36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36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36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36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36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36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36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36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36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36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36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36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36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36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365"/>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365"/>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36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36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36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36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36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36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36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36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36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36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36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36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36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36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36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36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36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36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36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36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36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36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36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36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36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36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36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36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36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36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36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36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36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36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36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36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36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36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36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36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36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36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36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36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36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36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36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36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36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36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36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36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36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36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36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36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36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36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36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36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36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36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36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36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36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36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36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36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36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36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36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36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36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36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36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36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36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36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36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36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36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36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36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36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36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1" name="Google Shape;12841;p365"/>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365"/>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365"/>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365"/>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12845"/>
        <p:cNvGrpSpPr/>
        <p:nvPr/>
      </p:nvGrpSpPr>
      <p:grpSpPr>
        <a:xfrm>
          <a:off x="0" y="0"/>
          <a:ext cx="0" cy="0"/>
          <a:chOff x="0" y="0"/>
          <a:chExt cx="0" cy="0"/>
        </a:xfrm>
      </p:grpSpPr>
      <p:grpSp>
        <p:nvGrpSpPr>
          <p:cNvPr id="12846" name="Google Shape;12846;p366"/>
          <p:cNvGrpSpPr/>
          <p:nvPr/>
        </p:nvGrpSpPr>
        <p:grpSpPr>
          <a:xfrm>
            <a:off x="4572001" y="223051"/>
            <a:ext cx="9269048" cy="542679"/>
            <a:chOff x="-62524" y="217501"/>
            <a:chExt cx="9269048" cy="542679"/>
          </a:xfrm>
        </p:grpSpPr>
        <p:sp>
          <p:nvSpPr>
            <p:cNvPr id="12847" name="Google Shape;12847;p366"/>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366"/>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9" name="Google Shape;12849;p366"/>
          <p:cNvGrpSpPr/>
          <p:nvPr/>
        </p:nvGrpSpPr>
        <p:grpSpPr>
          <a:xfrm>
            <a:off x="-4697049" y="4377776"/>
            <a:ext cx="9269048" cy="542679"/>
            <a:chOff x="-62524" y="217501"/>
            <a:chExt cx="9269048" cy="542679"/>
          </a:xfrm>
        </p:grpSpPr>
        <p:sp>
          <p:nvSpPr>
            <p:cNvPr id="12850" name="Google Shape;12850;p366"/>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366"/>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2" name="Google Shape;12852;p366"/>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366"/>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366"/>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366"/>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12856"/>
        <p:cNvGrpSpPr/>
        <p:nvPr/>
      </p:nvGrpSpPr>
      <p:grpSpPr>
        <a:xfrm>
          <a:off x="0" y="0"/>
          <a:ext cx="0" cy="0"/>
          <a:chOff x="0" y="0"/>
          <a:chExt cx="0" cy="0"/>
        </a:xfrm>
      </p:grpSpPr>
      <p:grpSp>
        <p:nvGrpSpPr>
          <p:cNvPr id="12857" name="Google Shape;12857;p367"/>
          <p:cNvGrpSpPr/>
          <p:nvPr/>
        </p:nvGrpSpPr>
        <p:grpSpPr>
          <a:xfrm rot="10218403">
            <a:off x="-675851" y="-1262943"/>
            <a:ext cx="3264305" cy="2910457"/>
            <a:chOff x="1572350" y="1151675"/>
            <a:chExt cx="4851050" cy="4325200"/>
          </a:xfrm>
        </p:grpSpPr>
        <p:sp>
          <p:nvSpPr>
            <p:cNvPr id="12858" name="Google Shape;12858;p367"/>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367"/>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367"/>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367"/>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367"/>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367"/>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367"/>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367"/>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367"/>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367"/>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367"/>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367"/>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367"/>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367"/>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367"/>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367"/>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367"/>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367"/>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367"/>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367"/>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367"/>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367"/>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367"/>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367"/>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367"/>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367"/>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367"/>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367"/>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367"/>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367"/>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367"/>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367"/>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367"/>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367"/>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367"/>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367"/>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367"/>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367"/>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367"/>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367"/>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367"/>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367"/>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367"/>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367"/>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2" name="Google Shape;12902;p367"/>
          <p:cNvGrpSpPr/>
          <p:nvPr/>
        </p:nvGrpSpPr>
        <p:grpSpPr>
          <a:xfrm>
            <a:off x="6196822" y="2757208"/>
            <a:ext cx="3264272" cy="2910427"/>
            <a:chOff x="1572350" y="1151675"/>
            <a:chExt cx="4851050" cy="4325200"/>
          </a:xfrm>
        </p:grpSpPr>
        <p:sp>
          <p:nvSpPr>
            <p:cNvPr id="12903" name="Google Shape;12903;p367"/>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367"/>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367"/>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367"/>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367"/>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367"/>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367"/>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367"/>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367"/>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367"/>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367"/>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367"/>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367"/>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367"/>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367"/>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367"/>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367"/>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367"/>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367"/>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367"/>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367"/>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367"/>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367"/>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367"/>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367"/>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367"/>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367"/>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367"/>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367"/>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367"/>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367"/>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367"/>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367"/>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367"/>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367"/>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367"/>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367"/>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367"/>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367"/>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367"/>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367"/>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367"/>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367"/>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367"/>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7" name="Google Shape;12947;p367"/>
          <p:cNvGrpSpPr/>
          <p:nvPr/>
        </p:nvGrpSpPr>
        <p:grpSpPr>
          <a:xfrm rot="-2700000">
            <a:off x="11566" y="3977770"/>
            <a:ext cx="1755181" cy="1699685"/>
            <a:chOff x="1196600" y="239100"/>
            <a:chExt cx="2608450" cy="2525975"/>
          </a:xfrm>
        </p:grpSpPr>
        <p:sp>
          <p:nvSpPr>
            <p:cNvPr id="12948" name="Google Shape;12948;p367"/>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367"/>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367"/>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367"/>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367"/>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367"/>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367"/>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367"/>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367"/>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367"/>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367"/>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367"/>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367"/>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367"/>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367"/>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3" name="Google Shape;12963;p367"/>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36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367"/>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36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12967"/>
        <p:cNvGrpSpPr/>
        <p:nvPr/>
      </p:nvGrpSpPr>
      <p:grpSpPr>
        <a:xfrm>
          <a:off x="0" y="0"/>
          <a:ext cx="0" cy="0"/>
          <a:chOff x="0" y="0"/>
          <a:chExt cx="0" cy="0"/>
        </a:xfrm>
      </p:grpSpPr>
      <p:grpSp>
        <p:nvGrpSpPr>
          <p:cNvPr id="12968" name="Google Shape;12968;p368"/>
          <p:cNvGrpSpPr/>
          <p:nvPr/>
        </p:nvGrpSpPr>
        <p:grpSpPr>
          <a:xfrm>
            <a:off x="4835313" y="-2210885"/>
            <a:ext cx="7143750" cy="4509800"/>
            <a:chOff x="238125" y="602600"/>
            <a:chExt cx="7143750" cy="4509800"/>
          </a:xfrm>
        </p:grpSpPr>
        <p:sp>
          <p:nvSpPr>
            <p:cNvPr id="12969" name="Google Shape;12969;p368"/>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368"/>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368"/>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368"/>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368"/>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368"/>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368"/>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368"/>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368"/>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368"/>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368"/>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368"/>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368"/>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368"/>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368"/>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368"/>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368"/>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368"/>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368"/>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368"/>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368"/>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368"/>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368"/>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368"/>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368"/>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368"/>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368"/>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368"/>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368"/>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368"/>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368"/>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368"/>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368"/>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368"/>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368"/>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368"/>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368"/>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368"/>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368"/>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368"/>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368"/>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368"/>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368"/>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368"/>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368"/>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368"/>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368"/>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368"/>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368"/>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368"/>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368"/>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368"/>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368"/>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368"/>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368"/>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368"/>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368"/>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368"/>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368"/>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368"/>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368"/>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368"/>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368"/>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368"/>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368"/>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368"/>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368"/>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368"/>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368"/>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368"/>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368"/>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368"/>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368"/>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368"/>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368"/>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368"/>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368"/>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368"/>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368"/>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368"/>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368"/>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368"/>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368"/>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368"/>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368"/>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368"/>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368"/>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368"/>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368"/>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368"/>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368"/>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368"/>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368"/>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368"/>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368"/>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368"/>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368"/>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368"/>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368"/>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368"/>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368"/>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368"/>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368"/>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368"/>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368"/>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368"/>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368"/>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368"/>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368"/>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368"/>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368"/>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368"/>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368"/>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368"/>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368"/>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368"/>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368"/>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368"/>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368"/>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368"/>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368"/>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368"/>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368"/>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368"/>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368"/>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368"/>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368"/>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368"/>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368"/>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368"/>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368"/>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368"/>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368"/>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368"/>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368"/>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368"/>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368"/>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368"/>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368"/>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368"/>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368"/>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368"/>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368"/>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368"/>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368"/>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368"/>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368"/>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368"/>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368"/>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368"/>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368"/>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368"/>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368"/>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368"/>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368"/>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368"/>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368"/>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368"/>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368"/>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368"/>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368"/>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368"/>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368"/>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368"/>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368"/>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368"/>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368"/>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368"/>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368"/>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368"/>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368"/>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368"/>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368"/>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368"/>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368"/>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368"/>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368"/>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368"/>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368"/>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368"/>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368"/>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368"/>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368"/>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368"/>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368"/>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368"/>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368"/>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368"/>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368"/>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368"/>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368"/>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368"/>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368"/>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368"/>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368"/>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368"/>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368"/>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368"/>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368"/>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368"/>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368"/>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368"/>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368"/>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368"/>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368"/>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368"/>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368"/>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368"/>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368"/>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368"/>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368"/>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368"/>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368"/>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368"/>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368"/>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368"/>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368"/>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368"/>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368"/>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368"/>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368"/>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368"/>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368"/>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368"/>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368"/>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368"/>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368"/>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368"/>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368"/>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368"/>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368"/>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368"/>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368"/>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368"/>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368"/>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368"/>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368"/>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368"/>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368"/>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368"/>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368"/>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368"/>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368"/>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368"/>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368"/>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368"/>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368"/>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368"/>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368"/>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368"/>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368"/>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368"/>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368"/>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368"/>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368"/>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368"/>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368"/>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368"/>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368"/>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368"/>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368"/>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368"/>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368"/>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368"/>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368"/>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368"/>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368"/>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368"/>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368"/>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368"/>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368"/>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368"/>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368"/>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368"/>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368"/>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368"/>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368"/>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368"/>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368"/>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368"/>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368"/>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368"/>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368"/>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368"/>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368"/>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368"/>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368"/>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368"/>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368"/>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368"/>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368"/>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368"/>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368"/>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368"/>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368"/>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368"/>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368"/>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368"/>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368"/>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368"/>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368"/>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368"/>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368"/>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368"/>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368"/>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368"/>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368"/>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368"/>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368"/>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368"/>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368"/>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368"/>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368"/>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368"/>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368"/>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368"/>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368"/>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368"/>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368"/>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368"/>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368"/>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368"/>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368"/>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368"/>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368"/>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368"/>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368"/>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368"/>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368"/>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368"/>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368"/>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368"/>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368"/>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368"/>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368"/>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368"/>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368"/>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368"/>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368"/>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368"/>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368"/>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368"/>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368"/>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368"/>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368"/>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368"/>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368"/>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368"/>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368"/>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368"/>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368"/>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368"/>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368"/>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368"/>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368"/>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368"/>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368"/>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368"/>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368"/>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368"/>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368"/>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368"/>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368"/>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368"/>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368"/>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368"/>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368"/>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368"/>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368"/>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368"/>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368"/>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368"/>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368"/>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368"/>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368"/>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368"/>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368"/>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368"/>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368"/>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368"/>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368"/>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368"/>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368"/>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368"/>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368"/>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368"/>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368"/>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368"/>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368"/>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368"/>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368"/>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368"/>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368"/>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368"/>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368"/>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368"/>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368"/>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368"/>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368"/>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368"/>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368"/>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368"/>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368"/>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368"/>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368"/>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368"/>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368"/>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368"/>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368"/>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368"/>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368"/>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368"/>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368"/>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368"/>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368"/>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368"/>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368"/>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368"/>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368"/>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368"/>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368"/>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368"/>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368"/>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368"/>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368"/>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368"/>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368"/>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368"/>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368"/>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368"/>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368"/>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368"/>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368"/>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368"/>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368"/>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368"/>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368"/>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368"/>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368"/>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368"/>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368"/>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368"/>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368"/>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368"/>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368"/>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368"/>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368"/>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368"/>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368"/>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368"/>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368"/>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368"/>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368"/>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368"/>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368"/>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368"/>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368"/>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368"/>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368"/>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368"/>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368"/>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368"/>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368"/>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368"/>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368"/>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368"/>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368"/>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368"/>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368"/>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368"/>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368"/>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368"/>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368"/>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368"/>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368"/>
          <p:cNvGrpSpPr/>
          <p:nvPr/>
        </p:nvGrpSpPr>
        <p:grpSpPr>
          <a:xfrm>
            <a:off x="-4743450" y="1969175"/>
            <a:ext cx="7143750" cy="4509800"/>
            <a:chOff x="238125" y="602600"/>
            <a:chExt cx="7143750" cy="4509800"/>
          </a:xfrm>
        </p:grpSpPr>
        <p:sp>
          <p:nvSpPr>
            <p:cNvPr id="13444" name="Google Shape;13444;p368"/>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368"/>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368"/>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368"/>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368"/>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368"/>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368"/>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368"/>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368"/>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368"/>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368"/>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368"/>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368"/>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368"/>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368"/>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368"/>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368"/>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368"/>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368"/>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368"/>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368"/>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368"/>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368"/>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368"/>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368"/>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368"/>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368"/>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368"/>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368"/>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368"/>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368"/>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368"/>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368"/>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368"/>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368"/>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368"/>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368"/>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368"/>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368"/>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368"/>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368"/>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368"/>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368"/>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368"/>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368"/>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368"/>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368"/>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368"/>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368"/>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368"/>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368"/>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368"/>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368"/>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368"/>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368"/>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368"/>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368"/>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368"/>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368"/>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368"/>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368"/>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368"/>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368"/>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368"/>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368"/>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368"/>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368"/>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368"/>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368"/>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368"/>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368"/>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368"/>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368"/>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368"/>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368"/>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368"/>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368"/>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368"/>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368"/>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368"/>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368"/>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368"/>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368"/>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368"/>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368"/>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368"/>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368"/>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368"/>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368"/>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368"/>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368"/>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368"/>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368"/>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368"/>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368"/>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368"/>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368"/>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368"/>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368"/>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368"/>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368"/>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368"/>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368"/>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368"/>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368"/>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368"/>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368"/>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368"/>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368"/>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368"/>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368"/>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368"/>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368"/>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368"/>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368"/>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368"/>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368"/>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368"/>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368"/>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368"/>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368"/>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368"/>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368"/>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368"/>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368"/>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368"/>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368"/>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368"/>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368"/>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368"/>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368"/>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368"/>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368"/>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368"/>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368"/>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368"/>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368"/>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368"/>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368"/>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368"/>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368"/>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368"/>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368"/>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368"/>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368"/>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368"/>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368"/>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368"/>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368"/>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368"/>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368"/>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368"/>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368"/>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368"/>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368"/>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368"/>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368"/>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368"/>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368"/>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368"/>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368"/>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368"/>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368"/>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368"/>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368"/>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368"/>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368"/>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368"/>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368"/>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368"/>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368"/>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368"/>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368"/>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368"/>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368"/>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368"/>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368"/>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368"/>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368"/>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368"/>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368"/>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368"/>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368"/>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368"/>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368"/>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368"/>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368"/>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368"/>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368"/>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368"/>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368"/>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368"/>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368"/>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368"/>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368"/>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368"/>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368"/>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368"/>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368"/>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368"/>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368"/>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368"/>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368"/>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368"/>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368"/>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368"/>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368"/>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368"/>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368"/>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368"/>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368"/>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368"/>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368"/>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368"/>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368"/>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368"/>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368"/>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368"/>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368"/>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368"/>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368"/>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368"/>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368"/>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368"/>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368"/>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368"/>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368"/>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368"/>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368"/>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368"/>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368"/>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368"/>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368"/>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368"/>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368"/>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368"/>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368"/>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368"/>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368"/>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368"/>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368"/>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368"/>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368"/>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368"/>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368"/>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368"/>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368"/>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368"/>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368"/>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368"/>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368"/>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368"/>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368"/>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368"/>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368"/>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368"/>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368"/>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368"/>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368"/>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368"/>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368"/>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368"/>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368"/>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368"/>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368"/>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368"/>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368"/>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368"/>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368"/>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368"/>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368"/>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368"/>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368"/>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368"/>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368"/>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368"/>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368"/>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368"/>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368"/>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368"/>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368"/>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368"/>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368"/>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368"/>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368"/>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368"/>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368"/>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368"/>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368"/>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368"/>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368"/>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368"/>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368"/>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368"/>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368"/>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368"/>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368"/>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368"/>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368"/>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368"/>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368"/>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368"/>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368"/>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368"/>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368"/>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368"/>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368"/>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368"/>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368"/>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368"/>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368"/>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368"/>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368"/>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368"/>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368"/>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368"/>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368"/>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368"/>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368"/>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368"/>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368"/>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368"/>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368"/>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368"/>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368"/>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368"/>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368"/>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368"/>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368"/>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368"/>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368"/>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368"/>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368"/>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368"/>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368"/>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368"/>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368"/>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368"/>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368"/>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368"/>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368"/>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368"/>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368"/>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368"/>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368"/>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368"/>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368"/>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368"/>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368"/>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368"/>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368"/>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368"/>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368"/>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368"/>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368"/>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368"/>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368"/>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368"/>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368"/>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368"/>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368"/>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368"/>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368"/>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368"/>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368"/>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368"/>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368"/>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368"/>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368"/>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368"/>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368"/>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368"/>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368"/>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368"/>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368"/>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368"/>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368"/>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368"/>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368"/>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368"/>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368"/>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368"/>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368"/>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368"/>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368"/>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368"/>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368"/>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368"/>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368"/>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368"/>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368"/>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368"/>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368"/>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368"/>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368"/>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368"/>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368"/>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368"/>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368"/>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368"/>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368"/>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368"/>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368"/>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368"/>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368"/>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368"/>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368"/>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368"/>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368"/>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368"/>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368"/>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368"/>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368"/>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368"/>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368"/>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368"/>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368"/>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368"/>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368"/>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368"/>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368"/>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368"/>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368"/>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368"/>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368"/>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368"/>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368"/>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368"/>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368"/>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368"/>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368"/>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368"/>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368"/>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368"/>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368"/>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368"/>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368"/>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368"/>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368"/>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368"/>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368"/>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368"/>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368"/>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368"/>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368"/>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368"/>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368"/>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368"/>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368"/>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368"/>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368"/>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368"/>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368"/>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368"/>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368"/>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368"/>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368"/>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368"/>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368"/>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368"/>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368"/>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368"/>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368"/>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368"/>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368"/>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368"/>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368"/>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368"/>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368"/>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368"/>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368"/>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368"/>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368"/>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368"/>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8" name="Google Shape;13918;p368"/>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368"/>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368"/>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368"/>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13922"/>
        <p:cNvGrpSpPr/>
        <p:nvPr/>
      </p:nvGrpSpPr>
      <p:grpSpPr>
        <a:xfrm>
          <a:off x="0" y="0"/>
          <a:ext cx="0" cy="0"/>
          <a:chOff x="0" y="0"/>
          <a:chExt cx="0" cy="0"/>
        </a:xfrm>
      </p:grpSpPr>
      <p:grpSp>
        <p:nvGrpSpPr>
          <p:cNvPr id="13923" name="Google Shape;13923;p369"/>
          <p:cNvGrpSpPr/>
          <p:nvPr/>
        </p:nvGrpSpPr>
        <p:grpSpPr>
          <a:xfrm>
            <a:off x="4572001" y="223051"/>
            <a:ext cx="9269048" cy="542679"/>
            <a:chOff x="-62524" y="217501"/>
            <a:chExt cx="9269048" cy="542679"/>
          </a:xfrm>
        </p:grpSpPr>
        <p:sp>
          <p:nvSpPr>
            <p:cNvPr id="13924" name="Google Shape;13924;p369"/>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369"/>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6" name="Google Shape;13926;p369"/>
          <p:cNvGrpSpPr/>
          <p:nvPr/>
        </p:nvGrpSpPr>
        <p:grpSpPr>
          <a:xfrm>
            <a:off x="-4697049" y="4377776"/>
            <a:ext cx="9269048" cy="542679"/>
            <a:chOff x="-62524" y="217501"/>
            <a:chExt cx="9269048" cy="542679"/>
          </a:xfrm>
        </p:grpSpPr>
        <p:sp>
          <p:nvSpPr>
            <p:cNvPr id="13927" name="Google Shape;13927;p369"/>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369"/>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9" name="Google Shape;13929;p369"/>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369"/>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369"/>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369"/>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9474"/>
        <p:cNvGrpSpPr/>
        <p:nvPr/>
      </p:nvGrpSpPr>
      <p:grpSpPr>
        <a:xfrm>
          <a:off x="0" y="0"/>
          <a:ext cx="0" cy="0"/>
          <a:chOff x="0" y="0"/>
          <a:chExt cx="0" cy="0"/>
        </a:xfrm>
      </p:grpSpPr>
      <p:pic>
        <p:nvPicPr>
          <p:cNvPr id="9475" name="Google Shape;9475;p266"/>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9476" name="Google Shape;9476;p266"/>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13933"/>
        <p:cNvGrpSpPr/>
        <p:nvPr/>
      </p:nvGrpSpPr>
      <p:grpSpPr>
        <a:xfrm>
          <a:off x="0" y="0"/>
          <a:ext cx="0" cy="0"/>
          <a:chOff x="0" y="0"/>
          <a:chExt cx="0" cy="0"/>
        </a:xfrm>
      </p:grpSpPr>
      <p:grpSp>
        <p:nvGrpSpPr>
          <p:cNvPr id="13934" name="Google Shape;13934;p370"/>
          <p:cNvGrpSpPr/>
          <p:nvPr/>
        </p:nvGrpSpPr>
        <p:grpSpPr>
          <a:xfrm rot="10218403">
            <a:off x="-675851" y="-1262943"/>
            <a:ext cx="3264305" cy="2910457"/>
            <a:chOff x="1572350" y="1151675"/>
            <a:chExt cx="4851050" cy="4325200"/>
          </a:xfrm>
        </p:grpSpPr>
        <p:sp>
          <p:nvSpPr>
            <p:cNvPr id="13935" name="Google Shape;13935;p370"/>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370"/>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370"/>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370"/>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370"/>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370"/>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370"/>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370"/>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370"/>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370"/>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370"/>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370"/>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370"/>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370"/>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370"/>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370"/>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370"/>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370"/>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370"/>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370"/>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370"/>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370"/>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370"/>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370"/>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370"/>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370"/>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370"/>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370"/>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370"/>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370"/>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370"/>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370"/>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370"/>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370"/>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370"/>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370"/>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370"/>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370"/>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370"/>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370"/>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370"/>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370"/>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370"/>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370"/>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9" name="Google Shape;13979;p370"/>
          <p:cNvGrpSpPr/>
          <p:nvPr/>
        </p:nvGrpSpPr>
        <p:grpSpPr>
          <a:xfrm>
            <a:off x="6196822" y="2757208"/>
            <a:ext cx="3264272" cy="2910427"/>
            <a:chOff x="1572350" y="1151675"/>
            <a:chExt cx="4851050" cy="4325200"/>
          </a:xfrm>
        </p:grpSpPr>
        <p:sp>
          <p:nvSpPr>
            <p:cNvPr id="13980" name="Google Shape;13980;p370"/>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370"/>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370"/>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370"/>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370"/>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370"/>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370"/>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370"/>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370"/>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370"/>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370"/>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370"/>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370"/>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370"/>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370"/>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370"/>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370"/>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370"/>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370"/>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370"/>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370"/>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370"/>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370"/>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370"/>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370"/>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370"/>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370"/>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370"/>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370"/>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370"/>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370"/>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370"/>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370"/>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370"/>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370"/>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370"/>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370"/>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370"/>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370"/>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370"/>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370"/>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370"/>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370"/>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370"/>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4" name="Google Shape;14024;p370"/>
          <p:cNvGrpSpPr/>
          <p:nvPr/>
        </p:nvGrpSpPr>
        <p:grpSpPr>
          <a:xfrm rot="-2700000">
            <a:off x="11566" y="3977770"/>
            <a:ext cx="1755181" cy="1699685"/>
            <a:chOff x="1196600" y="239100"/>
            <a:chExt cx="2608450" cy="2525975"/>
          </a:xfrm>
        </p:grpSpPr>
        <p:sp>
          <p:nvSpPr>
            <p:cNvPr id="14025" name="Google Shape;14025;p370"/>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370"/>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370"/>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370"/>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370"/>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370"/>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370"/>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370"/>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370"/>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370"/>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370"/>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370"/>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370"/>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370"/>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370"/>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0" name="Google Shape;14040;p370"/>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370"/>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370"/>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370"/>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14044"/>
        <p:cNvGrpSpPr/>
        <p:nvPr/>
      </p:nvGrpSpPr>
      <p:grpSpPr>
        <a:xfrm>
          <a:off x="0" y="0"/>
          <a:ext cx="0" cy="0"/>
          <a:chOff x="0" y="0"/>
          <a:chExt cx="0" cy="0"/>
        </a:xfrm>
      </p:grpSpPr>
      <p:sp>
        <p:nvSpPr>
          <p:cNvPr id="14045" name="Google Shape;14045;p371"/>
          <p:cNvSpPr>
            <a:spLocks noGrp="1"/>
          </p:cNvSpPr>
          <p:nvPr>
            <p:ph type="pic" idx="2"/>
          </p:nvPr>
        </p:nvSpPr>
        <p:spPr>
          <a:xfrm>
            <a:off x="-10414" y="2136"/>
            <a:ext cx="2623800" cy="1675800"/>
          </a:xfrm>
          <a:prstGeom prst="rect">
            <a:avLst/>
          </a:prstGeom>
          <a:noFill/>
          <a:ln>
            <a:noFill/>
          </a:ln>
        </p:spPr>
      </p:sp>
      <p:sp>
        <p:nvSpPr>
          <p:cNvPr id="14046" name="Google Shape;14046;p371"/>
          <p:cNvSpPr>
            <a:spLocks noGrp="1"/>
          </p:cNvSpPr>
          <p:nvPr>
            <p:ph type="pic" idx="3"/>
          </p:nvPr>
        </p:nvSpPr>
        <p:spPr>
          <a:xfrm>
            <a:off x="-10425" y="1746100"/>
            <a:ext cx="2623800" cy="3397500"/>
          </a:xfrm>
          <a:prstGeom prst="rect">
            <a:avLst/>
          </a:prstGeom>
          <a:noFill/>
          <a:ln>
            <a:noFill/>
          </a:ln>
        </p:spPr>
      </p:sp>
      <p:sp>
        <p:nvSpPr>
          <p:cNvPr id="14047" name="Google Shape;14047;p371"/>
          <p:cNvSpPr>
            <a:spLocks noGrp="1"/>
          </p:cNvSpPr>
          <p:nvPr>
            <p:ph type="pic" idx="4"/>
          </p:nvPr>
        </p:nvSpPr>
        <p:spPr>
          <a:xfrm>
            <a:off x="2682550" y="1458075"/>
            <a:ext cx="3327600" cy="1675800"/>
          </a:xfrm>
          <a:prstGeom prst="rect">
            <a:avLst/>
          </a:prstGeom>
          <a:noFill/>
          <a:ln>
            <a:noFill/>
          </a:ln>
        </p:spPr>
      </p:sp>
      <p:sp>
        <p:nvSpPr>
          <p:cNvPr id="14048" name="Google Shape;14048;p371"/>
          <p:cNvSpPr>
            <a:spLocks noGrp="1"/>
          </p:cNvSpPr>
          <p:nvPr>
            <p:ph type="pic" idx="5"/>
          </p:nvPr>
        </p:nvSpPr>
        <p:spPr>
          <a:xfrm>
            <a:off x="2682544" y="2136"/>
            <a:ext cx="1749300" cy="1393200"/>
          </a:xfrm>
          <a:prstGeom prst="rect">
            <a:avLst/>
          </a:prstGeom>
          <a:noFill/>
          <a:ln>
            <a:noFill/>
          </a:ln>
        </p:spPr>
      </p:sp>
      <p:sp>
        <p:nvSpPr>
          <p:cNvPr id="14049" name="Google Shape;14049;p371"/>
          <p:cNvSpPr>
            <a:spLocks noGrp="1"/>
          </p:cNvSpPr>
          <p:nvPr>
            <p:ph type="pic" idx="6"/>
          </p:nvPr>
        </p:nvSpPr>
        <p:spPr>
          <a:xfrm>
            <a:off x="4490588" y="2136"/>
            <a:ext cx="1519500" cy="1393200"/>
          </a:xfrm>
          <a:prstGeom prst="rect">
            <a:avLst/>
          </a:prstGeom>
          <a:noFill/>
          <a:ln>
            <a:noFill/>
          </a:ln>
        </p:spPr>
      </p:sp>
      <p:sp>
        <p:nvSpPr>
          <p:cNvPr id="14050" name="Google Shape;14050;p371"/>
          <p:cNvSpPr>
            <a:spLocks noGrp="1"/>
          </p:cNvSpPr>
          <p:nvPr>
            <p:ph type="pic" idx="7"/>
          </p:nvPr>
        </p:nvSpPr>
        <p:spPr>
          <a:xfrm>
            <a:off x="2682550" y="3186300"/>
            <a:ext cx="6461400" cy="1957200"/>
          </a:xfrm>
          <a:prstGeom prst="rect">
            <a:avLst/>
          </a:prstGeom>
          <a:noFill/>
          <a:ln>
            <a:noFill/>
          </a:ln>
        </p:spPr>
      </p:sp>
      <p:sp>
        <p:nvSpPr>
          <p:cNvPr id="14051" name="Google Shape;14051;p371"/>
          <p:cNvSpPr>
            <a:spLocks noGrp="1"/>
          </p:cNvSpPr>
          <p:nvPr>
            <p:ph type="pic" idx="8"/>
          </p:nvPr>
        </p:nvSpPr>
        <p:spPr>
          <a:xfrm>
            <a:off x="6068831" y="2136"/>
            <a:ext cx="1560600" cy="3131700"/>
          </a:xfrm>
          <a:prstGeom prst="rect">
            <a:avLst/>
          </a:prstGeom>
          <a:noFill/>
          <a:ln>
            <a:noFill/>
          </a:ln>
        </p:spPr>
      </p:sp>
      <p:sp>
        <p:nvSpPr>
          <p:cNvPr id="14052" name="Google Shape;14052;p371"/>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14053"/>
        <p:cNvGrpSpPr/>
        <p:nvPr/>
      </p:nvGrpSpPr>
      <p:grpSpPr>
        <a:xfrm>
          <a:off x="0" y="0"/>
          <a:ext cx="0" cy="0"/>
          <a:chOff x="0" y="0"/>
          <a:chExt cx="0" cy="0"/>
        </a:xfrm>
      </p:grpSpPr>
      <p:sp>
        <p:nvSpPr>
          <p:cNvPr id="14054" name="Google Shape;14054;p372"/>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None/>
            </a:pPr>
            <a:r>
              <a:rPr lang="en" sz="3200" b="1">
                <a:solidFill>
                  <a:srgbClr val="191919"/>
                </a:solidFill>
              </a:rPr>
              <a:t>ASU color palette</a:t>
            </a:r>
            <a:br>
              <a:rPr lang="en" sz="3200" b="1">
                <a:solidFill>
                  <a:srgbClr val="191919"/>
                </a:solidFill>
              </a:rPr>
            </a:br>
            <a:r>
              <a:rPr lang="en" b="1">
                <a:solidFill>
                  <a:schemeClr val="lt1"/>
                </a:solidFill>
                <a:highlight>
                  <a:schemeClr val="dk1"/>
                </a:highlight>
              </a:rPr>
              <a:t>Not intended for use: This slide ensures the expanded ASU color palette is in your color picker.</a:t>
            </a:r>
            <a:r>
              <a:rPr lang="en" sz="1300" b="1">
                <a:solidFill>
                  <a:schemeClr val="lt1"/>
                </a:solidFill>
                <a:highlight>
                  <a:schemeClr val="dk1"/>
                </a:highlight>
              </a:rPr>
              <a:t> </a:t>
            </a:r>
            <a:endParaRPr sz="1300" b="1">
              <a:solidFill>
                <a:schemeClr val="lt1"/>
              </a:solidFill>
              <a:highlight>
                <a:schemeClr val="dk1"/>
              </a:highlight>
            </a:endParaRPr>
          </a:p>
        </p:txBody>
      </p:sp>
      <p:graphicFrame>
        <p:nvGraphicFramePr>
          <p:cNvPr id="14055" name="Google Shape;14055;p372"/>
          <p:cNvGraphicFramePr/>
          <p:nvPr/>
        </p:nvGraphicFramePr>
        <p:xfrm>
          <a:off x="419007" y="1003232"/>
          <a:ext cx="3000000" cy="3000000"/>
        </p:xfrm>
        <a:graphic>
          <a:graphicData uri="http://schemas.openxmlformats.org/drawingml/2006/table">
            <a:tbl>
              <a:tblPr>
                <a:noFill/>
                <a:tableStyleId>{88018AD5-AFD4-47F6-BD07-41B67F5A7F40}</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None/>
                      </a:pPr>
                      <a:r>
                        <a:rPr lang="en" sz="800" b="1"/>
                        <a:t>Primary colors</a:t>
                      </a:r>
                      <a:r>
                        <a:rPr lang="en" sz="800"/>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700" b="1">
                          <a:solidFill>
                            <a:srgbClr val="191919"/>
                          </a:solidFill>
                        </a:rPr>
                        <a:t>ASU Gold</a:t>
                      </a:r>
                      <a:endParaRPr sz="700" b="1">
                        <a:solidFill>
                          <a:srgbClr val="191919"/>
                        </a:solidFill>
                      </a:endParaRPr>
                    </a:p>
                    <a:p>
                      <a:pPr marL="0" lvl="0" indent="0" algn="l" rtl="0">
                        <a:spcBef>
                          <a:spcPts val="0"/>
                        </a:spcBef>
                        <a:spcAft>
                          <a:spcPts val="0"/>
                        </a:spcAft>
                        <a:buNone/>
                      </a:pPr>
                      <a:r>
                        <a:rPr lang="en" sz="700">
                          <a:solidFill>
                            <a:srgbClr val="191919"/>
                          </a:solidFill>
                        </a:rPr>
                        <a:t>#FFC627</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Maroon</a:t>
                      </a:r>
                      <a:r>
                        <a:rPr lang="en" sz="700">
                          <a:solidFill>
                            <a:srgbClr val="191919"/>
                          </a:solidFill>
                        </a:rPr>
                        <a:t> </a:t>
                      </a:r>
                      <a:br>
                        <a:rPr lang="en" sz="700">
                          <a:solidFill>
                            <a:srgbClr val="191919"/>
                          </a:solidFill>
                        </a:rPr>
                      </a:br>
                      <a:r>
                        <a:rPr lang="en" sz="700">
                          <a:solidFill>
                            <a:srgbClr val="191919"/>
                          </a:solidFill>
                        </a:rPr>
                        <a:t>#8C1D40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Black</a:t>
                      </a:r>
                      <a:r>
                        <a:rPr lang="en" sz="700">
                          <a:solidFill>
                            <a:srgbClr val="191919"/>
                          </a:solidFill>
                        </a:rPr>
                        <a:t> </a:t>
                      </a:r>
                      <a:br>
                        <a:rPr lang="en" sz="700">
                          <a:solidFill>
                            <a:srgbClr val="191919"/>
                          </a:solidFill>
                        </a:rPr>
                      </a:br>
                      <a:r>
                        <a:rPr lang="en" sz="700">
                          <a:solidFill>
                            <a:srgbClr val="191919"/>
                          </a:solidFill>
                        </a:rPr>
                        <a:t>#000000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a:t>
                      </a:r>
                      <a:br>
                        <a:rPr lang="en" sz="700">
                          <a:solidFill>
                            <a:srgbClr val="191919"/>
                          </a:solidFill>
                        </a:rPr>
                      </a:br>
                      <a:r>
                        <a:rPr lang="en" sz="700">
                          <a:solidFill>
                            <a:srgbClr val="191919"/>
                          </a:solidFill>
                        </a:rPr>
                        <a:t>#FFFFFF</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None/>
                      </a:pPr>
                      <a:r>
                        <a:rPr lang="en" sz="600" b="1"/>
                        <a:t>Secondary colors</a:t>
                      </a:r>
                      <a:r>
                        <a:rPr lang="en" sz="600"/>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Gree</a:t>
                      </a:r>
                      <a:r>
                        <a:rPr lang="en" sz="700" b="1">
                          <a:solidFill>
                            <a:srgbClr val="191919"/>
                          </a:solidFill>
                        </a:rPr>
                        <a:t>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Blue</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Copper</a:t>
                      </a:r>
                      <a:endParaRPr sz="700">
                        <a:solidFill>
                          <a:srgbClr val="191919"/>
                        </a:solidFill>
                      </a:endParaRPr>
                    </a:p>
                    <a:p>
                      <a:pPr marL="0" lvl="0" indent="0" algn="l" rtl="0">
                        <a:spcBef>
                          <a:spcPts val="0"/>
                        </a:spcBef>
                        <a:spcAft>
                          <a:spcPts val="0"/>
                        </a:spcAft>
                        <a:buNone/>
                      </a:pPr>
                      <a:r>
                        <a:rPr lang="en" sz="700">
                          <a:solidFill>
                            <a:srgbClr val="191919"/>
                          </a:solidFill>
                        </a:rPr>
                        <a:t>#AF674B</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Turquoise</a:t>
                      </a:r>
                      <a:endParaRPr sz="700">
                        <a:solidFill>
                          <a:srgbClr val="191919"/>
                        </a:solidFill>
                      </a:endParaRPr>
                    </a:p>
                    <a:p>
                      <a:pPr marL="0" lvl="0" indent="0" algn="l" rtl="0">
                        <a:spcBef>
                          <a:spcPts val="0"/>
                        </a:spcBef>
                        <a:spcAft>
                          <a:spcPts val="0"/>
                        </a:spcAft>
                        <a:buNone/>
                      </a:pPr>
                      <a:r>
                        <a:rPr lang="en" sz="700">
                          <a:solidFill>
                            <a:srgbClr val="191919"/>
                          </a:solidFill>
                        </a:rPr>
                        <a:t>#4AB7C4</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Pink</a:t>
                      </a:r>
                      <a:endParaRPr sz="700">
                        <a:solidFill>
                          <a:srgbClr val="191919"/>
                        </a:solidFill>
                      </a:endParaRPr>
                    </a:p>
                    <a:p>
                      <a:pPr marL="0" lvl="0" indent="0" algn="l" rtl="0">
                        <a:spcBef>
                          <a:spcPts val="0"/>
                        </a:spcBef>
                        <a:spcAft>
                          <a:spcPts val="0"/>
                        </a:spcAft>
                        <a:buNone/>
                      </a:pPr>
                      <a:r>
                        <a:rPr lang="en" sz="700">
                          <a:solidFill>
                            <a:srgbClr val="191919"/>
                          </a:solidFill>
                        </a:rPr>
                        <a:t>#E74973</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Gray</a:t>
                      </a:r>
                      <a:endParaRPr sz="700" b="1">
                        <a:solidFill>
                          <a:srgbClr val="191919"/>
                        </a:solidFill>
                      </a:endParaRPr>
                    </a:p>
                    <a:p>
                      <a:pPr marL="0" lvl="0" indent="0" algn="l" rtl="0">
                        <a:spcBef>
                          <a:spcPts val="0"/>
                        </a:spcBef>
                        <a:spcAft>
                          <a:spcPts val="0"/>
                        </a:spcAft>
                        <a:buNone/>
                      </a:pPr>
                      <a:r>
                        <a:rPr lang="en" sz="700">
                          <a:solidFill>
                            <a:srgbClr val="191919"/>
                          </a:solidFill>
                        </a:rPr>
                        <a:t>#747474</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None/>
                      </a:pPr>
                      <a:r>
                        <a:rPr lang="en" sz="500" b="1"/>
                        <a:t>ASU Grayscale. </a:t>
                      </a:r>
                      <a:r>
                        <a:rPr lang="en" sz="500"/>
                        <a:t>For text, line and fill colors. ASU Gray is a part of this scale.</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lvl="0" indent="0" algn="l" rtl="0">
                        <a:spcBef>
                          <a:spcPts val="0"/>
                        </a:spcBef>
                        <a:spcAft>
                          <a:spcPts val="0"/>
                        </a:spcAft>
                        <a:buNone/>
                      </a:pPr>
                      <a:endParaRPr sz="600" b="1"/>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t>ASU Black</a:t>
                      </a:r>
                      <a:endParaRPr sz="700" b="1"/>
                    </a:p>
                    <a:p>
                      <a:pPr marL="0" lvl="0" indent="0" algn="l" rtl="0">
                        <a:spcBef>
                          <a:spcPts val="0"/>
                        </a:spcBef>
                        <a:spcAft>
                          <a:spcPts val="0"/>
                        </a:spcAft>
                        <a:buNone/>
                      </a:pPr>
                      <a:r>
                        <a:rPr lang="en" sz="700"/>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1</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2</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Gray</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a:t>
                      </a:r>
                      <a:r>
                        <a:rPr lang="en" sz="700">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4</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5</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6</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a:t>
                      </a:r>
                      <a:r>
                        <a:rPr lang="en" sz="700" b="1">
                          <a:solidFill>
                            <a:srgbClr val="191919"/>
                          </a:solidFill>
                        </a:rPr>
                        <a:t>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lvl="0" indent="0" algn="l" rtl="0">
                        <a:spcBef>
                          <a:spcPts val="0"/>
                        </a:spcBef>
                        <a:spcAft>
                          <a:spcPts val="0"/>
                        </a:spcAft>
                        <a:buNone/>
                      </a:pPr>
                      <a:r>
                        <a:rPr lang="en" sz="500" b="1"/>
                        <a:t>Color tints.</a:t>
                      </a:r>
                      <a:r>
                        <a:rPr lang="en" sz="500"/>
                        <a:t> Brand palette tint variations for use in data visualizations and spreadsheets</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Gold</a:t>
                      </a:r>
                      <a:endParaRPr sz="700"/>
                    </a:p>
                    <a:p>
                      <a:pPr marL="0" marR="0" lvl="0" indent="0" algn="l" rtl="0">
                        <a:lnSpc>
                          <a:spcPct val="100000"/>
                        </a:lnSpc>
                        <a:spcBef>
                          <a:spcPts val="0"/>
                        </a:spcBef>
                        <a:spcAft>
                          <a:spcPts val="0"/>
                        </a:spcAft>
                        <a:buClr>
                          <a:srgbClr val="000000"/>
                        </a:buClr>
                        <a:buSzPts val="900"/>
                        <a:buFont typeface="Arial"/>
                        <a:buNone/>
                      </a:pPr>
                      <a:r>
                        <a:rPr lang="en" sz="700"/>
                        <a:t>#FFF1C9</a:t>
                      </a:r>
                      <a:endParaRPr sz="70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Maroon</a:t>
                      </a:r>
                      <a:endParaRPr sz="700"/>
                    </a:p>
                    <a:p>
                      <a:pPr marL="0" marR="0" lvl="0" indent="0" algn="l" rtl="0">
                        <a:lnSpc>
                          <a:spcPct val="100000"/>
                        </a:lnSpc>
                        <a:spcBef>
                          <a:spcPts val="0"/>
                        </a:spcBef>
                        <a:spcAft>
                          <a:spcPts val="0"/>
                        </a:spcAft>
                        <a:buClr>
                          <a:srgbClr val="000000"/>
                        </a:buClr>
                        <a:buSzPts val="900"/>
                        <a:buFont typeface="Arial"/>
                        <a:buNone/>
                      </a:pPr>
                      <a:r>
                        <a:rPr lang="en" sz="700"/>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Green</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Blue</a:t>
                      </a:r>
                      <a:endParaRPr sz="700"/>
                    </a:p>
                    <a:p>
                      <a:pPr marL="0" marR="0" lvl="0" indent="0" algn="l" rtl="0">
                        <a:lnSpc>
                          <a:spcPct val="100000"/>
                        </a:lnSpc>
                        <a:spcBef>
                          <a:spcPts val="0"/>
                        </a:spcBef>
                        <a:spcAft>
                          <a:spcPts val="0"/>
                        </a:spcAft>
                        <a:buClr>
                          <a:srgbClr val="000000"/>
                        </a:buClr>
                        <a:buSzPts val="900"/>
                        <a:buFont typeface="Arial"/>
                        <a:buNone/>
                      </a:pPr>
                      <a:r>
                        <a:rPr lang="en" sz="700"/>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Copper</a:t>
                      </a:r>
                      <a:endParaRPr sz="700">
                        <a:solidFill>
                          <a:srgbClr val="191919"/>
                        </a:solidFill>
                      </a:endParaRPr>
                    </a:p>
                    <a:p>
                      <a:pPr marL="0" lvl="0" indent="0" algn="l" rtl="0">
                        <a:spcBef>
                          <a:spcPts val="0"/>
                        </a:spcBef>
                        <a:spcAft>
                          <a:spcPts val="0"/>
                        </a:spcAft>
                        <a:buNone/>
                      </a:pPr>
                      <a:r>
                        <a:rPr lang="en" sz="700">
                          <a:solidFill>
                            <a:srgbClr val="191919"/>
                          </a:solidFill>
                        </a:rPr>
                        <a:t>#EBD9D2</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Turquoise </a:t>
                      </a:r>
                      <a:endParaRPr sz="700">
                        <a:solidFill>
                          <a:srgbClr val="191919"/>
                        </a:solidFill>
                      </a:endParaRPr>
                    </a:p>
                    <a:p>
                      <a:pPr marL="0" lvl="0" indent="0" algn="l" rtl="0">
                        <a:spcBef>
                          <a:spcPts val="0"/>
                        </a:spcBef>
                        <a:spcAft>
                          <a:spcPts val="0"/>
                        </a:spcAft>
                        <a:buNone/>
                      </a:pPr>
                      <a:r>
                        <a:rPr lang="en" sz="700">
                          <a:solidFill>
                            <a:srgbClr val="191919"/>
                          </a:solidFill>
                        </a:rPr>
                        <a:t>#D2EDF0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Pink </a:t>
                      </a:r>
                      <a:endParaRPr sz="700">
                        <a:solidFill>
                          <a:srgbClr val="191919"/>
                        </a:solidFill>
                      </a:endParaRPr>
                    </a:p>
                    <a:p>
                      <a:pPr marL="0" lvl="0" indent="0" algn="l" rtl="0">
                        <a:spcBef>
                          <a:spcPts val="0"/>
                        </a:spcBef>
                        <a:spcAft>
                          <a:spcPts val="0"/>
                        </a:spcAft>
                        <a:buNone/>
                      </a:pPr>
                      <a:r>
                        <a:rPr lang="en" sz="700">
                          <a:solidFill>
                            <a:srgbClr val="191919"/>
                          </a:solidFill>
                        </a:rPr>
                        <a:t>#F9D1DC</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600">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14056" name="Google Shape;14056;p372"/>
          <p:cNvGraphicFramePr/>
          <p:nvPr/>
        </p:nvGraphicFramePr>
        <p:xfrm>
          <a:off x="5969457" y="4075635"/>
          <a:ext cx="3000000" cy="3000000"/>
        </p:xfrm>
        <a:graphic>
          <a:graphicData uri="http://schemas.openxmlformats.org/drawingml/2006/table">
            <a:tbl>
              <a:tblPr>
                <a:noFill/>
                <a:tableStyleId>{88018AD5-AFD4-47F6-BD07-41B67F5A7F40}</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lvl="0" indent="0" algn="l" rtl="0">
                        <a:spcBef>
                          <a:spcPts val="0"/>
                        </a:spcBef>
                        <a:spcAft>
                          <a:spcPts val="0"/>
                        </a:spcAft>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lvl="0" indent="0" algn="l" rtl="0">
                        <a:spcBef>
                          <a:spcPts val="0"/>
                        </a:spcBef>
                        <a:spcAft>
                          <a:spcPts val="0"/>
                        </a:spcAft>
                        <a:buNone/>
                      </a:pPr>
                      <a:r>
                        <a:rPr lang="en" sz="600" b="1">
                          <a:solidFill>
                            <a:srgbClr val="191919"/>
                          </a:solidFill>
                        </a:rPr>
                        <a:t>Error Red</a:t>
                      </a:r>
                      <a:endParaRPr sz="600" b="1">
                        <a:solidFill>
                          <a:srgbClr val="191919"/>
                        </a:solidFill>
                      </a:endParaRPr>
                    </a:p>
                    <a:p>
                      <a:pPr marL="0" lvl="0" indent="0" algn="l" rtl="0">
                        <a:spcBef>
                          <a:spcPts val="0"/>
                        </a:spcBef>
                        <a:spcAft>
                          <a:spcPts val="0"/>
                        </a:spcAft>
                        <a:buNone/>
                      </a:pPr>
                      <a:r>
                        <a:rPr lang="en" sz="600">
                          <a:solidFill>
                            <a:srgbClr val="191919"/>
                          </a:solidFill>
                        </a:rPr>
                        <a:t>#CC2F2F </a:t>
                      </a:r>
                      <a:br>
                        <a:rPr lang="en" sz="600">
                          <a:solidFill>
                            <a:srgbClr val="191919"/>
                          </a:solidFill>
                        </a:rPr>
                      </a:br>
                      <a:endParaRPr sz="600">
                        <a:solidFill>
                          <a:srgbClr val="191919"/>
                        </a:solidFill>
                      </a:endParaRPr>
                    </a:p>
                    <a:p>
                      <a:pPr marL="0" lvl="0" indent="0" algn="l" rtl="0">
                        <a:spcBef>
                          <a:spcPts val="0"/>
                        </a:spcBef>
                        <a:spcAft>
                          <a:spcPts val="0"/>
                        </a:spcAft>
                        <a:buNone/>
                      </a:pPr>
                      <a:r>
                        <a:rPr lang="en" sz="600" b="1">
                          <a:solidFill>
                            <a:srgbClr val="191919"/>
                          </a:solidFill>
                        </a:rPr>
                        <a:t>For digital use only</a:t>
                      </a:r>
                      <a:r>
                        <a:rPr lang="en" sz="600">
                          <a:solidFill>
                            <a:srgbClr val="191919"/>
                          </a:solidFill>
                        </a:rPr>
                        <a:t> to indicate system errors, issues or negative number values.</a:t>
                      </a:r>
                      <a:endParaRPr sz="700"/>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lvl="0" indent="0" algn="l" rtl="0">
                        <a:spcBef>
                          <a:spcPts val="0"/>
                        </a:spcBef>
                        <a:spcAft>
                          <a:spcPts val="0"/>
                        </a:spcAft>
                        <a:buNone/>
                      </a:pPr>
                      <a:endParaRPr sz="600">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_5">
  <p:cSld name="TITLE_5">
    <p:spTree>
      <p:nvGrpSpPr>
        <p:cNvPr id="1" name="Shape 250"/>
        <p:cNvGrpSpPr/>
        <p:nvPr/>
      </p:nvGrpSpPr>
      <p:grpSpPr>
        <a:xfrm>
          <a:off x="0" y="0"/>
          <a:ext cx="0" cy="0"/>
          <a:chOff x="0" y="0"/>
          <a:chExt cx="0" cy="0"/>
        </a:xfrm>
      </p:grpSpPr>
      <p:sp>
        <p:nvSpPr>
          <p:cNvPr id="251" name="Google Shape;251;p67"/>
          <p:cNvSpPr txBox="1">
            <a:spLocks noGrp="1"/>
          </p:cNvSpPr>
          <p:nvPr>
            <p:ph type="ctrTitle"/>
          </p:nvPr>
        </p:nvSpPr>
        <p:spPr>
          <a:xfrm>
            <a:off x="311708" y="744575"/>
            <a:ext cx="8520600" cy="20526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5200"/>
            </a:lvl1pPr>
            <a:lvl2pPr lvl="1" algn="ctr" rtl="0">
              <a:spcBef>
                <a:spcPts val="800"/>
              </a:spcBef>
              <a:spcAft>
                <a:spcPts val="0"/>
              </a:spcAft>
              <a:buSzPts val="5200"/>
              <a:buNone/>
              <a:defRPr sz="5200"/>
            </a:lvl2pPr>
            <a:lvl3pPr lvl="2" algn="ctr" rtl="0">
              <a:spcBef>
                <a:spcPts val="800"/>
              </a:spcBef>
              <a:spcAft>
                <a:spcPts val="0"/>
              </a:spcAft>
              <a:buSzPts val="5200"/>
              <a:buNone/>
              <a:defRPr sz="5200"/>
            </a:lvl3pPr>
            <a:lvl4pPr lvl="3" algn="ctr" rtl="0">
              <a:spcBef>
                <a:spcPts val="800"/>
              </a:spcBef>
              <a:spcAft>
                <a:spcPts val="0"/>
              </a:spcAft>
              <a:buSzPts val="5200"/>
              <a:buNone/>
              <a:defRPr sz="5200"/>
            </a:lvl4pPr>
            <a:lvl5pPr lvl="4" algn="ctr" rtl="0">
              <a:spcBef>
                <a:spcPts val="800"/>
              </a:spcBef>
              <a:spcAft>
                <a:spcPts val="0"/>
              </a:spcAft>
              <a:buSzPts val="5200"/>
              <a:buNone/>
              <a:defRPr sz="5200"/>
            </a:lvl5pPr>
            <a:lvl6pPr lvl="5" algn="ctr" rtl="0">
              <a:spcBef>
                <a:spcPts val="800"/>
              </a:spcBef>
              <a:spcAft>
                <a:spcPts val="0"/>
              </a:spcAft>
              <a:buSzPts val="5200"/>
              <a:buNone/>
              <a:defRPr sz="5200"/>
            </a:lvl6pPr>
            <a:lvl7pPr lvl="6" algn="ctr" rtl="0">
              <a:spcBef>
                <a:spcPts val="800"/>
              </a:spcBef>
              <a:spcAft>
                <a:spcPts val="0"/>
              </a:spcAft>
              <a:buSzPts val="5200"/>
              <a:buNone/>
              <a:defRPr sz="5200"/>
            </a:lvl7pPr>
            <a:lvl8pPr lvl="7" algn="ctr" rtl="0">
              <a:spcBef>
                <a:spcPts val="800"/>
              </a:spcBef>
              <a:spcAft>
                <a:spcPts val="0"/>
              </a:spcAft>
              <a:buSzPts val="5200"/>
              <a:buNone/>
              <a:defRPr sz="5200"/>
            </a:lvl8pPr>
            <a:lvl9pPr lvl="8" algn="ctr" rtl="0">
              <a:spcBef>
                <a:spcPts val="800"/>
              </a:spcBef>
              <a:spcAft>
                <a:spcPts val="800"/>
              </a:spcAft>
              <a:buSzPts val="5200"/>
              <a:buNone/>
              <a:defRPr sz="5200"/>
            </a:lvl9pPr>
          </a:lstStyle>
          <a:p>
            <a:endParaRPr/>
          </a:p>
        </p:txBody>
      </p:sp>
      <p:sp>
        <p:nvSpPr>
          <p:cNvPr id="252" name="Google Shape;252;p67"/>
          <p:cNvSpPr txBox="1">
            <a:spLocks noGrp="1"/>
          </p:cNvSpPr>
          <p:nvPr>
            <p:ph type="subTitle" idx="1"/>
          </p:nvPr>
        </p:nvSpPr>
        <p:spPr>
          <a:xfrm>
            <a:off x="311700" y="2834125"/>
            <a:ext cx="8520600" cy="792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3" name="Google Shape;253;p6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40719400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9477"/>
        <p:cNvGrpSpPr/>
        <p:nvPr/>
      </p:nvGrpSpPr>
      <p:grpSpPr>
        <a:xfrm>
          <a:off x="0" y="0"/>
          <a:ext cx="0" cy="0"/>
          <a:chOff x="0" y="0"/>
          <a:chExt cx="0" cy="0"/>
        </a:xfrm>
      </p:grpSpPr>
      <p:sp>
        <p:nvSpPr>
          <p:cNvPr id="9478" name="Google Shape;9478;p267"/>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9479" name="Google Shape;9479;p267"/>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9480"/>
        <p:cNvGrpSpPr/>
        <p:nvPr/>
      </p:nvGrpSpPr>
      <p:grpSpPr>
        <a:xfrm>
          <a:off x="0" y="0"/>
          <a:ext cx="0" cy="0"/>
          <a:chOff x="0" y="0"/>
          <a:chExt cx="0" cy="0"/>
        </a:xfrm>
      </p:grpSpPr>
      <p:sp>
        <p:nvSpPr>
          <p:cNvPr id="9481" name="Google Shape;9481;p268"/>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9482" name="Google Shape;9482;p268"/>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9483"/>
        <p:cNvGrpSpPr/>
        <p:nvPr/>
      </p:nvGrpSpPr>
      <p:grpSpPr>
        <a:xfrm>
          <a:off x="0" y="0"/>
          <a:ext cx="0" cy="0"/>
          <a:chOff x="0" y="0"/>
          <a:chExt cx="0" cy="0"/>
        </a:xfrm>
      </p:grpSpPr>
      <p:sp>
        <p:nvSpPr>
          <p:cNvPr id="9484" name="Google Shape;9484;p269"/>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9485" name="Google Shape;9485;p269"/>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9486"/>
        <p:cNvGrpSpPr/>
        <p:nvPr/>
      </p:nvGrpSpPr>
      <p:grpSpPr>
        <a:xfrm>
          <a:off x="0" y="0"/>
          <a:ext cx="0" cy="0"/>
          <a:chOff x="0" y="0"/>
          <a:chExt cx="0" cy="0"/>
        </a:xfrm>
      </p:grpSpPr>
      <p:sp>
        <p:nvSpPr>
          <p:cNvPr id="9487" name="Google Shape;9487;p270"/>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9488" name="Google Shape;9488;p270"/>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9489"/>
        <p:cNvGrpSpPr/>
        <p:nvPr/>
      </p:nvGrpSpPr>
      <p:grpSpPr>
        <a:xfrm>
          <a:off x="0" y="0"/>
          <a:ext cx="0" cy="0"/>
          <a:chOff x="0" y="0"/>
          <a:chExt cx="0" cy="0"/>
        </a:xfrm>
      </p:grpSpPr>
      <p:pic>
        <p:nvPicPr>
          <p:cNvPr id="9490" name="Google Shape;9490;p271"/>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9491" name="Google Shape;9491;p271"/>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9492"/>
        <p:cNvGrpSpPr/>
        <p:nvPr/>
      </p:nvGrpSpPr>
      <p:grpSpPr>
        <a:xfrm>
          <a:off x="0" y="0"/>
          <a:ext cx="0" cy="0"/>
          <a:chOff x="0" y="0"/>
          <a:chExt cx="0" cy="0"/>
        </a:xfrm>
      </p:grpSpPr>
      <p:pic>
        <p:nvPicPr>
          <p:cNvPr id="9493" name="Google Shape;9493;p272"/>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9494" name="Google Shape;9494;p272"/>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9495"/>
        <p:cNvGrpSpPr/>
        <p:nvPr/>
      </p:nvGrpSpPr>
      <p:grpSpPr>
        <a:xfrm>
          <a:off x="0" y="0"/>
          <a:ext cx="0" cy="0"/>
          <a:chOff x="0" y="0"/>
          <a:chExt cx="0" cy="0"/>
        </a:xfrm>
      </p:grpSpPr>
      <p:sp>
        <p:nvSpPr>
          <p:cNvPr id="9496" name="Google Shape;9496;p273"/>
          <p:cNvSpPr>
            <a:spLocks noGrp="1"/>
          </p:cNvSpPr>
          <p:nvPr>
            <p:ph type="pic" idx="2"/>
          </p:nvPr>
        </p:nvSpPr>
        <p:spPr>
          <a:xfrm>
            <a:off x="100" y="-9225"/>
            <a:ext cx="9144000" cy="5143500"/>
          </a:xfrm>
          <a:prstGeom prst="rect">
            <a:avLst/>
          </a:prstGeom>
          <a:noFill/>
          <a:ln>
            <a:noFill/>
          </a:ln>
        </p:spPr>
      </p:sp>
      <p:sp>
        <p:nvSpPr>
          <p:cNvPr id="9497" name="Google Shape;9497;p273"/>
          <p:cNvSpPr txBox="1">
            <a:spLocks noGrp="1"/>
          </p:cNvSpPr>
          <p:nvPr>
            <p:ph type="title"/>
          </p:nvPr>
        </p:nvSpPr>
        <p:spPr>
          <a:xfrm>
            <a:off x="420625" y="3091050"/>
            <a:ext cx="8385000" cy="793500"/>
          </a:xfrm>
          <a:prstGeom prst="rect">
            <a:avLst/>
          </a:prstGeom>
          <a:solidFill>
            <a:schemeClr val="lt1"/>
          </a:solidFill>
        </p:spPr>
        <p:txBody>
          <a:bodyPr spcFirstLastPara="1" wrap="square" lIns="0" tIns="0" rIns="0" bIns="0" anchor="ctr" anchorCtr="0">
            <a:spAutoFit/>
          </a:bodyPr>
          <a:lstStyle>
            <a:lvl1pPr lvl="0" rtl="0">
              <a:lnSpc>
                <a:spcPct val="90000"/>
              </a:lnSpc>
              <a:spcBef>
                <a:spcPts val="0"/>
              </a:spcBef>
              <a:spcAft>
                <a:spcPts val="0"/>
              </a:spcAft>
              <a:buSzPts val="4400"/>
              <a:buNone/>
              <a:defRPr sz="4400"/>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9498"/>
        <p:cNvGrpSpPr/>
        <p:nvPr/>
      </p:nvGrpSpPr>
      <p:grpSpPr>
        <a:xfrm>
          <a:off x="0" y="0"/>
          <a:ext cx="0" cy="0"/>
          <a:chOff x="0" y="0"/>
          <a:chExt cx="0" cy="0"/>
        </a:xfrm>
      </p:grpSpPr>
      <p:sp>
        <p:nvSpPr>
          <p:cNvPr id="9499" name="Google Shape;9499;p274"/>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74"/>
          <p:cNvSpPr txBox="1">
            <a:spLocks noGrp="1"/>
          </p:cNvSpPr>
          <p:nvPr>
            <p:ph type="title"/>
          </p:nvPr>
        </p:nvSpPr>
        <p:spPr>
          <a:xfrm>
            <a:off x="265500" y="1233175"/>
            <a:ext cx="4045200" cy="1482300"/>
          </a:xfrm>
          <a:prstGeom prst="rect">
            <a:avLst/>
          </a:prstGeom>
        </p:spPr>
        <p:txBody>
          <a:bodyPr spcFirstLastPara="1" wrap="square" lIns="0" tIns="0" rIns="0" bIns="0" anchor="b" anchorCtr="0">
            <a:noAutofit/>
          </a:bodyPr>
          <a:lstStyle>
            <a:lvl1pPr lvl="0" rtl="0">
              <a:spcBef>
                <a:spcPts val="0"/>
              </a:spcBef>
              <a:spcAft>
                <a:spcPts val="0"/>
              </a:spcAft>
              <a:buSzPts val="4200"/>
              <a:buNone/>
              <a:defRPr sz="4200">
                <a:highlight>
                  <a:schemeClr val="accent1"/>
                </a:highlight>
              </a:defRPr>
            </a:lvl1pPr>
            <a:lvl2pPr lvl="1" rtl="0">
              <a:spcBef>
                <a:spcPts val="0"/>
              </a:spcBef>
              <a:spcAft>
                <a:spcPts val="0"/>
              </a:spcAft>
              <a:buSzPts val="4200"/>
              <a:buNone/>
              <a:defRPr sz="4200"/>
            </a:lvl2pPr>
            <a:lvl3pPr lvl="2" rtl="0">
              <a:spcBef>
                <a:spcPts val="800"/>
              </a:spcBef>
              <a:spcAft>
                <a:spcPts val="0"/>
              </a:spcAft>
              <a:buSzPts val="4200"/>
              <a:buNone/>
              <a:defRPr sz="4200"/>
            </a:lvl3pPr>
            <a:lvl4pPr lvl="3" rtl="0">
              <a:spcBef>
                <a:spcPts val="800"/>
              </a:spcBef>
              <a:spcAft>
                <a:spcPts val="0"/>
              </a:spcAft>
              <a:buSzPts val="4200"/>
              <a:buNone/>
              <a:defRPr sz="4200"/>
            </a:lvl4pPr>
            <a:lvl5pPr lvl="4" rtl="0">
              <a:spcBef>
                <a:spcPts val="800"/>
              </a:spcBef>
              <a:spcAft>
                <a:spcPts val="0"/>
              </a:spcAft>
              <a:buSzPts val="4200"/>
              <a:buNone/>
              <a:defRPr sz="4200"/>
            </a:lvl5pPr>
            <a:lvl6pPr lvl="5" rtl="0">
              <a:spcBef>
                <a:spcPts val="800"/>
              </a:spcBef>
              <a:spcAft>
                <a:spcPts val="0"/>
              </a:spcAft>
              <a:buSzPts val="4200"/>
              <a:buNone/>
              <a:defRPr sz="4200"/>
            </a:lvl6pPr>
            <a:lvl7pPr lvl="6" rtl="0">
              <a:spcBef>
                <a:spcPts val="800"/>
              </a:spcBef>
              <a:spcAft>
                <a:spcPts val="0"/>
              </a:spcAft>
              <a:buSzPts val="4200"/>
              <a:buNone/>
              <a:defRPr sz="4200"/>
            </a:lvl7pPr>
            <a:lvl8pPr lvl="7" rtl="0">
              <a:spcBef>
                <a:spcPts val="800"/>
              </a:spcBef>
              <a:spcAft>
                <a:spcPts val="0"/>
              </a:spcAft>
              <a:buSzPts val="4200"/>
              <a:buNone/>
              <a:defRPr sz="4200"/>
            </a:lvl8pPr>
            <a:lvl9pPr lvl="8" rtl="0">
              <a:spcBef>
                <a:spcPts val="800"/>
              </a:spcBef>
              <a:spcAft>
                <a:spcPts val="800"/>
              </a:spcAft>
              <a:buSzPts val="4200"/>
              <a:buNone/>
              <a:defRPr sz="4200"/>
            </a:lvl9pPr>
          </a:lstStyle>
          <a:p>
            <a:endParaRPr/>
          </a:p>
        </p:txBody>
      </p:sp>
      <p:sp>
        <p:nvSpPr>
          <p:cNvPr id="9501" name="Google Shape;9501;p274"/>
          <p:cNvSpPr txBox="1">
            <a:spLocks noGrp="1"/>
          </p:cNvSpPr>
          <p:nvPr>
            <p:ph type="subTitle" idx="1"/>
          </p:nvPr>
        </p:nvSpPr>
        <p:spPr>
          <a:xfrm>
            <a:off x="265500" y="2715475"/>
            <a:ext cx="4045200" cy="132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9502" name="Google Shape;9502;p274"/>
          <p:cNvSpPr txBox="1">
            <a:spLocks noGrp="1"/>
          </p:cNvSpPr>
          <p:nvPr>
            <p:ph type="body" idx="2"/>
          </p:nvPr>
        </p:nvSpPr>
        <p:spPr>
          <a:xfrm>
            <a:off x="4939500" y="724075"/>
            <a:ext cx="3837000" cy="3695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9435"/>
        <p:cNvGrpSpPr/>
        <p:nvPr/>
      </p:nvGrpSpPr>
      <p:grpSpPr>
        <a:xfrm>
          <a:off x="0" y="0"/>
          <a:ext cx="0" cy="0"/>
          <a:chOff x="0" y="0"/>
          <a:chExt cx="0" cy="0"/>
        </a:xfrm>
      </p:grpSpPr>
      <p:sp>
        <p:nvSpPr>
          <p:cNvPr id="9436" name="Google Shape;9436;p255"/>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55"/>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Find more branded templates created for your use:</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https://brandguide.</a:t>
            </a:r>
            <a:br>
              <a:rPr lang="en" sz="5200" b="1">
                <a:solidFill>
                  <a:schemeClr val="dk1"/>
                </a:solidFill>
                <a:highlight>
                  <a:schemeClr val="accent1"/>
                </a:highlight>
              </a:rPr>
            </a:br>
            <a:r>
              <a:rPr lang="en" sz="5200" b="1">
                <a:solidFill>
                  <a:schemeClr val="dk1"/>
                </a:solidFill>
                <a:highlight>
                  <a:schemeClr val="accent1"/>
                </a:highlight>
              </a:rPr>
              <a:t>asu.edu/tools/</a:t>
            </a:r>
            <a:br>
              <a:rPr lang="en" sz="5200" b="1">
                <a:solidFill>
                  <a:schemeClr val="dk1"/>
                </a:solidFill>
                <a:highlight>
                  <a:schemeClr val="accent1"/>
                </a:highlight>
              </a:rPr>
            </a:br>
            <a:r>
              <a:rPr lang="en" sz="5200" b="1">
                <a:solidFill>
                  <a:schemeClr val="dk1"/>
                </a:solidFill>
                <a:highlight>
                  <a:schemeClr val="accent1"/>
                </a:highlight>
              </a:rPr>
              <a:t>templates-libraries </a:t>
            </a:r>
            <a:endParaRPr sz="5200" b="1">
              <a:solidFill>
                <a:schemeClr val="dk1"/>
              </a:solidFill>
              <a:highlight>
                <a:schemeClr val="accent1"/>
              </a:highlight>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9503"/>
        <p:cNvGrpSpPr/>
        <p:nvPr/>
      </p:nvGrpSpPr>
      <p:grpSpPr>
        <a:xfrm>
          <a:off x="0" y="0"/>
          <a:ext cx="0" cy="0"/>
          <a:chOff x="0" y="0"/>
          <a:chExt cx="0" cy="0"/>
        </a:xfrm>
      </p:grpSpPr>
      <p:sp>
        <p:nvSpPr>
          <p:cNvPr id="9504" name="Google Shape;9504;p275"/>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9505" name="Google Shape;9505;p27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9506" name="Google Shape;9506;p275"/>
          <p:cNvSpPr txBox="1">
            <a:spLocks noGrp="1"/>
          </p:cNvSpPr>
          <p:nvPr>
            <p:ph type="title"/>
          </p:nvPr>
        </p:nvSpPr>
        <p:spPr>
          <a:xfrm>
            <a:off x="436325" y="1816500"/>
            <a:ext cx="8362800" cy="1530600"/>
          </a:xfrm>
          <a:prstGeom prst="rect">
            <a:avLst/>
          </a:prstGeom>
        </p:spPr>
        <p:txBody>
          <a:bodyPr spcFirstLastPara="1" wrap="square" lIns="0" tIns="0" rIns="0" bIns="0" anchor="ctr" anchorCtr="0">
            <a:normAutofit/>
          </a:bodyPr>
          <a:lstStyle>
            <a:lvl1pPr lvl="0" rtl="0">
              <a:spcBef>
                <a:spcPts val="0"/>
              </a:spcBef>
              <a:spcAft>
                <a:spcPts val="0"/>
              </a:spcAft>
              <a:buClr>
                <a:schemeClr val="accent1"/>
              </a:buClr>
              <a:buSzPts val="3200"/>
              <a:buNone/>
              <a:defRPr>
                <a:solidFill>
                  <a:schemeClr val="accen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9507"/>
        <p:cNvGrpSpPr/>
        <p:nvPr/>
      </p:nvGrpSpPr>
      <p:grpSpPr>
        <a:xfrm>
          <a:off x="0" y="0"/>
          <a:ext cx="0" cy="0"/>
          <a:chOff x="0" y="0"/>
          <a:chExt cx="0" cy="0"/>
        </a:xfrm>
      </p:grpSpPr>
      <p:sp>
        <p:nvSpPr>
          <p:cNvPr id="9508" name="Google Shape;9508;p276"/>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9509" name="Google Shape;9509;p27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9510" name="Google Shape;9510;p276"/>
          <p:cNvSpPr txBox="1">
            <a:spLocks noGrp="1"/>
          </p:cNvSpPr>
          <p:nvPr>
            <p:ph type="title"/>
          </p:nvPr>
        </p:nvSpPr>
        <p:spPr>
          <a:xfrm>
            <a:off x="436325" y="1816625"/>
            <a:ext cx="8362800" cy="1530300"/>
          </a:xfrm>
          <a:prstGeom prst="rect">
            <a:avLst/>
          </a:prstGeom>
        </p:spPr>
        <p:txBody>
          <a:bodyPr spcFirstLastPara="1" wrap="square" lIns="0" tIns="0" rIns="0" bIns="0" anchor="ctr" anchorCtr="0">
            <a:normAutofit/>
          </a:bodyPr>
          <a:lstStyle>
            <a:lvl1pPr lvl="0" rtl="0">
              <a:spcBef>
                <a:spcPts val="0"/>
              </a:spcBef>
              <a:spcAft>
                <a:spcPts val="0"/>
              </a:spcAft>
              <a:buSzPts val="3200"/>
              <a:buNone/>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9511"/>
        <p:cNvGrpSpPr/>
        <p:nvPr/>
      </p:nvGrpSpPr>
      <p:grpSpPr>
        <a:xfrm>
          <a:off x="0" y="0"/>
          <a:ext cx="0" cy="0"/>
          <a:chOff x="0" y="0"/>
          <a:chExt cx="0" cy="0"/>
        </a:xfrm>
      </p:grpSpPr>
      <p:sp>
        <p:nvSpPr>
          <p:cNvPr id="9512" name="Google Shape;9512;p277"/>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9513" name="Google Shape;9513;p277"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9514" name="Google Shape;9514;p277"/>
          <p:cNvSpPr txBox="1">
            <a:spLocks noGrp="1"/>
          </p:cNvSpPr>
          <p:nvPr>
            <p:ph type="title"/>
          </p:nvPr>
        </p:nvSpPr>
        <p:spPr>
          <a:xfrm>
            <a:off x="436325" y="1816550"/>
            <a:ext cx="8362800" cy="1530300"/>
          </a:xfrm>
          <a:prstGeom prst="rect">
            <a:avLst/>
          </a:prstGeom>
        </p:spPr>
        <p:txBody>
          <a:bodyPr spcFirstLastPara="1" wrap="square" lIns="0" tIns="0" rIns="0" bIns="0" anchor="ctr" anchorCtr="0">
            <a:norm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9515"/>
        <p:cNvGrpSpPr/>
        <p:nvPr/>
      </p:nvGrpSpPr>
      <p:grpSpPr>
        <a:xfrm>
          <a:off x="0" y="0"/>
          <a:ext cx="0" cy="0"/>
          <a:chOff x="0" y="0"/>
          <a:chExt cx="0" cy="0"/>
        </a:xfrm>
      </p:grpSpPr>
      <p:sp>
        <p:nvSpPr>
          <p:cNvPr id="9516" name="Google Shape;9516;p278"/>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Title and text slide options</a:t>
            </a:r>
            <a:endParaRPr sz="7200" b="1">
              <a:solidFill>
                <a:srgbClr val="191919"/>
              </a:solidFill>
            </a:endParaRPr>
          </a:p>
        </p:txBody>
      </p:sp>
      <p:sp>
        <p:nvSpPr>
          <p:cNvPr id="9517" name="Google Shape;9517;p278"/>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9521"/>
        <p:cNvGrpSpPr/>
        <p:nvPr/>
      </p:nvGrpSpPr>
      <p:grpSpPr>
        <a:xfrm>
          <a:off x="0" y="0"/>
          <a:ext cx="0" cy="0"/>
          <a:chOff x="0" y="0"/>
          <a:chExt cx="0" cy="0"/>
        </a:xfrm>
      </p:grpSpPr>
      <p:sp>
        <p:nvSpPr>
          <p:cNvPr id="9522" name="Google Shape;9522;p28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523" name="Google Shape;9523;p280"/>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9524"/>
        <p:cNvGrpSpPr/>
        <p:nvPr/>
      </p:nvGrpSpPr>
      <p:grpSpPr>
        <a:xfrm>
          <a:off x="0" y="0"/>
          <a:ext cx="0" cy="0"/>
          <a:chOff x="0" y="0"/>
          <a:chExt cx="0" cy="0"/>
        </a:xfrm>
      </p:grpSpPr>
      <p:sp>
        <p:nvSpPr>
          <p:cNvPr id="9525" name="Google Shape;9525;p281"/>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526" name="Google Shape;9526;p281"/>
          <p:cNvSpPr txBox="1">
            <a:spLocks noGrp="1"/>
          </p:cNvSpPr>
          <p:nvPr>
            <p:ph type="body" idx="1"/>
          </p:nvPr>
        </p:nvSpPr>
        <p:spPr>
          <a:xfrm>
            <a:off x="420900" y="1125700"/>
            <a:ext cx="8384700" cy="37023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9527" name="Google Shape;9527;p281"/>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9528"/>
        <p:cNvGrpSpPr/>
        <p:nvPr/>
      </p:nvGrpSpPr>
      <p:grpSpPr>
        <a:xfrm>
          <a:off x="0" y="0"/>
          <a:ext cx="0" cy="0"/>
          <a:chOff x="0" y="0"/>
          <a:chExt cx="0" cy="0"/>
        </a:xfrm>
      </p:grpSpPr>
      <p:sp>
        <p:nvSpPr>
          <p:cNvPr id="9529" name="Google Shape;9529;p282"/>
          <p:cNvSpPr txBox="1">
            <a:spLocks noGrp="1"/>
          </p:cNvSpPr>
          <p:nvPr>
            <p:ph type="title"/>
          </p:nvPr>
        </p:nvSpPr>
        <p:spPr>
          <a:xfrm>
            <a:off x="420625" y="320050"/>
            <a:ext cx="3666900" cy="567000"/>
          </a:xfrm>
          <a:prstGeom prst="rect">
            <a:avLst/>
          </a:prstGeom>
        </p:spPr>
        <p:txBody>
          <a:bodyPr spcFirstLastPara="1" wrap="square" lIns="0" tIns="0" rIns="0" bIns="0" anchor="t" anchorCtr="0">
            <a:sp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530" name="Google Shape;9530;p282"/>
          <p:cNvSpPr txBox="1">
            <a:spLocks noGrp="1"/>
          </p:cNvSpPr>
          <p:nvPr>
            <p:ph type="body" idx="1"/>
          </p:nvPr>
        </p:nvSpPr>
        <p:spPr>
          <a:xfrm>
            <a:off x="420900" y="1356375"/>
            <a:ext cx="4105500" cy="34716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9531"/>
        <p:cNvGrpSpPr/>
        <p:nvPr/>
      </p:nvGrpSpPr>
      <p:grpSpPr>
        <a:xfrm>
          <a:off x="0" y="0"/>
          <a:ext cx="0" cy="0"/>
          <a:chOff x="0" y="0"/>
          <a:chExt cx="0" cy="0"/>
        </a:xfrm>
      </p:grpSpPr>
      <p:sp>
        <p:nvSpPr>
          <p:cNvPr id="9532" name="Google Shape;9532;p283"/>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9533" name="Google Shape;9533;p283"/>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83"/>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9535"/>
        <p:cNvGrpSpPr/>
        <p:nvPr/>
      </p:nvGrpSpPr>
      <p:grpSpPr>
        <a:xfrm>
          <a:off x="0" y="0"/>
          <a:ext cx="0" cy="0"/>
          <a:chOff x="0" y="0"/>
          <a:chExt cx="0" cy="0"/>
        </a:xfrm>
      </p:grpSpPr>
      <p:sp>
        <p:nvSpPr>
          <p:cNvPr id="9536" name="Google Shape;9536;p284"/>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9537" name="Google Shape;9537;p284"/>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84"/>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9539"/>
        <p:cNvGrpSpPr/>
        <p:nvPr/>
      </p:nvGrpSpPr>
      <p:grpSpPr>
        <a:xfrm>
          <a:off x="0" y="0"/>
          <a:ext cx="0" cy="0"/>
          <a:chOff x="0" y="0"/>
          <a:chExt cx="0" cy="0"/>
        </a:xfrm>
      </p:grpSpPr>
      <p:sp>
        <p:nvSpPr>
          <p:cNvPr id="9540" name="Google Shape;9540;p28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541" name="Google Shape;9541;p285"/>
          <p:cNvSpPr txBox="1">
            <a:spLocks noGrp="1"/>
          </p:cNvSpPr>
          <p:nvPr>
            <p:ph type="body" idx="1"/>
          </p:nvPr>
        </p:nvSpPr>
        <p:spPr>
          <a:xfrm>
            <a:off x="420625" y="1152475"/>
            <a:ext cx="4105500" cy="3416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9542" name="Google Shape;9542;p285"/>
          <p:cNvSpPr txBox="1">
            <a:spLocks noGrp="1"/>
          </p:cNvSpPr>
          <p:nvPr>
            <p:ph type="body" idx="2"/>
          </p:nvPr>
        </p:nvSpPr>
        <p:spPr>
          <a:xfrm>
            <a:off x="4617725" y="1152475"/>
            <a:ext cx="4188000" cy="3416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9543" name="Google Shape;9543;p285"/>
          <p:cNvSpPr txBox="1">
            <a:spLocks noGrp="1"/>
          </p:cNvSpPr>
          <p:nvPr>
            <p:ph type="subTitle" idx="3"/>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9438"/>
        <p:cNvGrpSpPr/>
        <p:nvPr/>
      </p:nvGrpSpPr>
      <p:grpSpPr>
        <a:xfrm>
          <a:off x="0" y="0"/>
          <a:ext cx="0" cy="0"/>
          <a:chOff x="0" y="0"/>
          <a:chExt cx="0" cy="0"/>
        </a:xfrm>
      </p:grpSpPr>
      <p:sp>
        <p:nvSpPr>
          <p:cNvPr id="9439" name="Google Shape;9439;p256"/>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Presentation title slide options</a:t>
            </a:r>
            <a:endParaRPr sz="7200" b="1">
              <a:solidFill>
                <a:srgbClr val="FFFFFF"/>
              </a:solidFill>
              <a:highlight>
                <a:srgbClr val="191919"/>
              </a:highlight>
            </a:endParaRPr>
          </a:p>
        </p:txBody>
      </p:sp>
      <p:sp>
        <p:nvSpPr>
          <p:cNvPr id="9440" name="Google Shape;9440;p25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9544"/>
        <p:cNvGrpSpPr/>
        <p:nvPr/>
      </p:nvGrpSpPr>
      <p:grpSpPr>
        <a:xfrm>
          <a:off x="0" y="0"/>
          <a:ext cx="0" cy="0"/>
          <a:chOff x="0" y="0"/>
          <a:chExt cx="0" cy="0"/>
        </a:xfrm>
      </p:grpSpPr>
      <p:sp>
        <p:nvSpPr>
          <p:cNvPr id="9545" name="Google Shape;9545;p286"/>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546" name="Google Shape;9546;p286"/>
          <p:cNvSpPr txBox="1">
            <a:spLocks noGrp="1"/>
          </p:cNvSpPr>
          <p:nvPr>
            <p:ph type="body" idx="1"/>
          </p:nvPr>
        </p:nvSpPr>
        <p:spPr>
          <a:xfrm>
            <a:off x="420625" y="994550"/>
            <a:ext cx="4105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9547" name="Google Shape;9547;p286"/>
          <p:cNvSpPr txBox="1">
            <a:spLocks noGrp="1"/>
          </p:cNvSpPr>
          <p:nvPr>
            <p:ph type="body" idx="2"/>
          </p:nvPr>
        </p:nvSpPr>
        <p:spPr>
          <a:xfrm>
            <a:off x="4617725" y="994550"/>
            <a:ext cx="41880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cxnSp>
        <p:nvCxnSpPr>
          <p:cNvPr id="9548" name="Google Shape;9548;p286"/>
          <p:cNvCxnSpPr/>
          <p:nvPr/>
        </p:nvCxnSpPr>
        <p:spPr>
          <a:xfrm>
            <a:off x="4576623"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9549"/>
        <p:cNvGrpSpPr/>
        <p:nvPr/>
      </p:nvGrpSpPr>
      <p:grpSpPr>
        <a:xfrm>
          <a:off x="0" y="0"/>
          <a:ext cx="0" cy="0"/>
          <a:chOff x="0" y="0"/>
          <a:chExt cx="0" cy="0"/>
        </a:xfrm>
      </p:grpSpPr>
      <p:sp>
        <p:nvSpPr>
          <p:cNvPr id="9550" name="Google Shape;9550;p287"/>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287"/>
          <p:cNvGrpSpPr/>
          <p:nvPr/>
        </p:nvGrpSpPr>
        <p:grpSpPr>
          <a:xfrm>
            <a:off x="4835313" y="-2210885"/>
            <a:ext cx="7143750" cy="4509800"/>
            <a:chOff x="238125" y="602600"/>
            <a:chExt cx="7143750" cy="4509800"/>
          </a:xfrm>
        </p:grpSpPr>
        <p:sp>
          <p:nvSpPr>
            <p:cNvPr id="9552" name="Google Shape;9552;p28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8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8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87"/>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87"/>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8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8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8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8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8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8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8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8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8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8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8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8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8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8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8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8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8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8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8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8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8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8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8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8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8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8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8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8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8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8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8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8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8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8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8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8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8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8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8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8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8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8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8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8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8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8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8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8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8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8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8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8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8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8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8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8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8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8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8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8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8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8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8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8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8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8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8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8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8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8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8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8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8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8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8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8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8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8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8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8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8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8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8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8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8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8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8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8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8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8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8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8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8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87"/>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87"/>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8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8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8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8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8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8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8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8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8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8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8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8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8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8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8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8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8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8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8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8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8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8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8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8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8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8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8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8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8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8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8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8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8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8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8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8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8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8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8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8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8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8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8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8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8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8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8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8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8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8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8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8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8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8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8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8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8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8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8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8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8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8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8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8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8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8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8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8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8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8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8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8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8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8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8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8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8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8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8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8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8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8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8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8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8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8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8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8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8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8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8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8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8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8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8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8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8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8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8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8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8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8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8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8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8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8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8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8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8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8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8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8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8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8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8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8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87"/>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87"/>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8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8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8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8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8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8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8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8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8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8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8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8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8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8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8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8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8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8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8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8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8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8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8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8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8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8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8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8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8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8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8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8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8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8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8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8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8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8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8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8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8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28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28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8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8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8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8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28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8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8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8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8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8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8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8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8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8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8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8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8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8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8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8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8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8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8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8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8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8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8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8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8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8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8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8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8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8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8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8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8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28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8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8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8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28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8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8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8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8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28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8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8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8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8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8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8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8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8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8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8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8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28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8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28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28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8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8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8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8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8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8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8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28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28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28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8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8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8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8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28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28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28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28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8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8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8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8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8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8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8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8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8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8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8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8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8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8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8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8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8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8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8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8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8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8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8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8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8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8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8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8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8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8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28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28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8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8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8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8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8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8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8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8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8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8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8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8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8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8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87"/>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287"/>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28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8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8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8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8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8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8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8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8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8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8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8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8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8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8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28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8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8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8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28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28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28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8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8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8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8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8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8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8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8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8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28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8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8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8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8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8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8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8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8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8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8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8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8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8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8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8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8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8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8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8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8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8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8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8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8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28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8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8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8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8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8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8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8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8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8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8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8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8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8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8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8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8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8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8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8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8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8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8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8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8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8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8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8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8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287"/>
          <p:cNvGrpSpPr/>
          <p:nvPr/>
        </p:nvGrpSpPr>
        <p:grpSpPr>
          <a:xfrm>
            <a:off x="-4743450" y="1969175"/>
            <a:ext cx="7143750" cy="4509800"/>
            <a:chOff x="238125" y="602600"/>
            <a:chExt cx="7143750" cy="4509800"/>
          </a:xfrm>
        </p:grpSpPr>
        <p:sp>
          <p:nvSpPr>
            <p:cNvPr id="10027" name="Google Shape;10027;p28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8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8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287"/>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287"/>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8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8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8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8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8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8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28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28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28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8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8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8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28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28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8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8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8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8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8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8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8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8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28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28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8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8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8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8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28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28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8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8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8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28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8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8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8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8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28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8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8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8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8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8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8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8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8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8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8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8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8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8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8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8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28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28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8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8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28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28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8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8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8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8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8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8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8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8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8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8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8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28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28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28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8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28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28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8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8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8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8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8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8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8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8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8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8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8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28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28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8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8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8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287"/>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287"/>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8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28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28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8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8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8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28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28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28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28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28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28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8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8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8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8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8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8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8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8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8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8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8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8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8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8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28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28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28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28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8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8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28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28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28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28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8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8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8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8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8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8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28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28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8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8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8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8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8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8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8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8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8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8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8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8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8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28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28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28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28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8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8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8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8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8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8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8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8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28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28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28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28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28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28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28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28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28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28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28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28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28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28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28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28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28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28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28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28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28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28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28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28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28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28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28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28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28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28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28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28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28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28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28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8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28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28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28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28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28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28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28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28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28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8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8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87"/>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87"/>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8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8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8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8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28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28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28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28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28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28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28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28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28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8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28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28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28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28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28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28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28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28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28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28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28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28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28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28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28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28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28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28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28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28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28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28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28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28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28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28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28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28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28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28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28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28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28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28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28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28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28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28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28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28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28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28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28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28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28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28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28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28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28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28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28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28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28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28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28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28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28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28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28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28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8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8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8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8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8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8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8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8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28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28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28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28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28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28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28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28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28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8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8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8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28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28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28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28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28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28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28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28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28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28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8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28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28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28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28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28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28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28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28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28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28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28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28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8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8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8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8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28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28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8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28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28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28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28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28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28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28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28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28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28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28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28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28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28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28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28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28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28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28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28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28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28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28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8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28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28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28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28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28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8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28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28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28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28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28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8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8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8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8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28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28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28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8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8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8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287"/>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287"/>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28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28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8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8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28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28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28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28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28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8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28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28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28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28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8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8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8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28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8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8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8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8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8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28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8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8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8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8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8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8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8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8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28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8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8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8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8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8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8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8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8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8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8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8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28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28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28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8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8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28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28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28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28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28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28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28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8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28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28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28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8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8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8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28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8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28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28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28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28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8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8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8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8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8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28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8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8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8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8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8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8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8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8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8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8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1" name="Google Shape;10501;p287"/>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8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87"/>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8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87"/>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rtl="0">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rtl="0">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rtl="0">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rtl="0">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rtl="0">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rtl="0">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rtl="0">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rtl="0">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10506" name="Google Shape;10506;p287"/>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rtl="0">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rtl="0">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rtl="0">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rtl="0">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rtl="0">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rtl="0">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rtl="0">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rtl="0">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rtl="0">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10507" name="Google Shape;10507;p287"/>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rtl="0">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rtl="0">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rtl="0">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rtl="0">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rtl="0">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rtl="0">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rtl="0">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rtl="0">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rtl="0">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10508"/>
        <p:cNvGrpSpPr/>
        <p:nvPr/>
      </p:nvGrpSpPr>
      <p:grpSpPr>
        <a:xfrm>
          <a:off x="0" y="0"/>
          <a:ext cx="0" cy="0"/>
          <a:chOff x="0" y="0"/>
          <a:chExt cx="0" cy="0"/>
        </a:xfrm>
      </p:grpSpPr>
      <p:pic>
        <p:nvPicPr>
          <p:cNvPr id="10509" name="Google Shape;10509;p288"/>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10510" name="Google Shape;10510;p288"/>
          <p:cNvSpPr txBox="1">
            <a:spLocks noGrp="1"/>
          </p:cNvSpPr>
          <p:nvPr>
            <p:ph type="body" idx="1"/>
          </p:nvPr>
        </p:nvSpPr>
        <p:spPr>
          <a:xfrm>
            <a:off x="433675" y="1301025"/>
            <a:ext cx="4092600" cy="2454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0511" name="Google Shape;10511;p28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512" name="Google Shape;10512;p288"/>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0513" name="Google Shape;10513;p288"/>
          <p:cNvSpPr txBox="1">
            <a:spLocks noGrp="1"/>
          </p:cNvSpPr>
          <p:nvPr>
            <p:ph type="body" idx="3"/>
          </p:nvPr>
        </p:nvSpPr>
        <p:spPr>
          <a:xfrm>
            <a:off x="4617725" y="1301025"/>
            <a:ext cx="4092600" cy="2454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10514"/>
        <p:cNvGrpSpPr/>
        <p:nvPr/>
      </p:nvGrpSpPr>
      <p:grpSpPr>
        <a:xfrm>
          <a:off x="0" y="0"/>
          <a:ext cx="0" cy="0"/>
          <a:chOff x="0" y="0"/>
          <a:chExt cx="0" cy="0"/>
        </a:xfrm>
      </p:grpSpPr>
      <p:pic>
        <p:nvPicPr>
          <p:cNvPr id="10515" name="Google Shape;10515;p289"/>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10516" name="Google Shape;10516;p289"/>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517" name="Google Shape;10517;p289"/>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518" name="Google Shape;10518;p289"/>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2400"/>
              <a:buFont typeface="Arial"/>
              <a:buNone/>
              <a:defRPr sz="2400" b="1">
                <a:solidFill>
                  <a:schemeClr val="dk1"/>
                </a:solidFill>
              </a:defRPr>
            </a:lvl2pPr>
            <a:lvl3pPr lvl="2" algn="l" rtl="0">
              <a:lnSpc>
                <a:spcPct val="90000"/>
              </a:lnSpc>
              <a:spcBef>
                <a:spcPts val="0"/>
              </a:spcBef>
              <a:spcAft>
                <a:spcPts val="0"/>
              </a:spcAft>
              <a:buClr>
                <a:schemeClr val="dk1"/>
              </a:buClr>
              <a:buSzPts val="2400"/>
              <a:buFont typeface="Arial"/>
              <a:buNone/>
              <a:defRPr sz="2400" b="1">
                <a:solidFill>
                  <a:schemeClr val="dk1"/>
                </a:solidFill>
              </a:defRPr>
            </a:lvl3pPr>
            <a:lvl4pPr lvl="3" algn="l" rtl="0">
              <a:lnSpc>
                <a:spcPct val="90000"/>
              </a:lnSpc>
              <a:spcBef>
                <a:spcPts val="0"/>
              </a:spcBef>
              <a:spcAft>
                <a:spcPts val="0"/>
              </a:spcAft>
              <a:buClr>
                <a:schemeClr val="dk1"/>
              </a:buClr>
              <a:buSzPts val="2400"/>
              <a:buFont typeface="Arial"/>
              <a:buNone/>
              <a:defRPr sz="2400" b="1">
                <a:solidFill>
                  <a:schemeClr val="dk1"/>
                </a:solidFill>
              </a:defRPr>
            </a:lvl4pPr>
            <a:lvl5pPr lvl="4" algn="l" rtl="0">
              <a:lnSpc>
                <a:spcPct val="90000"/>
              </a:lnSpc>
              <a:spcBef>
                <a:spcPts val="0"/>
              </a:spcBef>
              <a:spcAft>
                <a:spcPts val="0"/>
              </a:spcAft>
              <a:buClr>
                <a:schemeClr val="dk1"/>
              </a:buClr>
              <a:buSzPts val="2400"/>
              <a:buFont typeface="Arial"/>
              <a:buNone/>
              <a:defRPr sz="2400" b="1">
                <a:solidFill>
                  <a:schemeClr val="dk1"/>
                </a:solidFill>
              </a:defRPr>
            </a:lvl5pPr>
            <a:lvl6pPr lvl="5" algn="l" rtl="0">
              <a:lnSpc>
                <a:spcPct val="90000"/>
              </a:lnSpc>
              <a:spcBef>
                <a:spcPts val="0"/>
              </a:spcBef>
              <a:spcAft>
                <a:spcPts val="0"/>
              </a:spcAft>
              <a:buClr>
                <a:schemeClr val="dk1"/>
              </a:buClr>
              <a:buSzPts val="2400"/>
              <a:buFont typeface="Arial"/>
              <a:buNone/>
              <a:defRPr sz="2400" b="1">
                <a:solidFill>
                  <a:schemeClr val="dk1"/>
                </a:solidFill>
              </a:defRPr>
            </a:lvl6pPr>
            <a:lvl7pPr lvl="6" algn="l" rtl="0">
              <a:lnSpc>
                <a:spcPct val="90000"/>
              </a:lnSpc>
              <a:spcBef>
                <a:spcPts val="0"/>
              </a:spcBef>
              <a:spcAft>
                <a:spcPts val="0"/>
              </a:spcAft>
              <a:buClr>
                <a:schemeClr val="dk1"/>
              </a:buClr>
              <a:buSzPts val="2400"/>
              <a:buFont typeface="Arial"/>
              <a:buNone/>
              <a:defRPr sz="2400" b="1">
                <a:solidFill>
                  <a:schemeClr val="dk1"/>
                </a:solidFill>
              </a:defRPr>
            </a:lvl7pPr>
            <a:lvl8pPr lvl="7" algn="l" rtl="0">
              <a:lnSpc>
                <a:spcPct val="90000"/>
              </a:lnSpc>
              <a:spcBef>
                <a:spcPts val="0"/>
              </a:spcBef>
              <a:spcAft>
                <a:spcPts val="0"/>
              </a:spcAft>
              <a:buClr>
                <a:schemeClr val="dk1"/>
              </a:buClr>
              <a:buSzPts val="2400"/>
              <a:buFont typeface="Arial"/>
              <a:buNone/>
              <a:defRPr sz="2400" b="1">
                <a:solidFill>
                  <a:schemeClr val="dk1"/>
                </a:solidFill>
              </a:defRPr>
            </a:lvl8pPr>
            <a:lvl9pPr lvl="8" algn="l" rtl="0">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10519"/>
        <p:cNvGrpSpPr/>
        <p:nvPr/>
      </p:nvGrpSpPr>
      <p:grpSpPr>
        <a:xfrm>
          <a:off x="0" y="0"/>
          <a:ext cx="0" cy="0"/>
          <a:chOff x="0" y="0"/>
          <a:chExt cx="0" cy="0"/>
        </a:xfrm>
      </p:grpSpPr>
      <p:sp>
        <p:nvSpPr>
          <p:cNvPr id="10520" name="Google Shape;10520;p29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521" name="Google Shape;10521;p290"/>
          <p:cNvSpPr txBox="1">
            <a:spLocks noGrp="1"/>
          </p:cNvSpPr>
          <p:nvPr>
            <p:ph type="body" idx="1"/>
          </p:nvPr>
        </p:nvSpPr>
        <p:spPr>
          <a:xfrm>
            <a:off x="420625" y="1000075"/>
            <a:ext cx="4105500" cy="234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0522" name="Google Shape;10522;p290"/>
          <p:cNvSpPr txBox="1">
            <a:spLocks noGrp="1"/>
          </p:cNvSpPr>
          <p:nvPr>
            <p:ph type="body" idx="2"/>
          </p:nvPr>
        </p:nvSpPr>
        <p:spPr>
          <a:xfrm>
            <a:off x="4617725" y="1000075"/>
            <a:ext cx="4188000" cy="234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0523" name="Google Shape;10523;p290"/>
          <p:cNvCxnSpPr/>
          <p:nvPr/>
        </p:nvCxnSpPr>
        <p:spPr>
          <a:xfrm>
            <a:off x="4576623" y="1153791"/>
            <a:ext cx="0" cy="2020500"/>
          </a:xfrm>
          <a:prstGeom prst="straightConnector1">
            <a:avLst/>
          </a:prstGeom>
          <a:noFill/>
          <a:ln w="38100" cap="flat" cmpd="sng">
            <a:solidFill>
              <a:schemeClr val="accent1"/>
            </a:solidFill>
            <a:prstDash val="solid"/>
            <a:round/>
            <a:headEnd type="none" w="med" len="med"/>
            <a:tailEnd type="none" w="med" len="med"/>
          </a:ln>
        </p:spPr>
      </p:cxnSp>
      <p:sp>
        <p:nvSpPr>
          <p:cNvPr id="10524" name="Google Shape;10524;p290"/>
          <p:cNvSpPr txBox="1">
            <a:spLocks noGrp="1"/>
          </p:cNvSpPr>
          <p:nvPr>
            <p:ph type="body" idx="3"/>
          </p:nvPr>
        </p:nvSpPr>
        <p:spPr>
          <a:xfrm>
            <a:off x="420625" y="3561650"/>
            <a:ext cx="8384700" cy="1266300"/>
          </a:xfrm>
          <a:prstGeom prst="rect">
            <a:avLst/>
          </a:prstGeom>
          <a:solidFill>
            <a:schemeClr val="lt2"/>
          </a:solidFill>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10525"/>
        <p:cNvGrpSpPr/>
        <p:nvPr/>
      </p:nvGrpSpPr>
      <p:grpSpPr>
        <a:xfrm>
          <a:off x="0" y="0"/>
          <a:ext cx="0" cy="0"/>
          <a:chOff x="0" y="0"/>
          <a:chExt cx="0" cy="0"/>
        </a:xfrm>
      </p:grpSpPr>
      <p:sp>
        <p:nvSpPr>
          <p:cNvPr id="10526" name="Google Shape;10526;p29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527" name="Google Shape;10527;p291"/>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0528" name="Google Shape;10528;p291"/>
          <p:cNvSpPr txBox="1">
            <a:spLocks noGrp="1"/>
          </p:cNvSpPr>
          <p:nvPr>
            <p:ph type="body" idx="2"/>
          </p:nvPr>
        </p:nvSpPr>
        <p:spPr>
          <a:xfrm>
            <a:off x="420625" y="1237902"/>
            <a:ext cx="2718000" cy="3599400"/>
          </a:xfrm>
          <a:prstGeom prst="rect">
            <a:avLst/>
          </a:prstGeom>
        </p:spPr>
        <p:txBody>
          <a:bodyPr spcFirstLastPara="1" wrap="square" lIns="9142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0529" name="Google Shape;10529;p291"/>
          <p:cNvSpPr txBox="1">
            <a:spLocks noGrp="1"/>
          </p:cNvSpPr>
          <p:nvPr>
            <p:ph type="body" idx="3"/>
          </p:nvPr>
        </p:nvSpPr>
        <p:spPr>
          <a:xfrm>
            <a:off x="3355850" y="1237902"/>
            <a:ext cx="2718000" cy="3599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0530" name="Google Shape;10530;p291"/>
          <p:cNvSpPr txBox="1">
            <a:spLocks noGrp="1"/>
          </p:cNvSpPr>
          <p:nvPr>
            <p:ph type="body" idx="4"/>
          </p:nvPr>
        </p:nvSpPr>
        <p:spPr>
          <a:xfrm>
            <a:off x="6291075" y="1237902"/>
            <a:ext cx="2514300" cy="3599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10531"/>
        <p:cNvGrpSpPr/>
        <p:nvPr/>
      </p:nvGrpSpPr>
      <p:grpSpPr>
        <a:xfrm>
          <a:off x="0" y="0"/>
          <a:ext cx="0" cy="0"/>
          <a:chOff x="0" y="0"/>
          <a:chExt cx="0" cy="0"/>
        </a:xfrm>
      </p:grpSpPr>
      <p:sp>
        <p:nvSpPr>
          <p:cNvPr id="10532" name="Google Shape;10532;p29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533" name="Google Shape;10533;p292"/>
          <p:cNvSpPr txBox="1">
            <a:spLocks noGrp="1"/>
          </p:cNvSpPr>
          <p:nvPr>
            <p:ph type="body" idx="1"/>
          </p:nvPr>
        </p:nvSpPr>
        <p:spPr>
          <a:xfrm>
            <a:off x="420625" y="1009300"/>
            <a:ext cx="2718000" cy="38187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0534" name="Google Shape;10534;p292"/>
          <p:cNvSpPr txBox="1">
            <a:spLocks noGrp="1"/>
          </p:cNvSpPr>
          <p:nvPr>
            <p:ph type="body" idx="2"/>
          </p:nvPr>
        </p:nvSpPr>
        <p:spPr>
          <a:xfrm>
            <a:off x="3355850" y="1009300"/>
            <a:ext cx="2718000" cy="38187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0535" name="Google Shape;10535;p292"/>
          <p:cNvCxnSpPr/>
          <p:nvPr/>
        </p:nvCxnSpPr>
        <p:spPr>
          <a:xfrm>
            <a:off x="6244938" y="1189524"/>
            <a:ext cx="0" cy="3357900"/>
          </a:xfrm>
          <a:prstGeom prst="straightConnector1">
            <a:avLst/>
          </a:prstGeom>
          <a:noFill/>
          <a:ln w="38100" cap="flat" cmpd="sng">
            <a:solidFill>
              <a:schemeClr val="accent1"/>
            </a:solidFill>
            <a:prstDash val="solid"/>
            <a:round/>
            <a:headEnd type="none" w="med" len="med"/>
            <a:tailEnd type="none" w="med" len="med"/>
          </a:ln>
        </p:spPr>
      </p:cxnSp>
      <p:sp>
        <p:nvSpPr>
          <p:cNvPr id="10536" name="Google Shape;10536;p292"/>
          <p:cNvSpPr txBox="1">
            <a:spLocks noGrp="1"/>
          </p:cNvSpPr>
          <p:nvPr>
            <p:ph type="body" idx="3"/>
          </p:nvPr>
        </p:nvSpPr>
        <p:spPr>
          <a:xfrm>
            <a:off x="6291075" y="1009300"/>
            <a:ext cx="2514300" cy="38187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0537" name="Google Shape;10537;p292"/>
          <p:cNvCxnSpPr/>
          <p:nvPr/>
        </p:nvCxnSpPr>
        <p:spPr>
          <a:xfrm>
            <a:off x="3306263" y="1189524"/>
            <a:ext cx="0" cy="3357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10538"/>
        <p:cNvGrpSpPr/>
        <p:nvPr/>
      </p:nvGrpSpPr>
      <p:grpSpPr>
        <a:xfrm>
          <a:off x="0" y="0"/>
          <a:ext cx="0" cy="0"/>
          <a:chOff x="0" y="0"/>
          <a:chExt cx="0" cy="0"/>
        </a:xfrm>
      </p:grpSpPr>
      <p:grpSp>
        <p:nvGrpSpPr>
          <p:cNvPr id="10539" name="Google Shape;10539;p293"/>
          <p:cNvGrpSpPr/>
          <p:nvPr/>
        </p:nvGrpSpPr>
        <p:grpSpPr>
          <a:xfrm>
            <a:off x="-3955242" y="2101698"/>
            <a:ext cx="6994446" cy="4415545"/>
            <a:chOff x="238125" y="602600"/>
            <a:chExt cx="7143750" cy="4509800"/>
          </a:xfrm>
        </p:grpSpPr>
        <p:sp>
          <p:nvSpPr>
            <p:cNvPr id="10540" name="Google Shape;10540;p29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9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9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93"/>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93"/>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9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9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9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9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9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9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9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9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9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9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9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9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9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9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9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9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9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9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9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9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9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9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9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9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9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9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9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9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9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9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9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9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9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9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9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9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9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9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9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9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29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9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9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9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9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9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9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9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9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9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9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9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9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9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9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9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9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9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9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9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9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9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9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9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9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9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9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9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9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9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9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9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9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9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9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9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9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9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9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9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9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9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9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9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9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9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9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9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9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9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9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9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9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93"/>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93"/>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9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9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9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9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9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9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9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9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9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9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9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9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9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9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9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9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9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9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9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9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9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9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9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9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9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9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9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9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9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9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9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9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9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9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9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9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9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9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9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9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9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9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9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9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9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9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9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9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9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9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9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9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9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9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9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9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9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9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9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9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9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9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9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9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9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9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9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9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9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9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9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9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9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9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9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9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9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9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9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9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9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29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9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9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29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29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29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29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29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29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9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9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9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9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9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9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9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9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9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9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29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9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9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9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9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9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9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9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9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9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29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29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9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29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9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9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93"/>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93"/>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9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9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9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9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9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9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9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9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9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9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9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9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9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9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9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9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9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9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9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9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9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9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9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9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9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9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9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9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9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9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9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9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9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9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9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9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9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9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9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9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9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9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9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9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9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9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9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9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9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9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29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9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9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9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29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9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9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9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29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29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9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9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9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29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29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9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9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9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9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9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9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9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9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9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9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9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9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9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9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9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9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9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9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9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9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9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9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9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9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9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9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29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29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29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9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9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9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9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9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9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9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9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9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9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9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9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9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9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9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9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9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9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9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9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9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9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9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9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9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9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9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9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9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9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9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9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9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9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9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9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9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9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9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9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9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9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9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9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9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9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9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9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9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9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9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9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9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9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9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9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9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9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9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9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9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9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9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9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9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9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9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9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9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9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9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9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9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9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9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93"/>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93"/>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9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9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9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9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9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9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9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9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9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9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29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9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9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9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9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9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9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9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9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9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9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9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9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9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9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9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9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9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9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9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9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9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9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9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9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9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9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9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9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9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29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9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9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9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9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9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29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9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9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9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9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9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9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9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9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9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9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9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9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9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9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9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9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9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9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9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9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9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9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9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9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9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9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9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29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29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9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9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9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9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9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9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9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29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9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293"/>
          <p:cNvGrpSpPr/>
          <p:nvPr/>
        </p:nvGrpSpPr>
        <p:grpSpPr>
          <a:xfrm>
            <a:off x="5397752" y="-924485"/>
            <a:ext cx="4818459" cy="3041860"/>
            <a:chOff x="238125" y="602600"/>
            <a:chExt cx="7143750" cy="4509800"/>
          </a:xfrm>
        </p:grpSpPr>
        <p:sp>
          <p:nvSpPr>
            <p:cNvPr id="11015" name="Google Shape;11015;p29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9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9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93"/>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293"/>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29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29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9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9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9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9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9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9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29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29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9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9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9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29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29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9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29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9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9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9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9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9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9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9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9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9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9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9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9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9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9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9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9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9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9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9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9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9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9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9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9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9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9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9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9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9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9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9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9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9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9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9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9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9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9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9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9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9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9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9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9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9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9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29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29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9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9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9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9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9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9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9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9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9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9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9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29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9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9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29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29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29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9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9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9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9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9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9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9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9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9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9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9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293"/>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293"/>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9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29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29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29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9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9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29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29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9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9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9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9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9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9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9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9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9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9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9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29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29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29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29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29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29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29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9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29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9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9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9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9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9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9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9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9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9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9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9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9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9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9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9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9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9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9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9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9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9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9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29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29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9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9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9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9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9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9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9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9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9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9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9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9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9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9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9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9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9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9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9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9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9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9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9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9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9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9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9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9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9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9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9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9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9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9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9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9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9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9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9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29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29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9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9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9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9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9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9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9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9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9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9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9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9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9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9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9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9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9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9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9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9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9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9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9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93"/>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93"/>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9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9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29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9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9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9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9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9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9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9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9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29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9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9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9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9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9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9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9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9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9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9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9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9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9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9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9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9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9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9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9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9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9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9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9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9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9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9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9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9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9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9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9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9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9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9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9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9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9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9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9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9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9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9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9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9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9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9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9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9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9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9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9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29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29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9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9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9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9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9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9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9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9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9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9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9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9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9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9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9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9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9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9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9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9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9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9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9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9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9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9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9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9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9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9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9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9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9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9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9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9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9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9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9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9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9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9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9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9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9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9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9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9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9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9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29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9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29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9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9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9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9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9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9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9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9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9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9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9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9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9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9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9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9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9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9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9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29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29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29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9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9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9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9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9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9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29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29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29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9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9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9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29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29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9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9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9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9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9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9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9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9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9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29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29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29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9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9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9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93"/>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93"/>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29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9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9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9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9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9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9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9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9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9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9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9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9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9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9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9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9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9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9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9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9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9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9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9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9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9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9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9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9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9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9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9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9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9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9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9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9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9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9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9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9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9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9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9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9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9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9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9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9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9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9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9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29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29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9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9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9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9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9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9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9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9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9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9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9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9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9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9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9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9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9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29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9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9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9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9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9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9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9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9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9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9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9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9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9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9" name="Google Shape;11489;p293"/>
          <p:cNvSpPr txBox="1">
            <a:spLocks noGrp="1"/>
          </p:cNvSpPr>
          <p:nvPr>
            <p:ph type="body" idx="1"/>
          </p:nvPr>
        </p:nvSpPr>
        <p:spPr>
          <a:xfrm>
            <a:off x="6305375" y="884250"/>
            <a:ext cx="2500200" cy="39909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11490" name="Google Shape;11490;p293"/>
          <p:cNvSpPr txBox="1">
            <a:spLocks noGrp="1"/>
          </p:cNvSpPr>
          <p:nvPr>
            <p:ph type="body" idx="2"/>
          </p:nvPr>
        </p:nvSpPr>
        <p:spPr>
          <a:xfrm>
            <a:off x="3367550" y="882800"/>
            <a:ext cx="2829300" cy="40176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11491" name="Google Shape;11491;p293"/>
          <p:cNvSpPr txBox="1">
            <a:spLocks noGrp="1"/>
          </p:cNvSpPr>
          <p:nvPr>
            <p:ph type="body" idx="3"/>
          </p:nvPr>
        </p:nvSpPr>
        <p:spPr>
          <a:xfrm>
            <a:off x="424100" y="882800"/>
            <a:ext cx="2816700" cy="40410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11492" name="Google Shape;11492;p293"/>
          <p:cNvSpPr txBox="1">
            <a:spLocks noGrp="1"/>
          </p:cNvSpPr>
          <p:nvPr>
            <p:ph type="title"/>
          </p:nvPr>
        </p:nvSpPr>
        <p:spPr>
          <a:xfrm>
            <a:off x="424100" y="310100"/>
            <a:ext cx="8295000" cy="5727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493" name="Google Shape;11493;p293"/>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93"/>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93"/>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93"/>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11497"/>
        <p:cNvGrpSpPr/>
        <p:nvPr/>
      </p:nvGrpSpPr>
      <p:grpSpPr>
        <a:xfrm>
          <a:off x="0" y="0"/>
          <a:ext cx="0" cy="0"/>
          <a:chOff x="0" y="0"/>
          <a:chExt cx="0" cy="0"/>
        </a:xfrm>
      </p:grpSpPr>
      <p:sp>
        <p:nvSpPr>
          <p:cNvPr id="11498" name="Google Shape;11498;p29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499" name="Google Shape;11499;p294"/>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1500" name="Google Shape;11500;p294"/>
          <p:cNvSpPr txBox="1">
            <a:spLocks noGrp="1"/>
          </p:cNvSpPr>
          <p:nvPr>
            <p:ph type="body" idx="2"/>
          </p:nvPr>
        </p:nvSpPr>
        <p:spPr>
          <a:xfrm>
            <a:off x="420625" y="1152475"/>
            <a:ext cx="1993500" cy="3675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501" name="Google Shape;11501;p294"/>
          <p:cNvSpPr txBox="1">
            <a:spLocks noGrp="1"/>
          </p:cNvSpPr>
          <p:nvPr>
            <p:ph type="body" idx="3"/>
          </p:nvPr>
        </p:nvSpPr>
        <p:spPr>
          <a:xfrm>
            <a:off x="2498575" y="1152475"/>
            <a:ext cx="2032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502" name="Google Shape;11502;p294"/>
          <p:cNvSpPr txBox="1">
            <a:spLocks noGrp="1"/>
          </p:cNvSpPr>
          <p:nvPr>
            <p:ph type="body" idx="4"/>
          </p:nvPr>
        </p:nvSpPr>
        <p:spPr>
          <a:xfrm>
            <a:off x="4692750" y="1152475"/>
            <a:ext cx="1993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503" name="Google Shape;11503;p294"/>
          <p:cNvSpPr txBox="1">
            <a:spLocks noGrp="1"/>
          </p:cNvSpPr>
          <p:nvPr>
            <p:ph type="body" idx="5"/>
          </p:nvPr>
        </p:nvSpPr>
        <p:spPr>
          <a:xfrm>
            <a:off x="6770690" y="1152475"/>
            <a:ext cx="2073300" cy="3675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11504"/>
        <p:cNvGrpSpPr/>
        <p:nvPr/>
      </p:nvGrpSpPr>
      <p:grpSpPr>
        <a:xfrm>
          <a:off x="0" y="0"/>
          <a:ext cx="0" cy="0"/>
          <a:chOff x="0" y="0"/>
          <a:chExt cx="0" cy="0"/>
        </a:xfrm>
      </p:grpSpPr>
      <p:sp>
        <p:nvSpPr>
          <p:cNvPr id="11505" name="Google Shape;11505;p29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506" name="Google Shape;11506;p295"/>
          <p:cNvSpPr txBox="1">
            <a:spLocks noGrp="1"/>
          </p:cNvSpPr>
          <p:nvPr>
            <p:ph type="body" idx="1"/>
          </p:nvPr>
        </p:nvSpPr>
        <p:spPr>
          <a:xfrm>
            <a:off x="420625" y="994550"/>
            <a:ext cx="1993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507" name="Google Shape;11507;p295"/>
          <p:cNvSpPr txBox="1">
            <a:spLocks noGrp="1"/>
          </p:cNvSpPr>
          <p:nvPr>
            <p:ph type="body" idx="2"/>
          </p:nvPr>
        </p:nvSpPr>
        <p:spPr>
          <a:xfrm>
            <a:off x="2498577" y="994550"/>
            <a:ext cx="2032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508" name="Google Shape;11508;p295"/>
          <p:cNvCxnSpPr/>
          <p:nvPr/>
        </p:nvCxnSpPr>
        <p:spPr>
          <a:xfrm>
            <a:off x="2478218" y="1245696"/>
            <a:ext cx="0" cy="3300900"/>
          </a:xfrm>
          <a:prstGeom prst="straightConnector1">
            <a:avLst/>
          </a:prstGeom>
          <a:noFill/>
          <a:ln w="38100" cap="flat" cmpd="sng">
            <a:solidFill>
              <a:schemeClr val="accent1"/>
            </a:solidFill>
            <a:prstDash val="solid"/>
            <a:round/>
            <a:headEnd type="none" w="med" len="med"/>
            <a:tailEnd type="none" w="med" len="med"/>
          </a:ln>
        </p:spPr>
      </p:cxnSp>
      <p:cxnSp>
        <p:nvCxnSpPr>
          <p:cNvPr id="11509" name="Google Shape;11509;p295"/>
          <p:cNvCxnSpPr/>
          <p:nvPr/>
        </p:nvCxnSpPr>
        <p:spPr>
          <a:xfrm>
            <a:off x="4621048"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11510" name="Google Shape;11510;p295"/>
          <p:cNvSpPr txBox="1">
            <a:spLocks noGrp="1"/>
          </p:cNvSpPr>
          <p:nvPr>
            <p:ph type="body" idx="3"/>
          </p:nvPr>
        </p:nvSpPr>
        <p:spPr>
          <a:xfrm>
            <a:off x="4692755" y="994550"/>
            <a:ext cx="1993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511" name="Google Shape;11511;p295"/>
          <p:cNvSpPr txBox="1">
            <a:spLocks noGrp="1"/>
          </p:cNvSpPr>
          <p:nvPr>
            <p:ph type="body" idx="4"/>
          </p:nvPr>
        </p:nvSpPr>
        <p:spPr>
          <a:xfrm>
            <a:off x="6770698" y="994550"/>
            <a:ext cx="20733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512" name="Google Shape;11512;p295"/>
          <p:cNvCxnSpPr/>
          <p:nvPr/>
        </p:nvCxnSpPr>
        <p:spPr>
          <a:xfrm>
            <a:off x="6750348"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9441"/>
        <p:cNvGrpSpPr/>
        <p:nvPr/>
      </p:nvGrpSpPr>
      <p:grpSpPr>
        <a:xfrm>
          <a:off x="0" y="0"/>
          <a:ext cx="0" cy="0"/>
          <a:chOff x="0" y="0"/>
          <a:chExt cx="0" cy="0"/>
        </a:xfrm>
      </p:grpSpPr>
      <p:sp>
        <p:nvSpPr>
          <p:cNvPr id="9442" name="Google Shape;9442;p257"/>
          <p:cNvSpPr txBox="1">
            <a:spLocks noGrp="1"/>
          </p:cNvSpPr>
          <p:nvPr>
            <p:ph type="ctrTitle"/>
          </p:nvPr>
        </p:nvSpPr>
        <p:spPr>
          <a:xfrm>
            <a:off x="420625" y="1254825"/>
            <a:ext cx="8411700" cy="28698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9443" name="Google Shape;9443;p257"/>
          <p:cNvSpPr txBox="1">
            <a:spLocks noGrp="1"/>
          </p:cNvSpPr>
          <p:nvPr>
            <p:ph type="subTitle" idx="1"/>
          </p:nvPr>
        </p:nvSpPr>
        <p:spPr>
          <a:xfrm>
            <a:off x="420600" y="4227350"/>
            <a:ext cx="8411700" cy="6006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pic>
        <p:nvPicPr>
          <p:cNvPr id="9444" name="Google Shape;9444;p257" descr="ASU_Horiz_RGB_Digital_MaroonGold.png"/>
          <p:cNvPicPr preferRelativeResize="0"/>
          <p:nvPr/>
        </p:nvPicPr>
        <p:blipFill rotWithShape="1">
          <a:blip r:embed="rId2">
            <a:alphaModFix/>
          </a:blip>
          <a:srcRect l="3993" t="13045" r="2039" b="14158"/>
          <a:stretch/>
        </p:blipFill>
        <p:spPr>
          <a:xfrm>
            <a:off x="320050" y="184550"/>
            <a:ext cx="3767325" cy="8100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11513"/>
        <p:cNvGrpSpPr/>
        <p:nvPr/>
      </p:nvGrpSpPr>
      <p:grpSpPr>
        <a:xfrm>
          <a:off x="0" y="0"/>
          <a:ext cx="0" cy="0"/>
          <a:chOff x="0" y="0"/>
          <a:chExt cx="0" cy="0"/>
        </a:xfrm>
      </p:grpSpPr>
      <p:sp>
        <p:nvSpPr>
          <p:cNvPr id="11514" name="Google Shape;11514;p296"/>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515" name="Google Shape;11515;p296"/>
          <p:cNvSpPr txBox="1">
            <a:spLocks noGrp="1"/>
          </p:cNvSpPr>
          <p:nvPr>
            <p:ph type="body" idx="1"/>
          </p:nvPr>
        </p:nvSpPr>
        <p:spPr>
          <a:xfrm>
            <a:off x="420625" y="994550"/>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516" name="Google Shape;11516;p296"/>
          <p:cNvSpPr txBox="1">
            <a:spLocks noGrp="1"/>
          </p:cNvSpPr>
          <p:nvPr>
            <p:ph type="body" idx="2"/>
          </p:nvPr>
        </p:nvSpPr>
        <p:spPr>
          <a:xfrm>
            <a:off x="4617725" y="994550"/>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517" name="Google Shape;11517;p296"/>
          <p:cNvCxnSpPr/>
          <p:nvPr/>
        </p:nvCxnSpPr>
        <p:spPr>
          <a:xfrm>
            <a:off x="4576623" y="1112895"/>
            <a:ext cx="0" cy="1555800"/>
          </a:xfrm>
          <a:prstGeom prst="straightConnector1">
            <a:avLst/>
          </a:prstGeom>
          <a:noFill/>
          <a:ln w="38100" cap="flat" cmpd="sng">
            <a:solidFill>
              <a:schemeClr val="accent1"/>
            </a:solidFill>
            <a:prstDash val="solid"/>
            <a:round/>
            <a:headEnd type="none" w="med" len="med"/>
            <a:tailEnd type="none" w="med" len="med"/>
          </a:ln>
        </p:spPr>
      </p:cxnSp>
      <p:sp>
        <p:nvSpPr>
          <p:cNvPr id="11518" name="Google Shape;11518;p296"/>
          <p:cNvSpPr txBox="1">
            <a:spLocks noGrp="1"/>
          </p:cNvSpPr>
          <p:nvPr>
            <p:ph type="body" idx="3"/>
          </p:nvPr>
        </p:nvSpPr>
        <p:spPr>
          <a:xfrm>
            <a:off x="420625" y="3021326"/>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519" name="Google Shape;11519;p296"/>
          <p:cNvSpPr txBox="1">
            <a:spLocks noGrp="1"/>
          </p:cNvSpPr>
          <p:nvPr>
            <p:ph type="body" idx="4"/>
          </p:nvPr>
        </p:nvSpPr>
        <p:spPr>
          <a:xfrm>
            <a:off x="4617725" y="3021326"/>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520" name="Google Shape;11520;p296"/>
          <p:cNvCxnSpPr/>
          <p:nvPr/>
        </p:nvCxnSpPr>
        <p:spPr>
          <a:xfrm>
            <a:off x="4576623" y="3139672"/>
            <a:ext cx="0" cy="15558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11521"/>
        <p:cNvGrpSpPr/>
        <p:nvPr/>
      </p:nvGrpSpPr>
      <p:grpSpPr>
        <a:xfrm>
          <a:off x="0" y="0"/>
          <a:ext cx="0" cy="0"/>
          <a:chOff x="0" y="0"/>
          <a:chExt cx="0" cy="0"/>
        </a:xfrm>
      </p:grpSpPr>
      <p:sp>
        <p:nvSpPr>
          <p:cNvPr id="11522" name="Google Shape;11522;p297"/>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text and image layout options</a:t>
            </a:r>
            <a:endParaRPr sz="7200" b="1">
              <a:solidFill>
                <a:srgbClr val="FFFFFF"/>
              </a:solidFill>
              <a:highlight>
                <a:schemeClr val="dk1"/>
              </a:highlight>
            </a:endParaRPr>
          </a:p>
        </p:txBody>
      </p:sp>
      <p:sp>
        <p:nvSpPr>
          <p:cNvPr id="11523" name="Google Shape;11523;p297"/>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11529"/>
        <p:cNvGrpSpPr/>
        <p:nvPr/>
      </p:nvGrpSpPr>
      <p:grpSpPr>
        <a:xfrm>
          <a:off x="0" y="0"/>
          <a:ext cx="0" cy="0"/>
          <a:chOff x="0" y="0"/>
          <a:chExt cx="0" cy="0"/>
        </a:xfrm>
      </p:grpSpPr>
      <p:sp>
        <p:nvSpPr>
          <p:cNvPr id="11530" name="Google Shape;11530;p299"/>
          <p:cNvSpPr txBox="1">
            <a:spLocks noGrp="1"/>
          </p:cNvSpPr>
          <p:nvPr>
            <p:ph type="title"/>
          </p:nvPr>
        </p:nvSpPr>
        <p:spPr>
          <a:xfrm>
            <a:off x="420625" y="320050"/>
            <a:ext cx="42063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531" name="Google Shape;11531;p299"/>
          <p:cNvSpPr txBox="1">
            <a:spLocks noGrp="1"/>
          </p:cNvSpPr>
          <p:nvPr>
            <p:ph type="body" idx="1"/>
          </p:nvPr>
        </p:nvSpPr>
        <p:spPr>
          <a:xfrm>
            <a:off x="420900" y="1356375"/>
            <a:ext cx="37761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532" name="Google Shape;11532;p299"/>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11533"/>
        <p:cNvGrpSpPr/>
        <p:nvPr/>
      </p:nvGrpSpPr>
      <p:grpSpPr>
        <a:xfrm>
          <a:off x="0" y="0"/>
          <a:ext cx="0" cy="0"/>
          <a:chOff x="0" y="0"/>
          <a:chExt cx="0" cy="0"/>
        </a:xfrm>
      </p:grpSpPr>
      <p:sp>
        <p:nvSpPr>
          <p:cNvPr id="11534" name="Google Shape;11534;p300"/>
          <p:cNvSpPr txBox="1">
            <a:spLocks noGrp="1"/>
          </p:cNvSpPr>
          <p:nvPr>
            <p:ph type="title"/>
          </p:nvPr>
        </p:nvSpPr>
        <p:spPr>
          <a:xfrm>
            <a:off x="5038350" y="320050"/>
            <a:ext cx="37674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535" name="Google Shape;11535;p300"/>
          <p:cNvSpPr>
            <a:spLocks noGrp="1"/>
          </p:cNvSpPr>
          <p:nvPr>
            <p:ph type="pic" idx="2"/>
          </p:nvPr>
        </p:nvSpPr>
        <p:spPr>
          <a:xfrm>
            <a:off x="0" y="0"/>
            <a:ext cx="4572000" cy="5143500"/>
          </a:xfrm>
          <a:prstGeom prst="rect">
            <a:avLst/>
          </a:prstGeom>
          <a:noFill/>
          <a:ln>
            <a:noFill/>
          </a:ln>
        </p:spPr>
      </p:sp>
      <p:sp>
        <p:nvSpPr>
          <p:cNvPr id="11536" name="Google Shape;11536;p300"/>
          <p:cNvSpPr txBox="1">
            <a:spLocks noGrp="1"/>
          </p:cNvSpPr>
          <p:nvPr>
            <p:ph type="body" idx="1"/>
          </p:nvPr>
        </p:nvSpPr>
        <p:spPr>
          <a:xfrm>
            <a:off x="5038275" y="1420950"/>
            <a:ext cx="37674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11537"/>
        <p:cNvGrpSpPr/>
        <p:nvPr/>
      </p:nvGrpSpPr>
      <p:grpSpPr>
        <a:xfrm>
          <a:off x="0" y="0"/>
          <a:ext cx="0" cy="0"/>
          <a:chOff x="0" y="0"/>
          <a:chExt cx="0" cy="0"/>
        </a:xfrm>
      </p:grpSpPr>
      <p:sp>
        <p:nvSpPr>
          <p:cNvPr id="11538" name="Google Shape;11538;p301"/>
          <p:cNvSpPr txBox="1">
            <a:spLocks noGrp="1"/>
          </p:cNvSpPr>
          <p:nvPr>
            <p:ph type="title"/>
          </p:nvPr>
        </p:nvSpPr>
        <p:spPr>
          <a:xfrm>
            <a:off x="420625" y="320050"/>
            <a:ext cx="3776400" cy="944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539" name="Google Shape;11539;p301"/>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301"/>
          <p:cNvSpPr txBox="1">
            <a:spLocks noGrp="1"/>
          </p:cNvSpPr>
          <p:nvPr>
            <p:ph type="body" idx="1"/>
          </p:nvPr>
        </p:nvSpPr>
        <p:spPr>
          <a:xfrm>
            <a:off x="420900" y="1356375"/>
            <a:ext cx="37764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541" name="Google Shape;11541;p301"/>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11547"/>
        <p:cNvGrpSpPr/>
        <p:nvPr/>
      </p:nvGrpSpPr>
      <p:grpSpPr>
        <a:xfrm>
          <a:off x="0" y="0"/>
          <a:ext cx="0" cy="0"/>
          <a:chOff x="0" y="0"/>
          <a:chExt cx="0" cy="0"/>
        </a:xfrm>
      </p:grpSpPr>
      <p:sp>
        <p:nvSpPr>
          <p:cNvPr id="11548" name="Google Shape;11548;p303"/>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303"/>
          <p:cNvSpPr txBox="1">
            <a:spLocks noGrp="1"/>
          </p:cNvSpPr>
          <p:nvPr>
            <p:ph type="title"/>
          </p:nvPr>
        </p:nvSpPr>
        <p:spPr>
          <a:xfrm>
            <a:off x="4617725" y="619075"/>
            <a:ext cx="40782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550" name="Google Shape;11550;p303"/>
          <p:cNvSpPr txBox="1">
            <a:spLocks noGrp="1"/>
          </p:cNvSpPr>
          <p:nvPr>
            <p:ph type="body" idx="1"/>
          </p:nvPr>
        </p:nvSpPr>
        <p:spPr>
          <a:xfrm>
            <a:off x="4608650" y="1420975"/>
            <a:ext cx="40782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551" name="Google Shape;11551;p303"/>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11552"/>
        <p:cNvGrpSpPr/>
        <p:nvPr/>
      </p:nvGrpSpPr>
      <p:grpSpPr>
        <a:xfrm>
          <a:off x="0" y="0"/>
          <a:ext cx="0" cy="0"/>
          <a:chOff x="0" y="0"/>
          <a:chExt cx="0" cy="0"/>
        </a:xfrm>
      </p:grpSpPr>
      <p:sp>
        <p:nvSpPr>
          <p:cNvPr id="11553" name="Google Shape;11553;p304"/>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304"/>
          <p:cNvSpPr txBox="1">
            <a:spLocks noGrp="1"/>
          </p:cNvSpPr>
          <p:nvPr>
            <p:ph type="title"/>
          </p:nvPr>
        </p:nvSpPr>
        <p:spPr>
          <a:xfrm>
            <a:off x="4617725" y="619075"/>
            <a:ext cx="4078200" cy="654000"/>
          </a:xfrm>
          <a:prstGeom prst="rect">
            <a:avLst/>
          </a:prstGeom>
        </p:spPr>
        <p:txBody>
          <a:bodyPr spcFirstLastPara="1" wrap="square" lIns="0" tIns="0" rIns="0" bIns="0" anchor="t"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555" name="Google Shape;11555;p304"/>
          <p:cNvSpPr txBox="1">
            <a:spLocks noGrp="1"/>
          </p:cNvSpPr>
          <p:nvPr>
            <p:ph type="body" idx="1"/>
          </p:nvPr>
        </p:nvSpPr>
        <p:spPr>
          <a:xfrm>
            <a:off x="4608650" y="1420975"/>
            <a:ext cx="4078200" cy="6090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11556" name="Google Shape;11556;p304"/>
          <p:cNvSpPr>
            <a:spLocks noGrp="1"/>
          </p:cNvSpPr>
          <p:nvPr>
            <p:ph type="pic" idx="2"/>
          </p:nvPr>
        </p:nvSpPr>
        <p:spPr>
          <a:xfrm>
            <a:off x="420625" y="724025"/>
            <a:ext cx="2935200" cy="3921600"/>
          </a:xfrm>
          <a:prstGeom prst="rect">
            <a:avLst/>
          </a:prstGeom>
          <a:noFill/>
          <a:ln>
            <a:noFill/>
          </a:ln>
        </p:spPr>
      </p:sp>
      <p:sp>
        <p:nvSpPr>
          <p:cNvPr id="11557" name="Google Shape;11557;p304"/>
          <p:cNvSpPr txBox="1">
            <a:spLocks noGrp="1"/>
          </p:cNvSpPr>
          <p:nvPr>
            <p:ph type="body" idx="3"/>
          </p:nvPr>
        </p:nvSpPr>
        <p:spPr>
          <a:xfrm>
            <a:off x="4617725" y="21243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11558" name="Google Shape;11558;p304"/>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11559" name="Google Shape;11559;p304"/>
          <p:cNvSpPr txBox="1">
            <a:spLocks noGrp="1"/>
          </p:cNvSpPr>
          <p:nvPr>
            <p:ph type="subTitle" idx="4"/>
          </p:nvPr>
        </p:nvSpPr>
        <p:spPr>
          <a:xfrm>
            <a:off x="5084025" y="2147551"/>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11560" name="Google Shape;11560;p304"/>
          <p:cNvSpPr txBox="1">
            <a:spLocks noGrp="1"/>
          </p:cNvSpPr>
          <p:nvPr>
            <p:ph type="body" idx="5"/>
          </p:nvPr>
        </p:nvSpPr>
        <p:spPr>
          <a:xfrm>
            <a:off x="5093325" y="2368977"/>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11561" name="Google Shape;11561;p304"/>
          <p:cNvSpPr txBox="1">
            <a:spLocks noGrp="1"/>
          </p:cNvSpPr>
          <p:nvPr>
            <p:ph type="body" idx="6"/>
          </p:nvPr>
        </p:nvSpPr>
        <p:spPr>
          <a:xfrm>
            <a:off x="4613025" y="2710375"/>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11562" name="Google Shape;11562;p304"/>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11563" name="Google Shape;11563;p304"/>
          <p:cNvSpPr txBox="1">
            <a:spLocks noGrp="1"/>
          </p:cNvSpPr>
          <p:nvPr>
            <p:ph type="subTitle" idx="7"/>
          </p:nvPr>
        </p:nvSpPr>
        <p:spPr>
          <a:xfrm>
            <a:off x="5079325" y="2733626"/>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11564" name="Google Shape;11564;p304"/>
          <p:cNvSpPr txBox="1">
            <a:spLocks noGrp="1"/>
          </p:cNvSpPr>
          <p:nvPr>
            <p:ph type="body" idx="8"/>
          </p:nvPr>
        </p:nvSpPr>
        <p:spPr>
          <a:xfrm>
            <a:off x="5088625" y="2955052"/>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11565" name="Google Shape;11565;p304"/>
          <p:cNvSpPr txBox="1">
            <a:spLocks noGrp="1"/>
          </p:cNvSpPr>
          <p:nvPr>
            <p:ph type="body" idx="9"/>
          </p:nvPr>
        </p:nvSpPr>
        <p:spPr>
          <a:xfrm>
            <a:off x="4613025" y="328279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11566" name="Google Shape;11566;p304"/>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11567" name="Google Shape;11567;p304"/>
          <p:cNvSpPr txBox="1">
            <a:spLocks noGrp="1"/>
          </p:cNvSpPr>
          <p:nvPr>
            <p:ph type="subTitle" idx="13"/>
          </p:nvPr>
        </p:nvSpPr>
        <p:spPr>
          <a:xfrm>
            <a:off x="5079325" y="330604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11568" name="Google Shape;11568;p304"/>
          <p:cNvSpPr txBox="1">
            <a:spLocks noGrp="1"/>
          </p:cNvSpPr>
          <p:nvPr>
            <p:ph type="body" idx="14"/>
          </p:nvPr>
        </p:nvSpPr>
        <p:spPr>
          <a:xfrm>
            <a:off x="5088625" y="35551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11569" name="Google Shape;11569;p304"/>
          <p:cNvSpPr txBox="1">
            <a:spLocks noGrp="1"/>
          </p:cNvSpPr>
          <p:nvPr>
            <p:ph type="body" idx="15"/>
          </p:nvPr>
        </p:nvSpPr>
        <p:spPr>
          <a:xfrm>
            <a:off x="4613025" y="385485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11570" name="Google Shape;11570;p304"/>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11571" name="Google Shape;11571;p304"/>
          <p:cNvSpPr txBox="1">
            <a:spLocks noGrp="1"/>
          </p:cNvSpPr>
          <p:nvPr>
            <p:ph type="subTitle" idx="16"/>
          </p:nvPr>
        </p:nvSpPr>
        <p:spPr>
          <a:xfrm>
            <a:off x="5079325" y="387810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11572" name="Google Shape;11572;p304"/>
          <p:cNvSpPr txBox="1">
            <a:spLocks noGrp="1"/>
          </p:cNvSpPr>
          <p:nvPr>
            <p:ph type="body" idx="17"/>
          </p:nvPr>
        </p:nvSpPr>
        <p:spPr>
          <a:xfrm>
            <a:off x="5088625" y="4099529"/>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11573" name="Google Shape;11573;p304"/>
          <p:cNvSpPr txBox="1">
            <a:spLocks noGrp="1"/>
          </p:cNvSpPr>
          <p:nvPr>
            <p:ph type="body" idx="18"/>
          </p:nvPr>
        </p:nvSpPr>
        <p:spPr>
          <a:xfrm>
            <a:off x="4613025" y="44710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11574" name="Google Shape;11574;p304"/>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11575" name="Google Shape;11575;p304"/>
          <p:cNvSpPr txBox="1">
            <a:spLocks noGrp="1"/>
          </p:cNvSpPr>
          <p:nvPr>
            <p:ph type="subTitle" idx="19"/>
          </p:nvPr>
        </p:nvSpPr>
        <p:spPr>
          <a:xfrm>
            <a:off x="5079325" y="4485024"/>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11576" name="Google Shape;11576;p304"/>
          <p:cNvSpPr txBox="1">
            <a:spLocks noGrp="1"/>
          </p:cNvSpPr>
          <p:nvPr>
            <p:ph type="body" idx="20"/>
          </p:nvPr>
        </p:nvSpPr>
        <p:spPr>
          <a:xfrm>
            <a:off x="5088625" y="47064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11577"/>
        <p:cNvGrpSpPr/>
        <p:nvPr/>
      </p:nvGrpSpPr>
      <p:grpSpPr>
        <a:xfrm>
          <a:off x="0" y="0"/>
          <a:ext cx="0" cy="0"/>
          <a:chOff x="0" y="0"/>
          <a:chExt cx="0" cy="0"/>
        </a:xfrm>
      </p:grpSpPr>
      <p:sp>
        <p:nvSpPr>
          <p:cNvPr id="11578" name="Google Shape;11578;p305"/>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11579" name="Google Shape;11579;p305"/>
          <p:cNvSpPr txBox="1">
            <a:spLocks noGrp="1"/>
          </p:cNvSpPr>
          <p:nvPr>
            <p:ph type="title"/>
          </p:nvPr>
        </p:nvSpPr>
        <p:spPr>
          <a:xfrm>
            <a:off x="5063700" y="994550"/>
            <a:ext cx="3741900" cy="6453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580" name="Google Shape;11580;p305"/>
          <p:cNvSpPr txBox="1">
            <a:spLocks noGrp="1"/>
          </p:cNvSpPr>
          <p:nvPr>
            <p:ph type="body" idx="1"/>
          </p:nvPr>
        </p:nvSpPr>
        <p:spPr>
          <a:xfrm>
            <a:off x="5063700" y="1753150"/>
            <a:ext cx="3741900" cy="3075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581" name="Google Shape;11581;p305"/>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11582"/>
        <p:cNvGrpSpPr/>
        <p:nvPr/>
      </p:nvGrpSpPr>
      <p:grpSpPr>
        <a:xfrm>
          <a:off x="0" y="0"/>
          <a:ext cx="0" cy="0"/>
          <a:chOff x="0" y="0"/>
          <a:chExt cx="0" cy="0"/>
        </a:xfrm>
      </p:grpSpPr>
      <p:sp>
        <p:nvSpPr>
          <p:cNvPr id="11583" name="Google Shape;11583;p306"/>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306"/>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306"/>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11586" name="Google Shape;11586;p306"/>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11587"/>
        <p:cNvGrpSpPr/>
        <p:nvPr/>
      </p:nvGrpSpPr>
      <p:grpSpPr>
        <a:xfrm>
          <a:off x="0" y="0"/>
          <a:ext cx="0" cy="0"/>
          <a:chOff x="0" y="0"/>
          <a:chExt cx="0" cy="0"/>
        </a:xfrm>
      </p:grpSpPr>
      <p:sp>
        <p:nvSpPr>
          <p:cNvPr id="11588" name="Google Shape;11588;p307"/>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589" name="Google Shape;11589;p307"/>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307"/>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11591" name="Google Shape;11591;p307"/>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307"/>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9445"/>
        <p:cNvGrpSpPr/>
        <p:nvPr/>
      </p:nvGrpSpPr>
      <p:grpSpPr>
        <a:xfrm>
          <a:off x="0" y="0"/>
          <a:ext cx="0" cy="0"/>
          <a:chOff x="0" y="0"/>
          <a:chExt cx="0" cy="0"/>
        </a:xfrm>
      </p:grpSpPr>
      <p:sp>
        <p:nvSpPr>
          <p:cNvPr id="9446" name="Google Shape;9446;p258"/>
          <p:cNvSpPr txBox="1">
            <a:spLocks noGrp="1"/>
          </p:cNvSpPr>
          <p:nvPr>
            <p:ph type="ctrTitle"/>
          </p:nvPr>
        </p:nvSpPr>
        <p:spPr>
          <a:xfrm>
            <a:off x="420625" y="1150944"/>
            <a:ext cx="8411700" cy="810000"/>
          </a:xfrm>
          <a:prstGeom prst="rect">
            <a:avLst/>
          </a:prstGeom>
        </p:spPr>
        <p:txBody>
          <a:bodyPr spcFirstLastPara="1" wrap="square" lIns="0" tIns="0" rIns="0" bIns="0" anchor="t" anchorCtr="0">
            <a:sp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9447" name="Google Shape;9447;p258"/>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pic>
        <p:nvPicPr>
          <p:cNvPr id="9448" name="Google Shape;9448;p258"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11593"/>
        <p:cNvGrpSpPr/>
        <p:nvPr/>
      </p:nvGrpSpPr>
      <p:grpSpPr>
        <a:xfrm>
          <a:off x="0" y="0"/>
          <a:ext cx="0" cy="0"/>
          <a:chOff x="0" y="0"/>
          <a:chExt cx="0" cy="0"/>
        </a:xfrm>
      </p:grpSpPr>
      <p:sp>
        <p:nvSpPr>
          <p:cNvPr id="11594" name="Google Shape;11594;p308"/>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308"/>
          <p:cNvSpPr txBox="1">
            <a:spLocks noGrp="1"/>
          </p:cNvSpPr>
          <p:nvPr>
            <p:ph type="title"/>
          </p:nvPr>
        </p:nvSpPr>
        <p:spPr>
          <a:xfrm>
            <a:off x="426725" y="911400"/>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596" name="Google Shape;11596;p308"/>
          <p:cNvSpPr txBox="1">
            <a:spLocks noGrp="1"/>
          </p:cNvSpPr>
          <p:nvPr>
            <p:ph type="body" idx="1"/>
          </p:nvPr>
        </p:nvSpPr>
        <p:spPr>
          <a:xfrm>
            <a:off x="417650" y="1672775"/>
            <a:ext cx="3669600" cy="296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597" name="Google Shape;11597;p308"/>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11598"/>
        <p:cNvGrpSpPr/>
        <p:nvPr/>
      </p:nvGrpSpPr>
      <p:grpSpPr>
        <a:xfrm>
          <a:off x="0" y="0"/>
          <a:ext cx="0" cy="0"/>
          <a:chOff x="0" y="0"/>
          <a:chExt cx="0" cy="0"/>
        </a:xfrm>
      </p:grpSpPr>
      <p:pic>
        <p:nvPicPr>
          <p:cNvPr id="11599" name="Google Shape;11599;p309"/>
          <p:cNvPicPr preferRelativeResize="0"/>
          <p:nvPr/>
        </p:nvPicPr>
        <p:blipFill rotWithShape="1">
          <a:blip r:embed="rId2">
            <a:alphaModFix/>
          </a:blip>
          <a:srcRect l="56549" t="4415" r="-832"/>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11600" name="Google Shape;11600;p309"/>
          <p:cNvSpPr txBox="1">
            <a:spLocks noGrp="1"/>
          </p:cNvSpPr>
          <p:nvPr>
            <p:ph type="body" idx="1"/>
          </p:nvPr>
        </p:nvSpPr>
        <p:spPr>
          <a:xfrm>
            <a:off x="853600" y="1697775"/>
            <a:ext cx="3672600" cy="29295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601" name="Google Shape;11601;p309"/>
          <p:cNvSpPr txBox="1">
            <a:spLocks noGrp="1"/>
          </p:cNvSpPr>
          <p:nvPr>
            <p:ph type="title"/>
          </p:nvPr>
        </p:nvSpPr>
        <p:spPr>
          <a:xfrm>
            <a:off x="853600" y="892525"/>
            <a:ext cx="3672600" cy="665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602" name="Google Shape;11602;p309"/>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11603"/>
        <p:cNvGrpSpPr/>
        <p:nvPr/>
      </p:nvGrpSpPr>
      <p:grpSpPr>
        <a:xfrm>
          <a:off x="0" y="0"/>
          <a:ext cx="0" cy="0"/>
          <a:chOff x="0" y="0"/>
          <a:chExt cx="0" cy="0"/>
        </a:xfrm>
      </p:grpSpPr>
      <p:sp>
        <p:nvSpPr>
          <p:cNvPr id="11604" name="Google Shape;11604;p310"/>
          <p:cNvSpPr>
            <a:spLocks noGrp="1"/>
          </p:cNvSpPr>
          <p:nvPr>
            <p:ph type="pic" idx="2"/>
          </p:nvPr>
        </p:nvSpPr>
        <p:spPr>
          <a:xfrm>
            <a:off x="1006875" y="990307"/>
            <a:ext cx="1984200" cy="2006100"/>
          </a:xfrm>
          <a:prstGeom prst="rect">
            <a:avLst/>
          </a:prstGeom>
          <a:noFill/>
          <a:ln>
            <a:noFill/>
          </a:ln>
        </p:spPr>
      </p:sp>
      <p:sp>
        <p:nvSpPr>
          <p:cNvPr id="11605" name="Google Shape;11605;p310"/>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4400"/>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11606" name="Google Shape;11606;p310"/>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11607" name="Google Shape;11607;p310"/>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dk1"/>
              </a:buClr>
              <a:buSzPts val="2000"/>
              <a:buNone/>
              <a:defRPr b="1">
                <a:solidFill>
                  <a:schemeClr val="dk1"/>
                </a:solidFill>
              </a:defRPr>
            </a:lvl1pPr>
            <a:lvl2pPr marL="914400" lvl="1" indent="-228600" algn="l" rtl="0">
              <a:lnSpc>
                <a:spcPct val="115000"/>
              </a:lnSpc>
              <a:spcBef>
                <a:spcPts val="400"/>
              </a:spcBef>
              <a:spcAft>
                <a:spcPts val="0"/>
              </a:spcAft>
              <a:buClr>
                <a:schemeClr val="dk1"/>
              </a:buClr>
              <a:buSzPts val="2000"/>
              <a:buNone/>
              <a:defRPr b="1">
                <a:solidFill>
                  <a:schemeClr val="dk1"/>
                </a:solidFill>
              </a:defRPr>
            </a:lvl2pPr>
            <a:lvl3pPr marL="1371600" lvl="2" indent="-228600" algn="l" rtl="0">
              <a:lnSpc>
                <a:spcPct val="115000"/>
              </a:lnSpc>
              <a:spcBef>
                <a:spcPts val="400"/>
              </a:spcBef>
              <a:spcAft>
                <a:spcPts val="0"/>
              </a:spcAft>
              <a:buClr>
                <a:schemeClr val="dk1"/>
              </a:buClr>
              <a:buSzPts val="2000"/>
              <a:buNone/>
              <a:defRPr b="1">
                <a:solidFill>
                  <a:schemeClr val="dk1"/>
                </a:solidFill>
              </a:defRPr>
            </a:lvl3pPr>
            <a:lvl4pPr marL="1828800" lvl="3" indent="-228600" algn="l" rtl="0">
              <a:lnSpc>
                <a:spcPct val="115000"/>
              </a:lnSpc>
              <a:spcBef>
                <a:spcPts val="400"/>
              </a:spcBef>
              <a:spcAft>
                <a:spcPts val="0"/>
              </a:spcAft>
              <a:buClr>
                <a:schemeClr val="dk1"/>
              </a:buClr>
              <a:buSzPts val="2000"/>
              <a:buNone/>
              <a:defRPr b="1">
                <a:solidFill>
                  <a:schemeClr val="dk1"/>
                </a:solidFill>
              </a:defRPr>
            </a:lvl4pPr>
            <a:lvl5pPr marL="2286000" lvl="4" indent="-228600" algn="l" rtl="0">
              <a:lnSpc>
                <a:spcPct val="115000"/>
              </a:lnSpc>
              <a:spcBef>
                <a:spcPts val="400"/>
              </a:spcBef>
              <a:spcAft>
                <a:spcPts val="0"/>
              </a:spcAft>
              <a:buClr>
                <a:schemeClr val="dk1"/>
              </a:buClr>
              <a:buSzPts val="2000"/>
              <a:buNone/>
              <a:defRPr b="1">
                <a:solidFill>
                  <a:schemeClr val="dk1"/>
                </a:solidFill>
              </a:defRPr>
            </a:lvl5pPr>
            <a:lvl6pPr marL="2743200" lvl="5" indent="-228600" algn="l" rtl="0">
              <a:lnSpc>
                <a:spcPct val="115000"/>
              </a:lnSpc>
              <a:spcBef>
                <a:spcPts val="400"/>
              </a:spcBef>
              <a:spcAft>
                <a:spcPts val="0"/>
              </a:spcAft>
              <a:buClr>
                <a:schemeClr val="dk1"/>
              </a:buClr>
              <a:buSzPts val="2000"/>
              <a:buNone/>
              <a:defRPr b="1">
                <a:solidFill>
                  <a:schemeClr val="dk1"/>
                </a:solidFill>
              </a:defRPr>
            </a:lvl6pPr>
            <a:lvl7pPr marL="3200400" lvl="6" indent="-228600" algn="l" rtl="0">
              <a:lnSpc>
                <a:spcPct val="115000"/>
              </a:lnSpc>
              <a:spcBef>
                <a:spcPts val="400"/>
              </a:spcBef>
              <a:spcAft>
                <a:spcPts val="0"/>
              </a:spcAft>
              <a:buClr>
                <a:schemeClr val="dk1"/>
              </a:buClr>
              <a:buSzPts val="2000"/>
              <a:buNone/>
              <a:defRPr b="1">
                <a:solidFill>
                  <a:schemeClr val="dk1"/>
                </a:solidFill>
              </a:defRPr>
            </a:lvl7pPr>
            <a:lvl8pPr marL="3657600" lvl="7" indent="-228600" algn="l" rtl="0">
              <a:lnSpc>
                <a:spcPct val="115000"/>
              </a:lnSpc>
              <a:spcBef>
                <a:spcPts val="400"/>
              </a:spcBef>
              <a:spcAft>
                <a:spcPts val="0"/>
              </a:spcAft>
              <a:buClr>
                <a:schemeClr val="dk1"/>
              </a:buClr>
              <a:buSzPts val="2000"/>
              <a:buNone/>
              <a:defRPr b="1">
                <a:solidFill>
                  <a:schemeClr val="dk1"/>
                </a:solidFill>
              </a:defRPr>
            </a:lvl8pPr>
            <a:lvl9pPr marL="4114800" lvl="8" indent="-228600" algn="l" rtl="0">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11608"/>
        <p:cNvGrpSpPr/>
        <p:nvPr/>
      </p:nvGrpSpPr>
      <p:grpSpPr>
        <a:xfrm>
          <a:off x="0" y="0"/>
          <a:ext cx="0" cy="0"/>
          <a:chOff x="0" y="0"/>
          <a:chExt cx="0" cy="0"/>
        </a:xfrm>
      </p:grpSpPr>
      <p:sp>
        <p:nvSpPr>
          <p:cNvPr id="11609" name="Google Shape;11609;p311"/>
          <p:cNvSpPr>
            <a:spLocks noGrp="1"/>
          </p:cNvSpPr>
          <p:nvPr>
            <p:ph type="pic" idx="2"/>
          </p:nvPr>
        </p:nvSpPr>
        <p:spPr>
          <a:xfrm>
            <a:off x="1006875" y="990307"/>
            <a:ext cx="1984200" cy="2006100"/>
          </a:xfrm>
          <a:prstGeom prst="rect">
            <a:avLst/>
          </a:prstGeom>
          <a:noFill/>
          <a:ln>
            <a:noFill/>
          </a:ln>
        </p:spPr>
      </p:sp>
      <p:sp>
        <p:nvSpPr>
          <p:cNvPr id="11610" name="Google Shape;11610;p311"/>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4400">
                <a:solidFill>
                  <a:schemeClr val="lt1"/>
                </a:solidFill>
              </a:defRPr>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11611" name="Google Shape;11611;p311"/>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11612" name="Google Shape;11612;p311"/>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lt1"/>
              </a:buClr>
              <a:buSzPts val="2000"/>
              <a:buNone/>
              <a:defRPr b="1">
                <a:solidFill>
                  <a:schemeClr val="lt1"/>
                </a:solidFill>
              </a:defRPr>
            </a:lvl1pPr>
            <a:lvl2pPr marL="914400" lvl="1" indent="-228600" algn="l" rtl="0">
              <a:lnSpc>
                <a:spcPct val="115000"/>
              </a:lnSpc>
              <a:spcBef>
                <a:spcPts val="400"/>
              </a:spcBef>
              <a:spcAft>
                <a:spcPts val="0"/>
              </a:spcAft>
              <a:buClr>
                <a:schemeClr val="lt1"/>
              </a:buClr>
              <a:buSzPts val="2000"/>
              <a:buNone/>
              <a:defRPr b="1">
                <a:solidFill>
                  <a:schemeClr val="lt1"/>
                </a:solidFill>
              </a:defRPr>
            </a:lvl2pPr>
            <a:lvl3pPr marL="1371600" lvl="2" indent="-228600" algn="l" rtl="0">
              <a:lnSpc>
                <a:spcPct val="115000"/>
              </a:lnSpc>
              <a:spcBef>
                <a:spcPts val="400"/>
              </a:spcBef>
              <a:spcAft>
                <a:spcPts val="0"/>
              </a:spcAft>
              <a:buClr>
                <a:schemeClr val="lt1"/>
              </a:buClr>
              <a:buSzPts val="2000"/>
              <a:buNone/>
              <a:defRPr b="1">
                <a:solidFill>
                  <a:schemeClr val="lt1"/>
                </a:solidFill>
              </a:defRPr>
            </a:lvl3pPr>
            <a:lvl4pPr marL="1828800" lvl="3" indent="-228600" algn="l" rtl="0">
              <a:lnSpc>
                <a:spcPct val="115000"/>
              </a:lnSpc>
              <a:spcBef>
                <a:spcPts val="400"/>
              </a:spcBef>
              <a:spcAft>
                <a:spcPts val="0"/>
              </a:spcAft>
              <a:buClr>
                <a:schemeClr val="lt1"/>
              </a:buClr>
              <a:buSzPts val="2000"/>
              <a:buNone/>
              <a:defRPr b="1">
                <a:solidFill>
                  <a:schemeClr val="lt1"/>
                </a:solidFill>
              </a:defRPr>
            </a:lvl4pPr>
            <a:lvl5pPr marL="2286000" lvl="4" indent="-228600" algn="l" rtl="0">
              <a:lnSpc>
                <a:spcPct val="115000"/>
              </a:lnSpc>
              <a:spcBef>
                <a:spcPts val="400"/>
              </a:spcBef>
              <a:spcAft>
                <a:spcPts val="0"/>
              </a:spcAft>
              <a:buClr>
                <a:schemeClr val="lt1"/>
              </a:buClr>
              <a:buSzPts val="2000"/>
              <a:buNone/>
              <a:defRPr b="1">
                <a:solidFill>
                  <a:schemeClr val="lt1"/>
                </a:solidFill>
              </a:defRPr>
            </a:lvl5pPr>
            <a:lvl6pPr marL="2743200" lvl="5" indent="-228600" algn="l" rtl="0">
              <a:lnSpc>
                <a:spcPct val="115000"/>
              </a:lnSpc>
              <a:spcBef>
                <a:spcPts val="400"/>
              </a:spcBef>
              <a:spcAft>
                <a:spcPts val="0"/>
              </a:spcAft>
              <a:buClr>
                <a:schemeClr val="lt1"/>
              </a:buClr>
              <a:buSzPts val="2000"/>
              <a:buNone/>
              <a:defRPr b="1">
                <a:solidFill>
                  <a:schemeClr val="lt1"/>
                </a:solidFill>
              </a:defRPr>
            </a:lvl6pPr>
            <a:lvl7pPr marL="3200400" lvl="6" indent="-228600" algn="l" rtl="0">
              <a:lnSpc>
                <a:spcPct val="115000"/>
              </a:lnSpc>
              <a:spcBef>
                <a:spcPts val="400"/>
              </a:spcBef>
              <a:spcAft>
                <a:spcPts val="0"/>
              </a:spcAft>
              <a:buClr>
                <a:schemeClr val="lt1"/>
              </a:buClr>
              <a:buSzPts val="2000"/>
              <a:buNone/>
              <a:defRPr b="1">
                <a:solidFill>
                  <a:schemeClr val="lt1"/>
                </a:solidFill>
              </a:defRPr>
            </a:lvl7pPr>
            <a:lvl8pPr marL="3657600" lvl="7" indent="-228600" algn="l" rtl="0">
              <a:lnSpc>
                <a:spcPct val="115000"/>
              </a:lnSpc>
              <a:spcBef>
                <a:spcPts val="400"/>
              </a:spcBef>
              <a:spcAft>
                <a:spcPts val="0"/>
              </a:spcAft>
              <a:buClr>
                <a:schemeClr val="lt1"/>
              </a:buClr>
              <a:buSzPts val="2000"/>
              <a:buNone/>
              <a:defRPr b="1">
                <a:solidFill>
                  <a:schemeClr val="lt1"/>
                </a:solidFill>
              </a:defRPr>
            </a:lvl8pPr>
            <a:lvl9pPr marL="4114800" lvl="8" indent="-228600" algn="l" rtl="0">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11613"/>
        <p:cNvGrpSpPr/>
        <p:nvPr/>
      </p:nvGrpSpPr>
      <p:grpSpPr>
        <a:xfrm>
          <a:off x="0" y="0"/>
          <a:ext cx="0" cy="0"/>
          <a:chOff x="0" y="0"/>
          <a:chExt cx="0" cy="0"/>
        </a:xfrm>
      </p:grpSpPr>
      <p:sp>
        <p:nvSpPr>
          <p:cNvPr id="11614" name="Google Shape;11614;p31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615" name="Google Shape;11615;p312"/>
          <p:cNvSpPr>
            <a:spLocks noGrp="1"/>
          </p:cNvSpPr>
          <p:nvPr>
            <p:ph type="pic" idx="2"/>
          </p:nvPr>
        </p:nvSpPr>
        <p:spPr>
          <a:xfrm>
            <a:off x="18450" y="-9225"/>
            <a:ext cx="9144000" cy="5143500"/>
          </a:xfrm>
          <a:prstGeom prst="rect">
            <a:avLst/>
          </a:prstGeom>
          <a:noFill/>
          <a:ln>
            <a:noFill/>
          </a:ln>
        </p:spPr>
      </p:sp>
      <p:sp>
        <p:nvSpPr>
          <p:cNvPr id="11616" name="Google Shape;11616;p312"/>
          <p:cNvSpPr txBox="1">
            <a:spLocks noGrp="1"/>
          </p:cNvSpPr>
          <p:nvPr>
            <p:ph type="title" idx="3"/>
          </p:nvPr>
        </p:nvSpPr>
        <p:spPr>
          <a:xfrm>
            <a:off x="5356075" y="326850"/>
            <a:ext cx="33474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617" name="Google Shape;11617;p312"/>
          <p:cNvSpPr txBox="1">
            <a:spLocks noGrp="1"/>
          </p:cNvSpPr>
          <p:nvPr>
            <p:ph type="body" idx="1"/>
          </p:nvPr>
        </p:nvSpPr>
        <p:spPr>
          <a:xfrm>
            <a:off x="5458975" y="1273325"/>
            <a:ext cx="3054600" cy="35547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11618"/>
        <p:cNvGrpSpPr/>
        <p:nvPr/>
      </p:nvGrpSpPr>
      <p:grpSpPr>
        <a:xfrm>
          <a:off x="0" y="0"/>
          <a:ext cx="0" cy="0"/>
          <a:chOff x="0" y="0"/>
          <a:chExt cx="0" cy="0"/>
        </a:xfrm>
      </p:grpSpPr>
      <p:sp>
        <p:nvSpPr>
          <p:cNvPr id="11619" name="Google Shape;11619;p313"/>
          <p:cNvSpPr>
            <a:spLocks noGrp="1"/>
          </p:cNvSpPr>
          <p:nvPr>
            <p:ph type="pic" idx="2"/>
          </p:nvPr>
        </p:nvSpPr>
        <p:spPr>
          <a:xfrm>
            <a:off x="18450" y="-9225"/>
            <a:ext cx="9144000" cy="5143500"/>
          </a:xfrm>
          <a:prstGeom prst="rect">
            <a:avLst/>
          </a:prstGeom>
          <a:noFill/>
          <a:ln>
            <a:noFill/>
          </a:ln>
        </p:spPr>
      </p:sp>
      <p:sp>
        <p:nvSpPr>
          <p:cNvPr id="11620" name="Google Shape;11620;p313"/>
          <p:cNvSpPr txBox="1">
            <a:spLocks noGrp="1"/>
          </p:cNvSpPr>
          <p:nvPr>
            <p:ph type="title"/>
          </p:nvPr>
        </p:nvSpPr>
        <p:spPr>
          <a:xfrm>
            <a:off x="320050" y="315900"/>
            <a:ext cx="33339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621" name="Google Shape;11621;p313"/>
          <p:cNvSpPr txBox="1">
            <a:spLocks noGrp="1"/>
          </p:cNvSpPr>
          <p:nvPr>
            <p:ph type="body" idx="1"/>
          </p:nvPr>
        </p:nvSpPr>
        <p:spPr>
          <a:xfrm>
            <a:off x="420625" y="1254875"/>
            <a:ext cx="3043500" cy="35733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11622"/>
        <p:cNvGrpSpPr/>
        <p:nvPr/>
      </p:nvGrpSpPr>
      <p:grpSpPr>
        <a:xfrm>
          <a:off x="0" y="0"/>
          <a:ext cx="0" cy="0"/>
          <a:chOff x="0" y="0"/>
          <a:chExt cx="0" cy="0"/>
        </a:xfrm>
      </p:grpSpPr>
      <p:sp>
        <p:nvSpPr>
          <p:cNvPr id="11623" name="Google Shape;11623;p314"/>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314"/>
          <p:cNvSpPr txBox="1">
            <a:spLocks noGrp="1"/>
          </p:cNvSpPr>
          <p:nvPr>
            <p:ph type="title"/>
          </p:nvPr>
        </p:nvSpPr>
        <p:spPr>
          <a:xfrm>
            <a:off x="426725" y="881335"/>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625" name="Google Shape;11625;p314"/>
          <p:cNvSpPr txBox="1">
            <a:spLocks noGrp="1"/>
          </p:cNvSpPr>
          <p:nvPr>
            <p:ph type="body" idx="1"/>
          </p:nvPr>
        </p:nvSpPr>
        <p:spPr>
          <a:xfrm>
            <a:off x="417650" y="1642701"/>
            <a:ext cx="3669600" cy="299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626" name="Google Shape;11626;p314"/>
          <p:cNvSpPr>
            <a:spLocks noGrp="1"/>
          </p:cNvSpPr>
          <p:nvPr>
            <p:ph type="pic" idx="2"/>
          </p:nvPr>
        </p:nvSpPr>
        <p:spPr>
          <a:xfrm>
            <a:off x="7452350" y="530400"/>
            <a:ext cx="1353000" cy="4108500"/>
          </a:xfrm>
          <a:prstGeom prst="rect">
            <a:avLst/>
          </a:prstGeom>
          <a:noFill/>
          <a:ln>
            <a:noFill/>
          </a:ln>
        </p:spPr>
      </p:sp>
      <p:sp>
        <p:nvSpPr>
          <p:cNvPr id="11627" name="Google Shape;11627;p314"/>
          <p:cNvSpPr>
            <a:spLocks noGrp="1"/>
          </p:cNvSpPr>
          <p:nvPr>
            <p:ph type="pic" idx="3"/>
          </p:nvPr>
        </p:nvSpPr>
        <p:spPr>
          <a:xfrm>
            <a:off x="4617725" y="530400"/>
            <a:ext cx="2782500" cy="1997700"/>
          </a:xfrm>
          <a:prstGeom prst="rect">
            <a:avLst/>
          </a:prstGeom>
          <a:noFill/>
          <a:ln>
            <a:noFill/>
          </a:ln>
        </p:spPr>
      </p:sp>
      <p:sp>
        <p:nvSpPr>
          <p:cNvPr id="11628" name="Google Shape;11628;p314"/>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11629"/>
        <p:cNvGrpSpPr/>
        <p:nvPr/>
      </p:nvGrpSpPr>
      <p:grpSpPr>
        <a:xfrm>
          <a:off x="0" y="0"/>
          <a:ext cx="0" cy="0"/>
          <a:chOff x="0" y="0"/>
          <a:chExt cx="0" cy="0"/>
        </a:xfrm>
      </p:grpSpPr>
      <p:pic>
        <p:nvPicPr>
          <p:cNvPr id="11630" name="Google Shape;11630;p315"/>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11631" name="Google Shape;11631;p315"/>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315"/>
          <p:cNvSpPr txBox="1">
            <a:spLocks noGrp="1"/>
          </p:cNvSpPr>
          <p:nvPr>
            <p:ph type="title"/>
          </p:nvPr>
        </p:nvSpPr>
        <p:spPr>
          <a:xfrm>
            <a:off x="426725" y="1144150"/>
            <a:ext cx="2508600" cy="5409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633" name="Google Shape;11633;p315"/>
          <p:cNvSpPr txBox="1">
            <a:spLocks noGrp="1"/>
          </p:cNvSpPr>
          <p:nvPr>
            <p:ph type="body" idx="1"/>
          </p:nvPr>
        </p:nvSpPr>
        <p:spPr>
          <a:xfrm>
            <a:off x="417650" y="1873100"/>
            <a:ext cx="2517600" cy="19422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634" name="Google Shape;11634;p315"/>
          <p:cNvSpPr>
            <a:spLocks noGrp="1"/>
          </p:cNvSpPr>
          <p:nvPr>
            <p:ph type="pic" idx="2"/>
          </p:nvPr>
        </p:nvSpPr>
        <p:spPr>
          <a:xfrm>
            <a:off x="7675230" y="1144150"/>
            <a:ext cx="1472100" cy="2518800"/>
          </a:xfrm>
          <a:prstGeom prst="rect">
            <a:avLst/>
          </a:prstGeom>
          <a:noFill/>
          <a:ln>
            <a:noFill/>
          </a:ln>
        </p:spPr>
      </p:sp>
      <p:sp>
        <p:nvSpPr>
          <p:cNvPr id="11635" name="Google Shape;11635;p315"/>
          <p:cNvSpPr>
            <a:spLocks noGrp="1"/>
          </p:cNvSpPr>
          <p:nvPr>
            <p:ph type="pic" idx="3"/>
          </p:nvPr>
        </p:nvSpPr>
        <p:spPr>
          <a:xfrm>
            <a:off x="6201934" y="1144150"/>
            <a:ext cx="1472100" cy="2518800"/>
          </a:xfrm>
          <a:prstGeom prst="rect">
            <a:avLst/>
          </a:prstGeom>
          <a:noFill/>
          <a:ln>
            <a:noFill/>
          </a:ln>
        </p:spPr>
      </p:sp>
      <p:sp>
        <p:nvSpPr>
          <p:cNvPr id="11636" name="Google Shape;11636;p315"/>
          <p:cNvSpPr>
            <a:spLocks noGrp="1"/>
          </p:cNvSpPr>
          <p:nvPr>
            <p:ph type="pic" idx="4"/>
          </p:nvPr>
        </p:nvSpPr>
        <p:spPr>
          <a:xfrm>
            <a:off x="4728604" y="1144150"/>
            <a:ext cx="1472100" cy="2518800"/>
          </a:xfrm>
          <a:prstGeom prst="rect">
            <a:avLst/>
          </a:prstGeom>
          <a:noFill/>
          <a:ln>
            <a:noFill/>
          </a:ln>
        </p:spPr>
      </p:sp>
      <p:sp>
        <p:nvSpPr>
          <p:cNvPr id="11637" name="Google Shape;11637;p315"/>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11638"/>
        <p:cNvGrpSpPr/>
        <p:nvPr/>
      </p:nvGrpSpPr>
      <p:grpSpPr>
        <a:xfrm>
          <a:off x="0" y="0"/>
          <a:ext cx="0" cy="0"/>
          <a:chOff x="0" y="0"/>
          <a:chExt cx="0" cy="0"/>
        </a:xfrm>
      </p:grpSpPr>
      <p:sp>
        <p:nvSpPr>
          <p:cNvPr id="11639" name="Google Shape;11639;p316"/>
          <p:cNvSpPr txBox="1">
            <a:spLocks noGrp="1"/>
          </p:cNvSpPr>
          <p:nvPr>
            <p:ph type="body" idx="1"/>
          </p:nvPr>
        </p:nvSpPr>
        <p:spPr>
          <a:xfrm>
            <a:off x="420625" y="1301025"/>
            <a:ext cx="3355800" cy="1260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11640" name="Google Shape;11640;p316"/>
          <p:cNvSpPr txBox="1">
            <a:spLocks noGrp="1"/>
          </p:cNvSpPr>
          <p:nvPr>
            <p:ph type="title"/>
          </p:nvPr>
        </p:nvSpPr>
        <p:spPr>
          <a:xfrm>
            <a:off x="424925" y="511525"/>
            <a:ext cx="3355800" cy="3726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641" name="Google Shape;11641;p316"/>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11642" name="Google Shape;11642;p316"/>
          <p:cNvSpPr>
            <a:spLocks noGrp="1"/>
          </p:cNvSpPr>
          <p:nvPr>
            <p:ph type="pic" idx="2"/>
          </p:nvPr>
        </p:nvSpPr>
        <p:spPr>
          <a:xfrm>
            <a:off x="4197100" y="-18450"/>
            <a:ext cx="4947000" cy="2587800"/>
          </a:xfrm>
          <a:prstGeom prst="rect">
            <a:avLst/>
          </a:prstGeom>
          <a:noFill/>
          <a:ln>
            <a:noFill/>
          </a:ln>
        </p:spPr>
      </p:sp>
      <p:sp>
        <p:nvSpPr>
          <p:cNvPr id="11643" name="Google Shape;11643;p316"/>
          <p:cNvSpPr txBox="1">
            <a:spLocks noGrp="1"/>
          </p:cNvSpPr>
          <p:nvPr>
            <p:ph type="subTitle" idx="3"/>
          </p:nvPr>
        </p:nvSpPr>
        <p:spPr>
          <a:xfrm>
            <a:off x="738175"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11644" name="Google Shape;11644;p316"/>
          <p:cNvSpPr txBox="1">
            <a:spLocks noGrp="1"/>
          </p:cNvSpPr>
          <p:nvPr>
            <p:ph type="body" idx="4"/>
          </p:nvPr>
        </p:nvSpPr>
        <p:spPr>
          <a:xfrm>
            <a:off x="738175"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1645" name="Google Shape;11645;p316"/>
          <p:cNvSpPr txBox="1">
            <a:spLocks noGrp="1"/>
          </p:cNvSpPr>
          <p:nvPr>
            <p:ph type="body" idx="5"/>
          </p:nvPr>
        </p:nvSpPr>
        <p:spPr>
          <a:xfrm>
            <a:off x="738175"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11646" name="Google Shape;11646;p316"/>
          <p:cNvSpPr txBox="1">
            <a:spLocks noGrp="1"/>
          </p:cNvSpPr>
          <p:nvPr>
            <p:ph type="subTitle" idx="6"/>
          </p:nvPr>
        </p:nvSpPr>
        <p:spPr>
          <a:xfrm>
            <a:off x="6611100"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11647" name="Google Shape;11647;p316"/>
          <p:cNvSpPr txBox="1">
            <a:spLocks noGrp="1"/>
          </p:cNvSpPr>
          <p:nvPr>
            <p:ph type="body" idx="7"/>
          </p:nvPr>
        </p:nvSpPr>
        <p:spPr>
          <a:xfrm>
            <a:off x="6611100"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1648" name="Google Shape;11648;p316"/>
          <p:cNvSpPr txBox="1">
            <a:spLocks noGrp="1"/>
          </p:cNvSpPr>
          <p:nvPr>
            <p:ph type="body" idx="8"/>
          </p:nvPr>
        </p:nvSpPr>
        <p:spPr>
          <a:xfrm>
            <a:off x="6611100"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11649" name="Google Shape;11649;p316"/>
          <p:cNvSpPr txBox="1">
            <a:spLocks noGrp="1"/>
          </p:cNvSpPr>
          <p:nvPr>
            <p:ph type="subTitle" idx="9"/>
          </p:nvPr>
        </p:nvSpPr>
        <p:spPr>
          <a:xfrm>
            <a:off x="3674613"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11650" name="Google Shape;11650;p316"/>
          <p:cNvSpPr txBox="1">
            <a:spLocks noGrp="1"/>
          </p:cNvSpPr>
          <p:nvPr>
            <p:ph type="body" idx="13"/>
          </p:nvPr>
        </p:nvSpPr>
        <p:spPr>
          <a:xfrm>
            <a:off x="3674613" y="3519658"/>
            <a:ext cx="1355700" cy="2490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355600" rtl="0">
              <a:lnSpc>
                <a:spcPct val="100000"/>
              </a:lnSpc>
              <a:spcBef>
                <a:spcPts val="800"/>
              </a:spcBef>
              <a:spcAft>
                <a:spcPts val="0"/>
              </a:spcAft>
              <a:buSzPts val="2000"/>
              <a:buChar char="○"/>
              <a:defRPr/>
            </a:lvl2pPr>
            <a:lvl3pPr marL="1371600" lvl="2" indent="-355600" rtl="0">
              <a:lnSpc>
                <a:spcPct val="100000"/>
              </a:lnSpc>
              <a:spcBef>
                <a:spcPts val="800"/>
              </a:spcBef>
              <a:spcAft>
                <a:spcPts val="0"/>
              </a:spcAft>
              <a:buSzPts val="2000"/>
              <a:buChar char="■"/>
              <a:defRPr/>
            </a:lvl3pPr>
            <a:lvl4pPr marL="1828800" lvl="3" indent="-355600" rtl="0">
              <a:lnSpc>
                <a:spcPct val="100000"/>
              </a:lnSpc>
              <a:spcBef>
                <a:spcPts val="800"/>
              </a:spcBef>
              <a:spcAft>
                <a:spcPts val="0"/>
              </a:spcAft>
              <a:buSzPts val="2000"/>
              <a:buChar char="●"/>
              <a:defRPr/>
            </a:lvl4pPr>
            <a:lvl5pPr marL="2286000" lvl="4" indent="-355600" rtl="0">
              <a:lnSpc>
                <a:spcPct val="100000"/>
              </a:lnSpc>
              <a:spcBef>
                <a:spcPts val="800"/>
              </a:spcBef>
              <a:spcAft>
                <a:spcPts val="0"/>
              </a:spcAft>
              <a:buSzPts val="2000"/>
              <a:buChar char="○"/>
              <a:defRPr/>
            </a:lvl5pPr>
            <a:lvl6pPr marL="2743200" lvl="5" indent="-355600" rtl="0">
              <a:lnSpc>
                <a:spcPct val="100000"/>
              </a:lnSpc>
              <a:spcBef>
                <a:spcPts val="800"/>
              </a:spcBef>
              <a:spcAft>
                <a:spcPts val="0"/>
              </a:spcAft>
              <a:buSzPts val="2000"/>
              <a:buChar char="■"/>
              <a:defRPr/>
            </a:lvl6pPr>
            <a:lvl7pPr marL="3200400" lvl="6" indent="-355600" rtl="0">
              <a:lnSpc>
                <a:spcPct val="100000"/>
              </a:lnSpc>
              <a:spcBef>
                <a:spcPts val="800"/>
              </a:spcBef>
              <a:spcAft>
                <a:spcPts val="0"/>
              </a:spcAft>
              <a:buSzPts val="2000"/>
              <a:buChar char="●"/>
              <a:defRPr/>
            </a:lvl7pPr>
            <a:lvl8pPr marL="3657600" lvl="7" indent="-355600" rtl="0">
              <a:lnSpc>
                <a:spcPct val="100000"/>
              </a:lnSpc>
              <a:spcBef>
                <a:spcPts val="800"/>
              </a:spcBef>
              <a:spcAft>
                <a:spcPts val="0"/>
              </a:spcAft>
              <a:buSzPts val="2000"/>
              <a:buChar char="○"/>
              <a:defRPr/>
            </a:lvl8pPr>
            <a:lvl9pPr marL="4114800" lvl="8" indent="-355600" rtl="0">
              <a:lnSpc>
                <a:spcPct val="100000"/>
              </a:lnSpc>
              <a:spcBef>
                <a:spcPts val="800"/>
              </a:spcBef>
              <a:spcAft>
                <a:spcPts val="800"/>
              </a:spcAft>
              <a:buSzPts val="2000"/>
              <a:buChar char="■"/>
              <a:defRPr/>
            </a:lvl9pPr>
          </a:lstStyle>
          <a:p>
            <a:endParaRPr/>
          </a:p>
        </p:txBody>
      </p:sp>
      <p:sp>
        <p:nvSpPr>
          <p:cNvPr id="11651" name="Google Shape;11651;p316"/>
          <p:cNvSpPr txBox="1">
            <a:spLocks noGrp="1"/>
          </p:cNvSpPr>
          <p:nvPr>
            <p:ph type="body" idx="14"/>
          </p:nvPr>
        </p:nvSpPr>
        <p:spPr>
          <a:xfrm>
            <a:off x="3674613" y="3884575"/>
            <a:ext cx="1355700" cy="9435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279400" rtl="0">
              <a:spcBef>
                <a:spcPts val="400"/>
              </a:spcBef>
              <a:spcAft>
                <a:spcPts val="0"/>
              </a:spcAft>
              <a:buSzPts val="800"/>
              <a:buChar char="○"/>
              <a:defRPr sz="800"/>
            </a:lvl2pPr>
            <a:lvl3pPr marL="1371600" lvl="2" indent="-279400" rtl="0">
              <a:spcBef>
                <a:spcPts val="400"/>
              </a:spcBef>
              <a:spcAft>
                <a:spcPts val="0"/>
              </a:spcAft>
              <a:buSzPts val="800"/>
              <a:buChar char="■"/>
              <a:defRPr sz="800"/>
            </a:lvl3pPr>
            <a:lvl4pPr marL="1828800" lvl="3" indent="-279400" rtl="0">
              <a:spcBef>
                <a:spcPts val="400"/>
              </a:spcBef>
              <a:spcAft>
                <a:spcPts val="0"/>
              </a:spcAft>
              <a:buSzPts val="800"/>
              <a:buChar char="●"/>
              <a:defRPr sz="800"/>
            </a:lvl4pPr>
            <a:lvl5pPr marL="2286000" lvl="4" indent="-279400" rtl="0">
              <a:spcBef>
                <a:spcPts val="400"/>
              </a:spcBef>
              <a:spcAft>
                <a:spcPts val="0"/>
              </a:spcAft>
              <a:buSzPts val="800"/>
              <a:buChar char="○"/>
              <a:defRPr sz="800"/>
            </a:lvl5pPr>
            <a:lvl6pPr marL="2743200" lvl="5" indent="-279400" rtl="0">
              <a:spcBef>
                <a:spcPts val="400"/>
              </a:spcBef>
              <a:spcAft>
                <a:spcPts val="0"/>
              </a:spcAft>
              <a:buSzPts val="800"/>
              <a:buChar char="■"/>
              <a:defRPr sz="800"/>
            </a:lvl6pPr>
            <a:lvl7pPr marL="3200400" lvl="6" indent="-279400" rtl="0">
              <a:spcBef>
                <a:spcPts val="400"/>
              </a:spcBef>
              <a:spcAft>
                <a:spcPts val="0"/>
              </a:spcAft>
              <a:buSzPts val="800"/>
              <a:buChar char="●"/>
              <a:defRPr sz="800"/>
            </a:lvl7pPr>
            <a:lvl8pPr marL="3657600" lvl="7" indent="-279400" rtl="0">
              <a:spcBef>
                <a:spcPts val="400"/>
              </a:spcBef>
              <a:spcAft>
                <a:spcPts val="0"/>
              </a:spcAft>
              <a:buSzPts val="800"/>
              <a:buChar char="○"/>
              <a:defRPr sz="800"/>
            </a:lvl8pPr>
            <a:lvl9pPr marL="4114800" lvl="8" indent="-279400" rtl="0">
              <a:spcBef>
                <a:spcPts val="400"/>
              </a:spcBef>
              <a:spcAft>
                <a:spcPts val="400"/>
              </a:spcAft>
              <a:buSzPts val="800"/>
              <a:buChar char="■"/>
              <a:defRPr sz="800"/>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11652"/>
        <p:cNvGrpSpPr/>
        <p:nvPr/>
      </p:nvGrpSpPr>
      <p:grpSpPr>
        <a:xfrm>
          <a:off x="0" y="0"/>
          <a:ext cx="0" cy="0"/>
          <a:chOff x="0" y="0"/>
          <a:chExt cx="0" cy="0"/>
        </a:xfrm>
      </p:grpSpPr>
      <p:sp>
        <p:nvSpPr>
          <p:cNvPr id="11653" name="Google Shape;11653;p317"/>
          <p:cNvSpPr>
            <a:spLocks noGrp="1"/>
          </p:cNvSpPr>
          <p:nvPr>
            <p:ph type="pic" idx="2"/>
          </p:nvPr>
        </p:nvSpPr>
        <p:spPr>
          <a:xfrm>
            <a:off x="18450" y="-9225"/>
            <a:ext cx="9144000" cy="5143500"/>
          </a:xfrm>
          <a:prstGeom prst="rect">
            <a:avLst/>
          </a:prstGeom>
          <a:noFill/>
          <a:ln>
            <a:noFill/>
          </a:ln>
        </p:spPr>
      </p:sp>
      <p:sp>
        <p:nvSpPr>
          <p:cNvPr id="11654" name="Google Shape;11654;p317"/>
          <p:cNvSpPr txBox="1">
            <a:spLocks noGrp="1"/>
          </p:cNvSpPr>
          <p:nvPr>
            <p:ph type="title"/>
          </p:nvPr>
        </p:nvSpPr>
        <p:spPr>
          <a:xfrm>
            <a:off x="0" y="-9225"/>
            <a:ext cx="9022200" cy="5152800"/>
          </a:xfrm>
          <a:prstGeom prst="rect">
            <a:avLst/>
          </a:prstGeom>
          <a:solidFill>
            <a:srgbClr val="191919">
              <a:alpha val="74300"/>
            </a:srgbClr>
          </a:solidFill>
        </p:spPr>
        <p:txBody>
          <a:bodyPr spcFirstLastPara="1" wrap="square" lIns="411475" tIns="320025" rIns="91425" bIns="182875"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655" name="Google Shape;11655;p317"/>
          <p:cNvSpPr txBox="1">
            <a:spLocks noGrp="1"/>
          </p:cNvSpPr>
          <p:nvPr>
            <p:ph type="body" idx="1"/>
          </p:nvPr>
        </p:nvSpPr>
        <p:spPr>
          <a:xfrm>
            <a:off x="420625" y="14855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11656" name="Google Shape;11656;p317"/>
          <p:cNvSpPr txBox="1">
            <a:spLocks noGrp="1"/>
          </p:cNvSpPr>
          <p:nvPr>
            <p:ph type="body" idx="3"/>
          </p:nvPr>
        </p:nvSpPr>
        <p:spPr>
          <a:xfrm>
            <a:off x="420625" y="22350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
        <p:nvSpPr>
          <p:cNvPr id="11657" name="Google Shape;11657;p317"/>
          <p:cNvSpPr txBox="1">
            <a:spLocks noGrp="1"/>
          </p:cNvSpPr>
          <p:nvPr>
            <p:ph type="body" idx="4"/>
          </p:nvPr>
        </p:nvSpPr>
        <p:spPr>
          <a:xfrm>
            <a:off x="420625" y="30931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11658" name="Google Shape;11658;p317"/>
          <p:cNvSpPr txBox="1">
            <a:spLocks noGrp="1"/>
          </p:cNvSpPr>
          <p:nvPr>
            <p:ph type="body" idx="5"/>
          </p:nvPr>
        </p:nvSpPr>
        <p:spPr>
          <a:xfrm>
            <a:off x="420625" y="38426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9449"/>
        <p:cNvGrpSpPr/>
        <p:nvPr/>
      </p:nvGrpSpPr>
      <p:grpSpPr>
        <a:xfrm>
          <a:off x="0" y="0"/>
          <a:ext cx="0" cy="0"/>
          <a:chOff x="0" y="0"/>
          <a:chExt cx="0" cy="0"/>
        </a:xfrm>
      </p:grpSpPr>
      <p:sp>
        <p:nvSpPr>
          <p:cNvPr id="9450" name="Google Shape;9450;p259"/>
          <p:cNvSpPr>
            <a:spLocks noGrp="1"/>
          </p:cNvSpPr>
          <p:nvPr>
            <p:ph type="pic" idx="2"/>
          </p:nvPr>
        </p:nvSpPr>
        <p:spPr>
          <a:xfrm>
            <a:off x="0" y="-9225"/>
            <a:ext cx="9144000" cy="3893700"/>
          </a:xfrm>
          <a:prstGeom prst="rect">
            <a:avLst/>
          </a:prstGeom>
          <a:noFill/>
          <a:ln>
            <a:noFill/>
          </a:ln>
        </p:spPr>
      </p:sp>
      <p:sp>
        <p:nvSpPr>
          <p:cNvPr id="9451" name="Google Shape;9451;p259"/>
          <p:cNvSpPr txBox="1">
            <a:spLocks noGrp="1"/>
          </p:cNvSpPr>
          <p:nvPr>
            <p:ph type="ctrTitle"/>
          </p:nvPr>
        </p:nvSpPr>
        <p:spPr>
          <a:xfrm>
            <a:off x="420625" y="994550"/>
            <a:ext cx="8411700" cy="23181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highlight>
                  <a:schemeClr val="lt1"/>
                </a:highlight>
              </a:defRPr>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9452" name="Google Shape;9452;p259"/>
          <p:cNvSpPr txBox="1">
            <a:spLocks noGrp="1"/>
          </p:cNvSpPr>
          <p:nvPr>
            <p:ph type="body" idx="1"/>
          </p:nvPr>
        </p:nvSpPr>
        <p:spPr>
          <a:xfrm>
            <a:off x="4197100" y="4253675"/>
            <a:ext cx="4608300" cy="574500"/>
          </a:xfrm>
          <a:prstGeom prst="rect">
            <a:avLst/>
          </a:prstGeom>
        </p:spPr>
        <p:txBody>
          <a:bodyPr spcFirstLastPara="1" wrap="square" lIns="0" tIns="0" rIns="0" bIns="0" anchor="t" anchorCtr="0">
            <a:spAutoFit/>
          </a:bodyPr>
          <a:lstStyle>
            <a:lvl1pPr marL="457200" lvl="0" indent="-304800" rtl="0">
              <a:lnSpc>
                <a:spcPct val="100000"/>
              </a:lnSpc>
              <a:spcBef>
                <a:spcPts val="0"/>
              </a:spcBef>
              <a:spcAft>
                <a:spcPts val="0"/>
              </a:spcAft>
              <a:buClr>
                <a:schemeClr val="dk1"/>
              </a:buClr>
              <a:buSzPts val="1200"/>
              <a:buChar char="●"/>
              <a:defRPr sz="1200" b="1">
                <a:solidFill>
                  <a:schemeClr val="dk1"/>
                </a:solidFill>
              </a:defRPr>
            </a:lvl1pPr>
            <a:lvl2pPr marL="914400" lvl="1" indent="-304800" rtl="0">
              <a:lnSpc>
                <a:spcPct val="100000"/>
              </a:lnSpc>
              <a:spcBef>
                <a:spcPts val="800"/>
              </a:spcBef>
              <a:spcAft>
                <a:spcPts val="0"/>
              </a:spcAft>
              <a:buClr>
                <a:schemeClr val="dk1"/>
              </a:buClr>
              <a:buSzPts val="1200"/>
              <a:buChar char="○"/>
              <a:defRPr sz="1200" b="1">
                <a:solidFill>
                  <a:schemeClr val="dk1"/>
                </a:solidFill>
              </a:defRPr>
            </a:lvl2pPr>
            <a:lvl3pPr marL="1371600" lvl="2" indent="-304800" rtl="0">
              <a:lnSpc>
                <a:spcPct val="100000"/>
              </a:lnSpc>
              <a:spcBef>
                <a:spcPts val="800"/>
              </a:spcBef>
              <a:spcAft>
                <a:spcPts val="0"/>
              </a:spcAft>
              <a:buClr>
                <a:schemeClr val="dk1"/>
              </a:buClr>
              <a:buSzPts val="1200"/>
              <a:buChar char="■"/>
              <a:defRPr sz="1200" b="1">
                <a:solidFill>
                  <a:schemeClr val="dk1"/>
                </a:solidFill>
              </a:defRPr>
            </a:lvl3pPr>
            <a:lvl4pPr marL="1828800" lvl="3" indent="-304800" rtl="0">
              <a:lnSpc>
                <a:spcPct val="100000"/>
              </a:lnSpc>
              <a:spcBef>
                <a:spcPts val="800"/>
              </a:spcBef>
              <a:spcAft>
                <a:spcPts val="0"/>
              </a:spcAft>
              <a:buClr>
                <a:schemeClr val="dk1"/>
              </a:buClr>
              <a:buSzPts val="1200"/>
              <a:buChar char="●"/>
              <a:defRPr sz="1200" b="1">
                <a:solidFill>
                  <a:schemeClr val="dk1"/>
                </a:solidFill>
              </a:defRPr>
            </a:lvl4pPr>
            <a:lvl5pPr marL="2286000" lvl="4" indent="-304800" rtl="0">
              <a:lnSpc>
                <a:spcPct val="100000"/>
              </a:lnSpc>
              <a:spcBef>
                <a:spcPts val="800"/>
              </a:spcBef>
              <a:spcAft>
                <a:spcPts val="0"/>
              </a:spcAft>
              <a:buClr>
                <a:schemeClr val="dk1"/>
              </a:buClr>
              <a:buSzPts val="1200"/>
              <a:buChar char="○"/>
              <a:defRPr sz="1200" b="1">
                <a:solidFill>
                  <a:schemeClr val="dk1"/>
                </a:solidFill>
              </a:defRPr>
            </a:lvl5pPr>
            <a:lvl6pPr marL="2743200" lvl="5" indent="-304800" rtl="0">
              <a:lnSpc>
                <a:spcPct val="100000"/>
              </a:lnSpc>
              <a:spcBef>
                <a:spcPts val="800"/>
              </a:spcBef>
              <a:spcAft>
                <a:spcPts val="0"/>
              </a:spcAft>
              <a:buClr>
                <a:schemeClr val="dk1"/>
              </a:buClr>
              <a:buSzPts val="1200"/>
              <a:buChar char="■"/>
              <a:defRPr sz="1200" b="1">
                <a:solidFill>
                  <a:schemeClr val="dk1"/>
                </a:solidFill>
              </a:defRPr>
            </a:lvl6pPr>
            <a:lvl7pPr marL="3200400" lvl="6" indent="-304800" rtl="0">
              <a:lnSpc>
                <a:spcPct val="100000"/>
              </a:lnSpc>
              <a:spcBef>
                <a:spcPts val="800"/>
              </a:spcBef>
              <a:spcAft>
                <a:spcPts val="0"/>
              </a:spcAft>
              <a:buClr>
                <a:schemeClr val="dk1"/>
              </a:buClr>
              <a:buSzPts val="1200"/>
              <a:buChar char="●"/>
              <a:defRPr sz="1200" b="1">
                <a:solidFill>
                  <a:schemeClr val="dk1"/>
                </a:solidFill>
              </a:defRPr>
            </a:lvl7pPr>
            <a:lvl8pPr marL="3657600" lvl="7" indent="-304800" rtl="0">
              <a:lnSpc>
                <a:spcPct val="100000"/>
              </a:lnSpc>
              <a:spcBef>
                <a:spcPts val="800"/>
              </a:spcBef>
              <a:spcAft>
                <a:spcPts val="0"/>
              </a:spcAft>
              <a:buClr>
                <a:schemeClr val="dk1"/>
              </a:buClr>
              <a:buSzPts val="1200"/>
              <a:buChar char="○"/>
              <a:defRPr sz="1200" b="1">
                <a:solidFill>
                  <a:schemeClr val="dk1"/>
                </a:solidFill>
              </a:defRPr>
            </a:lvl8pPr>
            <a:lvl9pPr marL="4114800" lvl="8" indent="-304800" rtl="0">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9453" name="Google Shape;9453;p259"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11659"/>
        <p:cNvGrpSpPr/>
        <p:nvPr/>
      </p:nvGrpSpPr>
      <p:grpSpPr>
        <a:xfrm>
          <a:off x="0" y="0"/>
          <a:ext cx="0" cy="0"/>
          <a:chOff x="0" y="0"/>
          <a:chExt cx="0" cy="0"/>
        </a:xfrm>
      </p:grpSpPr>
      <p:sp>
        <p:nvSpPr>
          <p:cNvPr id="11660" name="Google Shape;11660;p318"/>
          <p:cNvSpPr>
            <a:spLocks noGrp="1"/>
          </p:cNvSpPr>
          <p:nvPr>
            <p:ph type="pic" idx="2"/>
          </p:nvPr>
        </p:nvSpPr>
        <p:spPr>
          <a:xfrm>
            <a:off x="424902" y="1331576"/>
            <a:ext cx="1586700" cy="1586700"/>
          </a:xfrm>
          <a:prstGeom prst="ellipse">
            <a:avLst/>
          </a:prstGeom>
          <a:noFill/>
          <a:ln>
            <a:noFill/>
          </a:ln>
        </p:spPr>
      </p:sp>
      <p:sp>
        <p:nvSpPr>
          <p:cNvPr id="11661" name="Google Shape;11661;p318"/>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1662" name="Google Shape;11662;p318"/>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11663" name="Google Shape;11663;p318"/>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11664" name="Google Shape;11664;p318"/>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11665" name="Google Shape;11665;p318"/>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11666" name="Google Shape;11666;p318"/>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11667" name="Google Shape;11667;p318"/>
          <p:cNvSpPr>
            <a:spLocks noGrp="1"/>
          </p:cNvSpPr>
          <p:nvPr>
            <p:ph type="pic" idx="7"/>
          </p:nvPr>
        </p:nvSpPr>
        <p:spPr>
          <a:xfrm>
            <a:off x="2514602" y="1331576"/>
            <a:ext cx="1586700" cy="1586700"/>
          </a:xfrm>
          <a:prstGeom prst="ellipse">
            <a:avLst/>
          </a:prstGeom>
          <a:noFill/>
          <a:ln>
            <a:noFill/>
          </a:ln>
        </p:spPr>
      </p:sp>
      <p:sp>
        <p:nvSpPr>
          <p:cNvPr id="11668" name="Google Shape;11668;p318"/>
          <p:cNvSpPr>
            <a:spLocks noGrp="1"/>
          </p:cNvSpPr>
          <p:nvPr>
            <p:ph type="pic" idx="8"/>
          </p:nvPr>
        </p:nvSpPr>
        <p:spPr>
          <a:xfrm>
            <a:off x="4796427" y="1331576"/>
            <a:ext cx="1586700" cy="1586700"/>
          </a:xfrm>
          <a:prstGeom prst="ellipse">
            <a:avLst/>
          </a:prstGeom>
          <a:noFill/>
          <a:ln>
            <a:noFill/>
          </a:ln>
        </p:spPr>
      </p:sp>
      <p:sp>
        <p:nvSpPr>
          <p:cNvPr id="11669" name="Google Shape;11669;p318"/>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11670"/>
        <p:cNvGrpSpPr/>
        <p:nvPr/>
      </p:nvGrpSpPr>
      <p:grpSpPr>
        <a:xfrm>
          <a:off x="0" y="0"/>
          <a:ext cx="0" cy="0"/>
          <a:chOff x="0" y="0"/>
          <a:chExt cx="0" cy="0"/>
        </a:xfrm>
      </p:grpSpPr>
      <p:sp>
        <p:nvSpPr>
          <p:cNvPr id="11671" name="Google Shape;11671;p319"/>
          <p:cNvSpPr txBox="1">
            <a:spLocks noGrp="1"/>
          </p:cNvSpPr>
          <p:nvPr>
            <p:ph type="body" idx="1"/>
          </p:nvPr>
        </p:nvSpPr>
        <p:spPr>
          <a:xfrm>
            <a:off x="837877" y="999463"/>
            <a:ext cx="4454100" cy="544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672" name="Google Shape;11672;p319"/>
          <p:cNvSpPr>
            <a:spLocks noGrp="1"/>
          </p:cNvSpPr>
          <p:nvPr>
            <p:ph type="pic" idx="2"/>
          </p:nvPr>
        </p:nvSpPr>
        <p:spPr>
          <a:xfrm>
            <a:off x="846834" y="1795838"/>
            <a:ext cx="1268400" cy="1268400"/>
          </a:xfrm>
          <a:prstGeom prst="ellipse">
            <a:avLst/>
          </a:prstGeom>
          <a:solidFill>
            <a:srgbClr val="BFBFBF"/>
          </a:solidFill>
          <a:ln>
            <a:noFill/>
          </a:ln>
        </p:spPr>
      </p:sp>
      <p:sp>
        <p:nvSpPr>
          <p:cNvPr id="11673" name="Google Shape;11673;p319"/>
          <p:cNvSpPr>
            <a:spLocks noGrp="1"/>
          </p:cNvSpPr>
          <p:nvPr>
            <p:ph type="pic" idx="3"/>
          </p:nvPr>
        </p:nvSpPr>
        <p:spPr>
          <a:xfrm>
            <a:off x="2991172" y="1795838"/>
            <a:ext cx="1268400" cy="1268400"/>
          </a:xfrm>
          <a:prstGeom prst="ellipse">
            <a:avLst/>
          </a:prstGeom>
          <a:solidFill>
            <a:srgbClr val="BFBFBF"/>
          </a:solidFill>
          <a:ln>
            <a:noFill/>
          </a:ln>
        </p:spPr>
      </p:sp>
      <p:sp>
        <p:nvSpPr>
          <p:cNvPr id="11674" name="Google Shape;11674;p319"/>
          <p:cNvSpPr>
            <a:spLocks noGrp="1"/>
          </p:cNvSpPr>
          <p:nvPr>
            <p:ph type="pic" idx="4"/>
          </p:nvPr>
        </p:nvSpPr>
        <p:spPr>
          <a:xfrm>
            <a:off x="5135511" y="1795838"/>
            <a:ext cx="1268400" cy="1268400"/>
          </a:xfrm>
          <a:prstGeom prst="ellipse">
            <a:avLst/>
          </a:prstGeom>
          <a:solidFill>
            <a:srgbClr val="BFBFBF"/>
          </a:solidFill>
          <a:ln>
            <a:noFill/>
          </a:ln>
        </p:spPr>
      </p:sp>
      <p:sp>
        <p:nvSpPr>
          <p:cNvPr id="11675" name="Google Shape;11675;p319"/>
          <p:cNvSpPr>
            <a:spLocks noGrp="1"/>
          </p:cNvSpPr>
          <p:nvPr>
            <p:ph type="pic" idx="5"/>
          </p:nvPr>
        </p:nvSpPr>
        <p:spPr>
          <a:xfrm>
            <a:off x="7279850" y="1795838"/>
            <a:ext cx="1268400" cy="1268400"/>
          </a:xfrm>
          <a:prstGeom prst="ellipse">
            <a:avLst/>
          </a:prstGeom>
          <a:solidFill>
            <a:srgbClr val="BFBFBF"/>
          </a:solidFill>
          <a:ln>
            <a:noFill/>
          </a:ln>
        </p:spPr>
      </p:sp>
      <p:sp>
        <p:nvSpPr>
          <p:cNvPr id="11676" name="Google Shape;11676;p319"/>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11677" name="Google Shape;11677;p319"/>
          <p:cNvSpPr txBox="1">
            <a:spLocks noGrp="1"/>
          </p:cNvSpPr>
          <p:nvPr>
            <p:ph type="body" idx="6"/>
          </p:nvPr>
        </p:nvSpPr>
        <p:spPr>
          <a:xfrm>
            <a:off x="84684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678" name="Google Shape;11678;p319"/>
          <p:cNvSpPr txBox="1">
            <a:spLocks noGrp="1"/>
          </p:cNvSpPr>
          <p:nvPr>
            <p:ph type="title"/>
          </p:nvPr>
        </p:nvSpPr>
        <p:spPr>
          <a:xfrm>
            <a:off x="841250" y="615400"/>
            <a:ext cx="7964400" cy="372600"/>
          </a:xfrm>
          <a:prstGeom prst="rect">
            <a:avLst/>
          </a:prstGeom>
        </p:spPr>
        <p:txBody>
          <a:bodyPr spcFirstLastPara="1" wrap="square" lIns="0" tIns="0" rIns="0" bIns="0" anchor="t" anchorCtr="0">
            <a:sp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679" name="Google Shape;11679;p319"/>
          <p:cNvSpPr txBox="1">
            <a:spLocks noGrp="1"/>
          </p:cNvSpPr>
          <p:nvPr>
            <p:ph type="body" idx="7"/>
          </p:nvPr>
        </p:nvSpPr>
        <p:spPr>
          <a:xfrm>
            <a:off x="299117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680" name="Google Shape;11680;p319"/>
          <p:cNvSpPr txBox="1">
            <a:spLocks noGrp="1"/>
          </p:cNvSpPr>
          <p:nvPr>
            <p:ph type="body" idx="8"/>
          </p:nvPr>
        </p:nvSpPr>
        <p:spPr>
          <a:xfrm>
            <a:off x="5135511"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681" name="Google Shape;11681;p319"/>
          <p:cNvSpPr txBox="1">
            <a:spLocks noGrp="1"/>
          </p:cNvSpPr>
          <p:nvPr>
            <p:ph type="body" idx="9"/>
          </p:nvPr>
        </p:nvSpPr>
        <p:spPr>
          <a:xfrm>
            <a:off x="7279826"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11682"/>
        <p:cNvGrpSpPr/>
        <p:nvPr/>
      </p:nvGrpSpPr>
      <p:grpSpPr>
        <a:xfrm>
          <a:off x="0" y="0"/>
          <a:ext cx="0" cy="0"/>
          <a:chOff x="0" y="0"/>
          <a:chExt cx="0" cy="0"/>
        </a:xfrm>
      </p:grpSpPr>
      <p:sp>
        <p:nvSpPr>
          <p:cNvPr id="11683" name="Google Shape;11683;p320"/>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11684" name="Google Shape;11684;p320"/>
          <p:cNvSpPr>
            <a:spLocks noGrp="1"/>
          </p:cNvSpPr>
          <p:nvPr>
            <p:ph type="pic" idx="2"/>
          </p:nvPr>
        </p:nvSpPr>
        <p:spPr>
          <a:xfrm>
            <a:off x="2514600" y="1863319"/>
            <a:ext cx="1371600" cy="1371600"/>
          </a:xfrm>
          <a:prstGeom prst="ellipse">
            <a:avLst/>
          </a:prstGeom>
          <a:noFill/>
          <a:ln>
            <a:noFill/>
          </a:ln>
        </p:spPr>
      </p:sp>
      <p:sp>
        <p:nvSpPr>
          <p:cNvPr id="11685" name="Google Shape;11685;p320"/>
          <p:cNvSpPr>
            <a:spLocks noGrp="1"/>
          </p:cNvSpPr>
          <p:nvPr>
            <p:ph type="pic" idx="3"/>
          </p:nvPr>
        </p:nvSpPr>
        <p:spPr>
          <a:xfrm>
            <a:off x="4620525" y="1863319"/>
            <a:ext cx="1371600" cy="1371600"/>
          </a:xfrm>
          <a:prstGeom prst="ellipse">
            <a:avLst/>
          </a:prstGeom>
          <a:noFill/>
          <a:ln>
            <a:noFill/>
          </a:ln>
        </p:spPr>
      </p:sp>
      <p:sp>
        <p:nvSpPr>
          <p:cNvPr id="11686" name="Google Shape;11686;p320"/>
          <p:cNvSpPr>
            <a:spLocks noGrp="1"/>
          </p:cNvSpPr>
          <p:nvPr>
            <p:ph type="pic" idx="4"/>
          </p:nvPr>
        </p:nvSpPr>
        <p:spPr>
          <a:xfrm>
            <a:off x="6726450" y="1863319"/>
            <a:ext cx="1371600" cy="1371600"/>
          </a:xfrm>
          <a:prstGeom prst="ellipse">
            <a:avLst/>
          </a:prstGeom>
          <a:noFill/>
          <a:ln>
            <a:noFill/>
          </a:ln>
        </p:spPr>
      </p:sp>
      <p:sp>
        <p:nvSpPr>
          <p:cNvPr id="11687" name="Google Shape;11687;p320"/>
          <p:cNvSpPr txBox="1">
            <a:spLocks noGrp="1"/>
          </p:cNvSpPr>
          <p:nvPr>
            <p:ph type="body" idx="1"/>
          </p:nvPr>
        </p:nvSpPr>
        <p:spPr>
          <a:xfrm>
            <a:off x="251460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11688" name="Google Shape;11688;p320"/>
          <p:cNvSpPr txBox="1">
            <a:spLocks noGrp="1"/>
          </p:cNvSpPr>
          <p:nvPr>
            <p:ph type="body" idx="5"/>
          </p:nvPr>
        </p:nvSpPr>
        <p:spPr>
          <a:xfrm>
            <a:off x="4620525"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11689" name="Google Shape;11689;p320"/>
          <p:cNvSpPr txBox="1">
            <a:spLocks noGrp="1"/>
          </p:cNvSpPr>
          <p:nvPr>
            <p:ph type="body" idx="6"/>
          </p:nvPr>
        </p:nvSpPr>
        <p:spPr>
          <a:xfrm>
            <a:off x="672645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11690"/>
        <p:cNvGrpSpPr/>
        <p:nvPr/>
      </p:nvGrpSpPr>
      <p:grpSpPr>
        <a:xfrm>
          <a:off x="0" y="0"/>
          <a:ext cx="0" cy="0"/>
          <a:chOff x="0" y="0"/>
          <a:chExt cx="0" cy="0"/>
        </a:xfrm>
      </p:grpSpPr>
      <p:sp>
        <p:nvSpPr>
          <p:cNvPr id="11691" name="Google Shape;11691;p321"/>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11692" name="Google Shape;11692;p321"/>
          <p:cNvSpPr>
            <a:spLocks noGrp="1"/>
          </p:cNvSpPr>
          <p:nvPr>
            <p:ph type="pic" idx="2"/>
          </p:nvPr>
        </p:nvSpPr>
        <p:spPr>
          <a:xfrm>
            <a:off x="419750" y="1884157"/>
            <a:ext cx="1371600" cy="1371600"/>
          </a:xfrm>
          <a:prstGeom prst="ellipse">
            <a:avLst/>
          </a:prstGeom>
          <a:noFill/>
          <a:ln>
            <a:noFill/>
          </a:ln>
        </p:spPr>
      </p:sp>
      <p:sp>
        <p:nvSpPr>
          <p:cNvPr id="11693" name="Google Shape;11693;p321"/>
          <p:cNvSpPr>
            <a:spLocks noGrp="1"/>
          </p:cNvSpPr>
          <p:nvPr>
            <p:ph type="pic" idx="3"/>
          </p:nvPr>
        </p:nvSpPr>
        <p:spPr>
          <a:xfrm>
            <a:off x="2514600" y="1884157"/>
            <a:ext cx="1371600" cy="1371600"/>
          </a:xfrm>
          <a:prstGeom prst="ellipse">
            <a:avLst/>
          </a:prstGeom>
          <a:noFill/>
          <a:ln>
            <a:noFill/>
          </a:ln>
        </p:spPr>
      </p:sp>
      <p:sp>
        <p:nvSpPr>
          <p:cNvPr id="11694" name="Google Shape;11694;p321"/>
          <p:cNvSpPr>
            <a:spLocks noGrp="1"/>
          </p:cNvSpPr>
          <p:nvPr>
            <p:ph type="pic" idx="4"/>
          </p:nvPr>
        </p:nvSpPr>
        <p:spPr>
          <a:xfrm>
            <a:off x="4620525" y="1884157"/>
            <a:ext cx="1371600" cy="1371600"/>
          </a:xfrm>
          <a:prstGeom prst="ellipse">
            <a:avLst/>
          </a:prstGeom>
          <a:noFill/>
          <a:ln>
            <a:noFill/>
          </a:ln>
        </p:spPr>
      </p:sp>
      <p:sp>
        <p:nvSpPr>
          <p:cNvPr id="11695" name="Google Shape;11695;p321"/>
          <p:cNvSpPr>
            <a:spLocks noGrp="1"/>
          </p:cNvSpPr>
          <p:nvPr>
            <p:ph type="pic" idx="5"/>
          </p:nvPr>
        </p:nvSpPr>
        <p:spPr>
          <a:xfrm>
            <a:off x="6726450" y="1884157"/>
            <a:ext cx="1371600" cy="1371600"/>
          </a:xfrm>
          <a:prstGeom prst="ellipse">
            <a:avLst/>
          </a:prstGeom>
          <a:noFill/>
          <a:ln>
            <a:noFill/>
          </a:ln>
        </p:spPr>
      </p:sp>
      <p:sp>
        <p:nvSpPr>
          <p:cNvPr id="11696" name="Google Shape;11696;p321"/>
          <p:cNvSpPr txBox="1">
            <a:spLocks noGrp="1"/>
          </p:cNvSpPr>
          <p:nvPr>
            <p:ph type="body" idx="1"/>
          </p:nvPr>
        </p:nvSpPr>
        <p:spPr>
          <a:xfrm>
            <a:off x="4206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11697" name="Google Shape;11697;p321"/>
          <p:cNvSpPr txBox="1">
            <a:spLocks noGrp="1"/>
          </p:cNvSpPr>
          <p:nvPr>
            <p:ph type="body" idx="6"/>
          </p:nvPr>
        </p:nvSpPr>
        <p:spPr>
          <a:xfrm>
            <a:off x="25265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11698" name="Google Shape;11698;p321"/>
          <p:cNvSpPr txBox="1">
            <a:spLocks noGrp="1"/>
          </p:cNvSpPr>
          <p:nvPr>
            <p:ph type="body" idx="7"/>
          </p:nvPr>
        </p:nvSpPr>
        <p:spPr>
          <a:xfrm>
            <a:off x="46177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11699" name="Google Shape;11699;p321"/>
          <p:cNvSpPr txBox="1">
            <a:spLocks noGrp="1"/>
          </p:cNvSpPr>
          <p:nvPr>
            <p:ph type="body" idx="8"/>
          </p:nvPr>
        </p:nvSpPr>
        <p:spPr>
          <a:xfrm>
            <a:off x="67236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11700"/>
        <p:cNvGrpSpPr/>
        <p:nvPr/>
      </p:nvGrpSpPr>
      <p:grpSpPr>
        <a:xfrm>
          <a:off x="0" y="0"/>
          <a:ext cx="0" cy="0"/>
          <a:chOff x="0" y="0"/>
          <a:chExt cx="0" cy="0"/>
        </a:xfrm>
      </p:grpSpPr>
      <p:sp>
        <p:nvSpPr>
          <p:cNvPr id="11701" name="Google Shape;11701;p32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11702" name="Google Shape;11702;p322"/>
          <p:cNvSpPr>
            <a:spLocks noGrp="1"/>
          </p:cNvSpPr>
          <p:nvPr>
            <p:ph type="pic" idx="2"/>
          </p:nvPr>
        </p:nvSpPr>
        <p:spPr>
          <a:xfrm>
            <a:off x="3355850" y="888077"/>
            <a:ext cx="2627100" cy="3003300"/>
          </a:xfrm>
          <a:prstGeom prst="rect">
            <a:avLst/>
          </a:prstGeom>
          <a:noFill/>
          <a:ln>
            <a:noFill/>
          </a:ln>
        </p:spPr>
      </p:sp>
      <p:sp>
        <p:nvSpPr>
          <p:cNvPr id="11703" name="Google Shape;11703;p322"/>
          <p:cNvSpPr>
            <a:spLocks noGrp="1"/>
          </p:cNvSpPr>
          <p:nvPr>
            <p:ph type="pic" idx="3"/>
          </p:nvPr>
        </p:nvSpPr>
        <p:spPr>
          <a:xfrm>
            <a:off x="6178675" y="888024"/>
            <a:ext cx="2627100" cy="3003300"/>
          </a:xfrm>
          <a:prstGeom prst="rect">
            <a:avLst/>
          </a:prstGeom>
          <a:noFill/>
          <a:ln>
            <a:noFill/>
          </a:ln>
        </p:spPr>
      </p:sp>
      <p:sp>
        <p:nvSpPr>
          <p:cNvPr id="11704" name="Google Shape;11704;p322"/>
          <p:cNvSpPr txBox="1">
            <a:spLocks noGrp="1"/>
          </p:cNvSpPr>
          <p:nvPr>
            <p:ph type="body" idx="1"/>
          </p:nvPr>
        </p:nvSpPr>
        <p:spPr>
          <a:xfrm>
            <a:off x="3355800" y="4050675"/>
            <a:ext cx="26271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11705" name="Google Shape;11705;p322"/>
          <p:cNvSpPr txBox="1">
            <a:spLocks noGrp="1"/>
          </p:cNvSpPr>
          <p:nvPr>
            <p:ph type="body" idx="4"/>
          </p:nvPr>
        </p:nvSpPr>
        <p:spPr>
          <a:xfrm>
            <a:off x="6208408" y="4050675"/>
            <a:ext cx="25974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11706"/>
        <p:cNvGrpSpPr/>
        <p:nvPr/>
      </p:nvGrpSpPr>
      <p:grpSpPr>
        <a:xfrm>
          <a:off x="0" y="0"/>
          <a:ext cx="0" cy="0"/>
          <a:chOff x="0" y="0"/>
          <a:chExt cx="0" cy="0"/>
        </a:xfrm>
      </p:grpSpPr>
      <p:sp>
        <p:nvSpPr>
          <p:cNvPr id="11707" name="Google Shape;11707;p323"/>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11708" name="Google Shape;11708;p323"/>
          <p:cNvSpPr>
            <a:spLocks noGrp="1"/>
          </p:cNvSpPr>
          <p:nvPr>
            <p:ph type="pic" idx="2"/>
          </p:nvPr>
        </p:nvSpPr>
        <p:spPr>
          <a:xfrm>
            <a:off x="3355850" y="890401"/>
            <a:ext cx="1730700" cy="2355900"/>
          </a:xfrm>
          <a:prstGeom prst="rect">
            <a:avLst/>
          </a:prstGeom>
          <a:noFill/>
          <a:ln>
            <a:noFill/>
          </a:ln>
        </p:spPr>
      </p:sp>
      <p:sp>
        <p:nvSpPr>
          <p:cNvPr id="11709" name="Google Shape;11709;p323"/>
          <p:cNvSpPr>
            <a:spLocks noGrp="1"/>
          </p:cNvSpPr>
          <p:nvPr>
            <p:ph type="pic" idx="3"/>
          </p:nvPr>
        </p:nvSpPr>
        <p:spPr>
          <a:xfrm>
            <a:off x="5215455" y="890360"/>
            <a:ext cx="1730700" cy="2355900"/>
          </a:xfrm>
          <a:prstGeom prst="rect">
            <a:avLst/>
          </a:prstGeom>
          <a:noFill/>
          <a:ln>
            <a:noFill/>
          </a:ln>
        </p:spPr>
      </p:sp>
      <p:sp>
        <p:nvSpPr>
          <p:cNvPr id="11710" name="Google Shape;11710;p323"/>
          <p:cNvSpPr>
            <a:spLocks noGrp="1"/>
          </p:cNvSpPr>
          <p:nvPr>
            <p:ph type="pic" idx="4"/>
          </p:nvPr>
        </p:nvSpPr>
        <p:spPr>
          <a:xfrm>
            <a:off x="7075073" y="890387"/>
            <a:ext cx="1730700" cy="2355900"/>
          </a:xfrm>
          <a:prstGeom prst="rect">
            <a:avLst/>
          </a:prstGeom>
          <a:noFill/>
          <a:ln>
            <a:noFill/>
          </a:ln>
        </p:spPr>
      </p:sp>
      <p:sp>
        <p:nvSpPr>
          <p:cNvPr id="11711" name="Google Shape;11711;p323"/>
          <p:cNvSpPr txBox="1">
            <a:spLocks noGrp="1"/>
          </p:cNvSpPr>
          <p:nvPr>
            <p:ph type="body" idx="1"/>
          </p:nvPr>
        </p:nvSpPr>
        <p:spPr>
          <a:xfrm>
            <a:off x="3355800"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11712" name="Google Shape;11712;p323"/>
          <p:cNvSpPr txBox="1">
            <a:spLocks noGrp="1"/>
          </p:cNvSpPr>
          <p:nvPr>
            <p:ph type="body" idx="5"/>
          </p:nvPr>
        </p:nvSpPr>
        <p:spPr>
          <a:xfrm>
            <a:off x="52565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11713" name="Google Shape;11713;p323"/>
          <p:cNvSpPr txBox="1">
            <a:spLocks noGrp="1"/>
          </p:cNvSpPr>
          <p:nvPr>
            <p:ph type="body" idx="6"/>
          </p:nvPr>
        </p:nvSpPr>
        <p:spPr>
          <a:xfrm>
            <a:off x="70990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11714" name="Google Shape;11714;p323"/>
          <p:cNvSpPr txBox="1">
            <a:spLocks noGrp="1"/>
          </p:cNvSpPr>
          <p:nvPr>
            <p:ph type="subTitle" idx="7"/>
          </p:nvPr>
        </p:nvSpPr>
        <p:spPr>
          <a:xfrm>
            <a:off x="420625" y="890400"/>
            <a:ext cx="2418900" cy="1679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11715"/>
        <p:cNvGrpSpPr/>
        <p:nvPr/>
      </p:nvGrpSpPr>
      <p:grpSpPr>
        <a:xfrm>
          <a:off x="0" y="0"/>
          <a:ext cx="0" cy="0"/>
          <a:chOff x="0" y="0"/>
          <a:chExt cx="0" cy="0"/>
        </a:xfrm>
      </p:grpSpPr>
      <p:sp>
        <p:nvSpPr>
          <p:cNvPr id="11716" name="Google Shape;11716;p324"/>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11717" name="Google Shape;11717;p324"/>
          <p:cNvSpPr>
            <a:spLocks noGrp="1"/>
          </p:cNvSpPr>
          <p:nvPr>
            <p:ph type="pic" idx="2"/>
          </p:nvPr>
        </p:nvSpPr>
        <p:spPr>
          <a:xfrm>
            <a:off x="3355850" y="895435"/>
            <a:ext cx="1290300" cy="1666500"/>
          </a:xfrm>
          <a:prstGeom prst="rect">
            <a:avLst/>
          </a:prstGeom>
          <a:noFill/>
          <a:ln>
            <a:noFill/>
          </a:ln>
        </p:spPr>
      </p:sp>
      <p:sp>
        <p:nvSpPr>
          <p:cNvPr id="11718" name="Google Shape;11718;p324"/>
          <p:cNvSpPr>
            <a:spLocks noGrp="1"/>
          </p:cNvSpPr>
          <p:nvPr>
            <p:ph type="pic" idx="3"/>
          </p:nvPr>
        </p:nvSpPr>
        <p:spPr>
          <a:xfrm>
            <a:off x="4747126" y="895435"/>
            <a:ext cx="1290300" cy="1666500"/>
          </a:xfrm>
          <a:prstGeom prst="rect">
            <a:avLst/>
          </a:prstGeom>
          <a:noFill/>
          <a:ln>
            <a:noFill/>
          </a:ln>
        </p:spPr>
      </p:sp>
      <p:sp>
        <p:nvSpPr>
          <p:cNvPr id="11719" name="Google Shape;11719;p324"/>
          <p:cNvSpPr>
            <a:spLocks noGrp="1"/>
          </p:cNvSpPr>
          <p:nvPr>
            <p:ph type="pic" idx="4"/>
          </p:nvPr>
        </p:nvSpPr>
        <p:spPr>
          <a:xfrm>
            <a:off x="6131302" y="895435"/>
            <a:ext cx="1290300" cy="1666500"/>
          </a:xfrm>
          <a:prstGeom prst="rect">
            <a:avLst/>
          </a:prstGeom>
          <a:noFill/>
          <a:ln>
            <a:noFill/>
          </a:ln>
        </p:spPr>
      </p:sp>
      <p:sp>
        <p:nvSpPr>
          <p:cNvPr id="11720" name="Google Shape;11720;p324"/>
          <p:cNvSpPr>
            <a:spLocks noGrp="1"/>
          </p:cNvSpPr>
          <p:nvPr>
            <p:ph type="pic" idx="5"/>
          </p:nvPr>
        </p:nvSpPr>
        <p:spPr>
          <a:xfrm>
            <a:off x="7515479" y="895435"/>
            <a:ext cx="1290300" cy="1666500"/>
          </a:xfrm>
          <a:prstGeom prst="rect">
            <a:avLst/>
          </a:prstGeom>
          <a:noFill/>
          <a:ln>
            <a:noFill/>
          </a:ln>
        </p:spPr>
      </p:sp>
      <p:sp>
        <p:nvSpPr>
          <p:cNvPr id="11721" name="Google Shape;11721;p324"/>
          <p:cNvSpPr txBox="1">
            <a:spLocks noGrp="1"/>
          </p:cNvSpPr>
          <p:nvPr>
            <p:ph type="subTitle" idx="1"/>
          </p:nvPr>
        </p:nvSpPr>
        <p:spPr>
          <a:xfrm>
            <a:off x="420625" y="903050"/>
            <a:ext cx="2418900" cy="166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11722" name="Google Shape;11722;p324"/>
          <p:cNvSpPr txBox="1">
            <a:spLocks noGrp="1"/>
          </p:cNvSpPr>
          <p:nvPr>
            <p:ph type="body" idx="6"/>
          </p:nvPr>
        </p:nvSpPr>
        <p:spPr>
          <a:xfrm>
            <a:off x="3355850"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11723" name="Google Shape;11723;p324"/>
          <p:cNvSpPr txBox="1">
            <a:spLocks noGrp="1"/>
          </p:cNvSpPr>
          <p:nvPr>
            <p:ph type="body" idx="7"/>
          </p:nvPr>
        </p:nvSpPr>
        <p:spPr>
          <a:xfrm>
            <a:off x="4759429"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11724" name="Google Shape;11724;p324"/>
          <p:cNvSpPr txBox="1">
            <a:spLocks noGrp="1"/>
          </p:cNvSpPr>
          <p:nvPr>
            <p:ph type="body" idx="8"/>
          </p:nvPr>
        </p:nvSpPr>
        <p:spPr>
          <a:xfrm>
            <a:off x="6131296"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11725" name="Google Shape;11725;p324"/>
          <p:cNvSpPr txBox="1">
            <a:spLocks noGrp="1"/>
          </p:cNvSpPr>
          <p:nvPr>
            <p:ph type="body" idx="9"/>
          </p:nvPr>
        </p:nvSpPr>
        <p:spPr>
          <a:xfrm>
            <a:off x="7534875"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11734"/>
        <p:cNvGrpSpPr/>
        <p:nvPr/>
      </p:nvGrpSpPr>
      <p:grpSpPr>
        <a:xfrm>
          <a:off x="0" y="0"/>
          <a:ext cx="0" cy="0"/>
          <a:chOff x="0" y="0"/>
          <a:chExt cx="0" cy="0"/>
        </a:xfrm>
      </p:grpSpPr>
      <p:sp>
        <p:nvSpPr>
          <p:cNvPr id="11735" name="Google Shape;11735;p326"/>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32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1737" name="Google Shape;11737;p326"/>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11738" name="Google Shape;11738;p326"/>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1739" name="Google Shape;11739;p326"/>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1740" name="Google Shape;11740;p326"/>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1741" name="Google Shape;11741;p326"/>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11742"/>
        <p:cNvGrpSpPr/>
        <p:nvPr/>
      </p:nvGrpSpPr>
      <p:grpSpPr>
        <a:xfrm>
          <a:off x="0" y="0"/>
          <a:ext cx="0" cy="0"/>
          <a:chOff x="0" y="0"/>
          <a:chExt cx="0" cy="0"/>
        </a:xfrm>
      </p:grpSpPr>
      <p:sp>
        <p:nvSpPr>
          <p:cNvPr id="11743" name="Google Shape;11743;p327"/>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327"/>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1745" name="Google Shape;11745;p327"/>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11746" name="Google Shape;11746;p327"/>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1747" name="Google Shape;11747;p327"/>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1748" name="Google Shape;11748;p327"/>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1749" name="Google Shape;11749;p327"/>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11750"/>
        <p:cNvGrpSpPr/>
        <p:nvPr/>
      </p:nvGrpSpPr>
      <p:grpSpPr>
        <a:xfrm>
          <a:off x="0" y="0"/>
          <a:ext cx="0" cy="0"/>
          <a:chOff x="0" y="0"/>
          <a:chExt cx="0" cy="0"/>
        </a:xfrm>
      </p:grpSpPr>
      <p:sp>
        <p:nvSpPr>
          <p:cNvPr id="11751" name="Google Shape;11751;p328"/>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11752" name="Google Shape;11752;p328"/>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11753" name="Google Shape;11753;p328"/>
          <p:cNvSpPr txBox="1">
            <a:spLocks noGrp="1"/>
          </p:cNvSpPr>
          <p:nvPr>
            <p:ph type="title" idx="2"/>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11754" name="Google Shape;11754;p328"/>
          <p:cNvSpPr txBox="1">
            <a:spLocks noGrp="1"/>
          </p:cNvSpPr>
          <p:nvPr>
            <p:ph type="body" idx="3"/>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11755" name="Google Shape;11755;p328"/>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11756" name="Google Shape;11756;p328"/>
          <p:cNvSpPr txBox="1">
            <a:spLocks noGrp="1"/>
          </p:cNvSpPr>
          <p:nvPr>
            <p:ph type="body" idx="5"/>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11757" name="Google Shape;11757;p328"/>
          <p:cNvSpPr txBox="1">
            <a:spLocks noGrp="1"/>
          </p:cNvSpPr>
          <p:nvPr>
            <p:ph type="title" idx="6"/>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11758" name="Google Shape;11758;p328"/>
          <p:cNvSpPr txBox="1">
            <a:spLocks noGrp="1"/>
          </p:cNvSpPr>
          <p:nvPr>
            <p:ph type="body" idx="7"/>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11759" name="Google Shape;11759;p328"/>
          <p:cNvSpPr txBox="1">
            <a:spLocks noGrp="1"/>
          </p:cNvSpPr>
          <p:nvPr>
            <p:ph type="title" idx="8"/>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9454"/>
        <p:cNvGrpSpPr/>
        <p:nvPr/>
      </p:nvGrpSpPr>
      <p:grpSpPr>
        <a:xfrm>
          <a:off x="0" y="0"/>
          <a:ext cx="0" cy="0"/>
          <a:chOff x="0" y="0"/>
          <a:chExt cx="0" cy="0"/>
        </a:xfrm>
      </p:grpSpPr>
      <p:sp>
        <p:nvSpPr>
          <p:cNvPr id="9455" name="Google Shape;9455;p260"/>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Agenda or schedule slide options</a:t>
            </a:r>
            <a:endParaRPr sz="7200" b="1">
              <a:solidFill>
                <a:srgbClr val="FFFFFF"/>
              </a:solidFill>
              <a:highlight>
                <a:srgbClr val="191919"/>
              </a:highlight>
            </a:endParaRPr>
          </a:p>
        </p:txBody>
      </p:sp>
      <p:sp>
        <p:nvSpPr>
          <p:cNvPr id="9456" name="Google Shape;9456;p260"/>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11760"/>
        <p:cNvGrpSpPr/>
        <p:nvPr/>
      </p:nvGrpSpPr>
      <p:grpSpPr>
        <a:xfrm>
          <a:off x="0" y="0"/>
          <a:ext cx="0" cy="0"/>
          <a:chOff x="0" y="0"/>
          <a:chExt cx="0" cy="0"/>
        </a:xfrm>
      </p:grpSpPr>
      <p:sp>
        <p:nvSpPr>
          <p:cNvPr id="11761" name="Google Shape;11761;p329"/>
          <p:cNvSpPr>
            <a:spLocks noGrp="1"/>
          </p:cNvSpPr>
          <p:nvPr>
            <p:ph type="pic" idx="2"/>
          </p:nvPr>
        </p:nvSpPr>
        <p:spPr>
          <a:xfrm>
            <a:off x="0" y="-9225"/>
            <a:ext cx="9144000" cy="5143500"/>
          </a:xfrm>
          <a:prstGeom prst="rect">
            <a:avLst/>
          </a:prstGeom>
          <a:noFill/>
          <a:ln>
            <a:noFill/>
          </a:ln>
        </p:spPr>
      </p:sp>
      <p:sp>
        <p:nvSpPr>
          <p:cNvPr id="11762" name="Google Shape;11762;p329"/>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11763" name="Google Shape;11763;p329"/>
          <p:cNvSpPr txBox="1">
            <a:spLocks noGrp="1"/>
          </p:cNvSpPr>
          <p:nvPr>
            <p:ph type="title" idx="3"/>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11764" name="Google Shape;11764;p329"/>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11765" name="Google Shape;11765;p329"/>
          <p:cNvSpPr txBox="1">
            <a:spLocks noGrp="1"/>
          </p:cNvSpPr>
          <p:nvPr>
            <p:ph type="title" idx="5"/>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11766" name="Google Shape;11766;p329"/>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767" name="Google Shape;11767;p329"/>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68" name="Google Shape;11768;p329"/>
          <p:cNvSpPr txBox="1">
            <a:spLocks noGrp="1"/>
          </p:cNvSpPr>
          <p:nvPr>
            <p:ph type="body" idx="7"/>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69" name="Google Shape;11769;p329"/>
          <p:cNvSpPr txBox="1">
            <a:spLocks noGrp="1"/>
          </p:cNvSpPr>
          <p:nvPr>
            <p:ph type="body" idx="8"/>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70" name="Google Shape;11770;p329"/>
          <p:cNvSpPr txBox="1">
            <a:spLocks noGrp="1"/>
          </p:cNvSpPr>
          <p:nvPr>
            <p:ph type="body" idx="9"/>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11771"/>
        <p:cNvGrpSpPr/>
        <p:nvPr/>
      </p:nvGrpSpPr>
      <p:grpSpPr>
        <a:xfrm>
          <a:off x="0" y="0"/>
          <a:ext cx="0" cy="0"/>
          <a:chOff x="0" y="0"/>
          <a:chExt cx="0" cy="0"/>
        </a:xfrm>
      </p:grpSpPr>
      <p:sp>
        <p:nvSpPr>
          <p:cNvPr id="11772" name="Google Shape;11772;p330"/>
          <p:cNvSpPr txBox="1">
            <a:spLocks noGrp="1"/>
          </p:cNvSpPr>
          <p:nvPr>
            <p:ph type="title"/>
          </p:nvPr>
        </p:nvSpPr>
        <p:spPr>
          <a:xfrm>
            <a:off x="420625"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11773" name="Google Shape;11773;p330"/>
          <p:cNvSpPr txBox="1">
            <a:spLocks noGrp="1"/>
          </p:cNvSpPr>
          <p:nvPr>
            <p:ph type="body" idx="1"/>
          </p:nvPr>
        </p:nvSpPr>
        <p:spPr>
          <a:xfrm>
            <a:off x="4206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74" name="Google Shape;11774;p330"/>
          <p:cNvSpPr txBox="1">
            <a:spLocks noGrp="1"/>
          </p:cNvSpPr>
          <p:nvPr>
            <p:ph type="title" idx="2"/>
          </p:nvPr>
        </p:nvSpPr>
        <p:spPr>
          <a:xfrm>
            <a:off x="6295200"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11775" name="Google Shape;11775;p330"/>
          <p:cNvSpPr txBox="1">
            <a:spLocks noGrp="1"/>
          </p:cNvSpPr>
          <p:nvPr>
            <p:ph type="body" idx="3"/>
          </p:nvPr>
        </p:nvSpPr>
        <p:spPr>
          <a:xfrm>
            <a:off x="63074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76" name="Google Shape;11776;p330"/>
          <p:cNvSpPr txBox="1">
            <a:spLocks noGrp="1"/>
          </p:cNvSpPr>
          <p:nvPr>
            <p:ph type="title" idx="4"/>
          </p:nvPr>
        </p:nvSpPr>
        <p:spPr>
          <a:xfrm>
            <a:off x="3357926"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11777" name="Google Shape;11777;p330"/>
          <p:cNvSpPr txBox="1">
            <a:spLocks noGrp="1"/>
          </p:cNvSpPr>
          <p:nvPr>
            <p:ph type="body" idx="5"/>
          </p:nvPr>
        </p:nvSpPr>
        <p:spPr>
          <a:xfrm>
            <a:off x="3364950" y="2265274"/>
            <a:ext cx="2086800" cy="25629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78" name="Google Shape;11778;p330"/>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11779"/>
        <p:cNvGrpSpPr/>
        <p:nvPr/>
      </p:nvGrpSpPr>
      <p:grpSpPr>
        <a:xfrm>
          <a:off x="0" y="0"/>
          <a:ext cx="0" cy="0"/>
          <a:chOff x="0" y="0"/>
          <a:chExt cx="0" cy="0"/>
        </a:xfrm>
      </p:grpSpPr>
      <p:sp>
        <p:nvSpPr>
          <p:cNvPr id="11780" name="Google Shape;11780;p331"/>
          <p:cNvSpPr txBox="1">
            <a:spLocks noGrp="1"/>
          </p:cNvSpPr>
          <p:nvPr>
            <p:ph type="title"/>
          </p:nvPr>
        </p:nvSpPr>
        <p:spPr>
          <a:xfrm>
            <a:off x="420625"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11781" name="Google Shape;11781;p331"/>
          <p:cNvSpPr txBox="1">
            <a:spLocks noGrp="1"/>
          </p:cNvSpPr>
          <p:nvPr>
            <p:ph type="body" idx="1"/>
          </p:nvPr>
        </p:nvSpPr>
        <p:spPr>
          <a:xfrm>
            <a:off x="420625" y="2214475"/>
            <a:ext cx="24210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82" name="Google Shape;11782;p331"/>
          <p:cNvSpPr txBox="1">
            <a:spLocks noGrp="1"/>
          </p:cNvSpPr>
          <p:nvPr>
            <p:ph type="title" idx="2"/>
          </p:nvPr>
        </p:nvSpPr>
        <p:spPr>
          <a:xfrm>
            <a:off x="6295200"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11783" name="Google Shape;11783;p331"/>
          <p:cNvSpPr txBox="1">
            <a:spLocks noGrp="1"/>
          </p:cNvSpPr>
          <p:nvPr>
            <p:ph type="body" idx="3"/>
          </p:nvPr>
        </p:nvSpPr>
        <p:spPr>
          <a:xfrm>
            <a:off x="6307425" y="2214475"/>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84" name="Google Shape;11784;p331"/>
          <p:cNvSpPr txBox="1">
            <a:spLocks noGrp="1"/>
          </p:cNvSpPr>
          <p:nvPr>
            <p:ph type="title" idx="4"/>
          </p:nvPr>
        </p:nvSpPr>
        <p:spPr>
          <a:xfrm>
            <a:off x="3357925" y="1721225"/>
            <a:ext cx="24210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11785" name="Google Shape;11785;p331"/>
          <p:cNvSpPr txBox="1">
            <a:spLocks noGrp="1"/>
          </p:cNvSpPr>
          <p:nvPr>
            <p:ph type="body" idx="5"/>
          </p:nvPr>
        </p:nvSpPr>
        <p:spPr>
          <a:xfrm>
            <a:off x="3364950" y="2232177"/>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86" name="Google Shape;11786;p331"/>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highlight>
                  <a:schemeClr val="dk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11787"/>
        <p:cNvGrpSpPr/>
        <p:nvPr/>
      </p:nvGrpSpPr>
      <p:grpSpPr>
        <a:xfrm>
          <a:off x="0" y="0"/>
          <a:ext cx="0" cy="0"/>
          <a:chOff x="0" y="0"/>
          <a:chExt cx="0" cy="0"/>
        </a:xfrm>
      </p:grpSpPr>
      <p:sp>
        <p:nvSpPr>
          <p:cNvPr id="11788" name="Google Shape;11788;p33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789" name="Google Shape;11789;p332"/>
          <p:cNvSpPr txBox="1">
            <a:spLocks noGrp="1"/>
          </p:cNvSpPr>
          <p:nvPr>
            <p:ph type="subTitle" idx="1"/>
          </p:nvPr>
        </p:nvSpPr>
        <p:spPr>
          <a:xfrm>
            <a:off x="428425" y="9945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11790" name="Google Shape;11790;p332"/>
          <p:cNvSpPr txBox="1">
            <a:spLocks noGrp="1"/>
          </p:cNvSpPr>
          <p:nvPr>
            <p:ph type="body" idx="2"/>
          </p:nvPr>
        </p:nvSpPr>
        <p:spPr>
          <a:xfrm>
            <a:off x="419675" y="2915850"/>
            <a:ext cx="24009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91" name="Google Shape;11791;p332"/>
          <p:cNvSpPr>
            <a:spLocks noGrp="1"/>
          </p:cNvSpPr>
          <p:nvPr>
            <p:ph type="pic" idx="3"/>
          </p:nvPr>
        </p:nvSpPr>
        <p:spPr>
          <a:xfrm>
            <a:off x="433675" y="998600"/>
            <a:ext cx="2395800" cy="1333200"/>
          </a:xfrm>
          <a:prstGeom prst="rect">
            <a:avLst/>
          </a:prstGeom>
          <a:noFill/>
          <a:ln>
            <a:noFill/>
          </a:ln>
        </p:spPr>
      </p:sp>
      <p:sp>
        <p:nvSpPr>
          <p:cNvPr id="11792" name="Google Shape;11792;p332"/>
          <p:cNvSpPr txBox="1">
            <a:spLocks noGrp="1"/>
          </p:cNvSpPr>
          <p:nvPr>
            <p:ph type="subTitle" idx="4"/>
          </p:nvPr>
        </p:nvSpPr>
        <p:spPr>
          <a:xfrm>
            <a:off x="3365398" y="99450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11793" name="Google Shape;11793;p332"/>
          <p:cNvSpPr txBox="1">
            <a:spLocks noGrp="1"/>
          </p:cNvSpPr>
          <p:nvPr>
            <p:ph type="body" idx="5"/>
          </p:nvPr>
        </p:nvSpPr>
        <p:spPr>
          <a:xfrm>
            <a:off x="3356648" y="2915805"/>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94" name="Google Shape;11794;p332"/>
          <p:cNvSpPr>
            <a:spLocks noGrp="1"/>
          </p:cNvSpPr>
          <p:nvPr>
            <p:ph type="pic" idx="6"/>
          </p:nvPr>
        </p:nvSpPr>
        <p:spPr>
          <a:xfrm>
            <a:off x="3370648" y="998550"/>
            <a:ext cx="2395800" cy="1333200"/>
          </a:xfrm>
          <a:prstGeom prst="rect">
            <a:avLst/>
          </a:prstGeom>
          <a:noFill/>
          <a:ln>
            <a:noFill/>
          </a:ln>
        </p:spPr>
      </p:sp>
      <p:sp>
        <p:nvSpPr>
          <p:cNvPr id="11795" name="Google Shape;11795;p332"/>
          <p:cNvSpPr txBox="1">
            <a:spLocks noGrp="1"/>
          </p:cNvSpPr>
          <p:nvPr>
            <p:ph type="subTitle" idx="7"/>
          </p:nvPr>
        </p:nvSpPr>
        <p:spPr>
          <a:xfrm>
            <a:off x="6292250" y="9944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11796" name="Google Shape;11796;p332"/>
          <p:cNvSpPr txBox="1">
            <a:spLocks noGrp="1"/>
          </p:cNvSpPr>
          <p:nvPr>
            <p:ph type="body" idx="8"/>
          </p:nvPr>
        </p:nvSpPr>
        <p:spPr>
          <a:xfrm>
            <a:off x="6283500" y="2915750"/>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11797" name="Google Shape;11797;p332"/>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11798"/>
        <p:cNvGrpSpPr/>
        <p:nvPr/>
      </p:nvGrpSpPr>
      <p:grpSpPr>
        <a:xfrm>
          <a:off x="0" y="0"/>
          <a:ext cx="0" cy="0"/>
          <a:chOff x="0" y="0"/>
          <a:chExt cx="0" cy="0"/>
        </a:xfrm>
      </p:grpSpPr>
      <p:sp>
        <p:nvSpPr>
          <p:cNvPr id="11799" name="Google Shape;11799;p333"/>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333"/>
          <p:cNvSpPr>
            <a:spLocks noGrp="1"/>
          </p:cNvSpPr>
          <p:nvPr>
            <p:ph type="pic" idx="2"/>
          </p:nvPr>
        </p:nvSpPr>
        <p:spPr>
          <a:xfrm>
            <a:off x="420625" y="886975"/>
            <a:ext cx="2743200" cy="1837500"/>
          </a:xfrm>
          <a:prstGeom prst="rect">
            <a:avLst/>
          </a:prstGeom>
          <a:noFill/>
          <a:ln>
            <a:noFill/>
          </a:ln>
        </p:spPr>
      </p:sp>
      <p:sp>
        <p:nvSpPr>
          <p:cNvPr id="11801" name="Google Shape;11801;p33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802" name="Google Shape;11802;p333"/>
          <p:cNvSpPr txBox="1">
            <a:spLocks noGrp="1"/>
          </p:cNvSpPr>
          <p:nvPr>
            <p:ph type="title" idx="3"/>
          </p:nvPr>
        </p:nvSpPr>
        <p:spPr>
          <a:xfrm>
            <a:off x="539375"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11803" name="Google Shape;11803;p333"/>
          <p:cNvSpPr txBox="1">
            <a:spLocks noGrp="1"/>
          </p:cNvSpPr>
          <p:nvPr>
            <p:ph type="body" idx="1"/>
          </p:nvPr>
        </p:nvSpPr>
        <p:spPr>
          <a:xfrm>
            <a:off x="539375"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11804" name="Google Shape;11804;p333"/>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333"/>
          <p:cNvSpPr>
            <a:spLocks noGrp="1"/>
          </p:cNvSpPr>
          <p:nvPr>
            <p:ph type="pic" idx="4"/>
          </p:nvPr>
        </p:nvSpPr>
        <p:spPr>
          <a:xfrm>
            <a:off x="3279654" y="886975"/>
            <a:ext cx="2743200" cy="1837500"/>
          </a:xfrm>
          <a:prstGeom prst="rect">
            <a:avLst/>
          </a:prstGeom>
          <a:noFill/>
          <a:ln>
            <a:noFill/>
          </a:ln>
        </p:spPr>
      </p:sp>
      <p:sp>
        <p:nvSpPr>
          <p:cNvPr id="11806" name="Google Shape;11806;p333"/>
          <p:cNvSpPr txBox="1">
            <a:spLocks noGrp="1"/>
          </p:cNvSpPr>
          <p:nvPr>
            <p:ph type="title" idx="5"/>
          </p:nvPr>
        </p:nvSpPr>
        <p:spPr>
          <a:xfrm>
            <a:off x="339840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11807" name="Google Shape;11807;p333"/>
          <p:cNvSpPr txBox="1">
            <a:spLocks noGrp="1"/>
          </p:cNvSpPr>
          <p:nvPr>
            <p:ph type="body" idx="6"/>
          </p:nvPr>
        </p:nvSpPr>
        <p:spPr>
          <a:xfrm>
            <a:off x="3398403"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11808" name="Google Shape;11808;p333"/>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333"/>
          <p:cNvSpPr>
            <a:spLocks noGrp="1"/>
          </p:cNvSpPr>
          <p:nvPr>
            <p:ph type="pic" idx="7"/>
          </p:nvPr>
        </p:nvSpPr>
        <p:spPr>
          <a:xfrm>
            <a:off x="6140024" y="886975"/>
            <a:ext cx="2743200" cy="1837500"/>
          </a:xfrm>
          <a:prstGeom prst="rect">
            <a:avLst/>
          </a:prstGeom>
          <a:noFill/>
          <a:ln>
            <a:noFill/>
          </a:ln>
        </p:spPr>
      </p:sp>
      <p:sp>
        <p:nvSpPr>
          <p:cNvPr id="11810" name="Google Shape;11810;p333"/>
          <p:cNvSpPr txBox="1">
            <a:spLocks noGrp="1"/>
          </p:cNvSpPr>
          <p:nvPr>
            <p:ph type="title" idx="8"/>
          </p:nvPr>
        </p:nvSpPr>
        <p:spPr>
          <a:xfrm>
            <a:off x="625877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11811" name="Google Shape;11811;p333"/>
          <p:cNvSpPr txBox="1">
            <a:spLocks noGrp="1"/>
          </p:cNvSpPr>
          <p:nvPr>
            <p:ph type="body" idx="9"/>
          </p:nvPr>
        </p:nvSpPr>
        <p:spPr>
          <a:xfrm>
            <a:off x="6258772"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11812"/>
        <p:cNvGrpSpPr/>
        <p:nvPr/>
      </p:nvGrpSpPr>
      <p:grpSpPr>
        <a:xfrm>
          <a:off x="0" y="0"/>
          <a:ext cx="0" cy="0"/>
          <a:chOff x="0" y="0"/>
          <a:chExt cx="0" cy="0"/>
        </a:xfrm>
      </p:grpSpPr>
      <p:sp>
        <p:nvSpPr>
          <p:cNvPr id="11813" name="Google Shape;11813;p334"/>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only slide options</a:t>
            </a:r>
            <a:endParaRPr sz="7200" b="1">
              <a:solidFill>
                <a:srgbClr val="FFFFFF"/>
              </a:solidFill>
              <a:highlight>
                <a:schemeClr val="dk1"/>
              </a:highlight>
            </a:endParaRPr>
          </a:p>
        </p:txBody>
      </p:sp>
      <p:sp>
        <p:nvSpPr>
          <p:cNvPr id="11814" name="Google Shape;11814;p334"/>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11815"/>
        <p:cNvGrpSpPr/>
        <p:nvPr/>
      </p:nvGrpSpPr>
      <p:grpSpPr>
        <a:xfrm>
          <a:off x="0" y="0"/>
          <a:ext cx="0" cy="0"/>
          <a:chOff x="0" y="0"/>
          <a:chExt cx="0" cy="0"/>
        </a:xfrm>
      </p:grpSpPr>
      <p:sp>
        <p:nvSpPr>
          <p:cNvPr id="11816" name="Google Shape;11816;p33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11817"/>
        <p:cNvGrpSpPr/>
        <p:nvPr/>
      </p:nvGrpSpPr>
      <p:grpSpPr>
        <a:xfrm>
          <a:off x="0" y="0"/>
          <a:ext cx="0" cy="0"/>
          <a:chOff x="0" y="0"/>
          <a:chExt cx="0" cy="0"/>
        </a:xfrm>
      </p:grpSpPr>
      <p:sp>
        <p:nvSpPr>
          <p:cNvPr id="11818" name="Google Shape;11818;p336"/>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11819"/>
        <p:cNvGrpSpPr/>
        <p:nvPr/>
      </p:nvGrpSpPr>
      <p:grpSpPr>
        <a:xfrm>
          <a:off x="0" y="0"/>
          <a:ext cx="0" cy="0"/>
          <a:chOff x="0" y="0"/>
          <a:chExt cx="0" cy="0"/>
        </a:xfrm>
      </p:grpSpPr>
      <p:sp>
        <p:nvSpPr>
          <p:cNvPr id="11820" name="Google Shape;11820;p337"/>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11821"/>
        <p:cNvGrpSpPr/>
        <p:nvPr/>
      </p:nvGrpSpPr>
      <p:grpSpPr>
        <a:xfrm>
          <a:off x="0" y="0"/>
          <a:ext cx="0" cy="0"/>
          <a:chOff x="0" y="0"/>
          <a:chExt cx="0" cy="0"/>
        </a:xfrm>
      </p:grpSpPr>
      <p:sp>
        <p:nvSpPr>
          <p:cNvPr id="11822" name="Google Shape;11822;p338"/>
          <p:cNvSpPr txBox="1">
            <a:spLocks noGrp="1"/>
          </p:cNvSpPr>
          <p:nvPr>
            <p:ph type="title"/>
          </p:nvPr>
        </p:nvSpPr>
        <p:spPr>
          <a:xfrm>
            <a:off x="420625" y="320050"/>
            <a:ext cx="1993500" cy="567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823" name="Google Shape;11823;p338"/>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9461"/>
        <p:cNvGrpSpPr/>
        <p:nvPr/>
      </p:nvGrpSpPr>
      <p:grpSpPr>
        <a:xfrm>
          <a:off x="0" y="0"/>
          <a:ext cx="0" cy="0"/>
          <a:chOff x="0" y="0"/>
          <a:chExt cx="0" cy="0"/>
        </a:xfrm>
      </p:grpSpPr>
      <p:sp>
        <p:nvSpPr>
          <p:cNvPr id="9462" name="Google Shape;9462;p262"/>
          <p:cNvSpPr txBox="1">
            <a:spLocks noGrp="1"/>
          </p:cNvSpPr>
          <p:nvPr>
            <p:ph type="title"/>
          </p:nvPr>
        </p:nvSpPr>
        <p:spPr>
          <a:xfrm>
            <a:off x="420625" y="320050"/>
            <a:ext cx="2935200" cy="4508100"/>
          </a:xfrm>
          <a:prstGeom prst="rect">
            <a:avLst/>
          </a:prstGeom>
        </p:spPr>
        <p:txBody>
          <a:bodyPr spcFirstLastPara="1" wrap="square" lIns="0" tIns="0" rIns="0" bIns="0" anchor="ctr" anchorCtr="0">
            <a:noAutofit/>
          </a:bodyPr>
          <a:lstStyle>
            <a:lvl1pPr lvl="0" algn="r"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463" name="Google Shape;9463;p262"/>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9464" name="Google Shape;9464;p262"/>
          <p:cNvSpPr txBox="1">
            <a:spLocks noGrp="1"/>
          </p:cNvSpPr>
          <p:nvPr>
            <p:ph type="subTitle" idx="1"/>
          </p:nvPr>
        </p:nvSpPr>
        <p:spPr>
          <a:xfrm>
            <a:off x="4937750" y="319950"/>
            <a:ext cx="3867900" cy="4508100"/>
          </a:xfrm>
          <a:prstGeom prst="rect">
            <a:avLst/>
          </a:prstGeom>
        </p:spPr>
        <p:txBody>
          <a:bodyPr spcFirstLastPara="1" wrap="square" lIns="0" tIns="0" rIns="0" bIns="0" anchor="ctr" anchorCtr="0">
            <a:noAutofit/>
          </a:bodyPr>
          <a:lstStyle>
            <a:lvl1pPr lvl="0" rtl="0">
              <a:lnSpc>
                <a:spcPct val="115000"/>
              </a:lnSpc>
              <a:spcBef>
                <a:spcPts val="0"/>
              </a:spcBef>
              <a:spcAft>
                <a:spcPts val="0"/>
              </a:spcAft>
              <a:buClr>
                <a:schemeClr val="lt1"/>
              </a:buClr>
              <a:buSzPts val="2000"/>
              <a:buNone/>
              <a:defRPr b="1">
                <a:solidFill>
                  <a:schemeClr val="lt1"/>
                </a:solidFill>
              </a:defRPr>
            </a:lvl1pPr>
            <a:lvl2pPr lvl="1" rtl="0">
              <a:lnSpc>
                <a:spcPct val="115000"/>
              </a:lnSpc>
              <a:spcBef>
                <a:spcPts val="800"/>
              </a:spcBef>
              <a:spcAft>
                <a:spcPts val="0"/>
              </a:spcAft>
              <a:buClr>
                <a:schemeClr val="lt1"/>
              </a:buClr>
              <a:buSzPts val="2000"/>
              <a:buNone/>
              <a:defRPr b="1">
                <a:solidFill>
                  <a:schemeClr val="lt1"/>
                </a:solidFill>
              </a:defRPr>
            </a:lvl2pPr>
            <a:lvl3pPr lvl="2" rtl="0">
              <a:lnSpc>
                <a:spcPct val="115000"/>
              </a:lnSpc>
              <a:spcBef>
                <a:spcPts val="800"/>
              </a:spcBef>
              <a:spcAft>
                <a:spcPts val="0"/>
              </a:spcAft>
              <a:buClr>
                <a:schemeClr val="lt1"/>
              </a:buClr>
              <a:buSzPts val="2000"/>
              <a:buNone/>
              <a:defRPr b="1">
                <a:solidFill>
                  <a:schemeClr val="lt1"/>
                </a:solidFill>
              </a:defRPr>
            </a:lvl3pPr>
            <a:lvl4pPr lvl="3" rtl="0">
              <a:lnSpc>
                <a:spcPct val="115000"/>
              </a:lnSpc>
              <a:spcBef>
                <a:spcPts val="800"/>
              </a:spcBef>
              <a:spcAft>
                <a:spcPts val="0"/>
              </a:spcAft>
              <a:buClr>
                <a:schemeClr val="lt1"/>
              </a:buClr>
              <a:buSzPts val="2000"/>
              <a:buNone/>
              <a:defRPr b="1">
                <a:solidFill>
                  <a:schemeClr val="lt1"/>
                </a:solidFill>
              </a:defRPr>
            </a:lvl4pPr>
            <a:lvl5pPr lvl="4" rtl="0">
              <a:lnSpc>
                <a:spcPct val="115000"/>
              </a:lnSpc>
              <a:spcBef>
                <a:spcPts val="800"/>
              </a:spcBef>
              <a:spcAft>
                <a:spcPts val="0"/>
              </a:spcAft>
              <a:buClr>
                <a:schemeClr val="lt1"/>
              </a:buClr>
              <a:buSzPts val="2000"/>
              <a:buNone/>
              <a:defRPr b="1">
                <a:solidFill>
                  <a:schemeClr val="lt1"/>
                </a:solidFill>
              </a:defRPr>
            </a:lvl5pPr>
            <a:lvl6pPr lvl="5" rtl="0">
              <a:lnSpc>
                <a:spcPct val="115000"/>
              </a:lnSpc>
              <a:spcBef>
                <a:spcPts val="800"/>
              </a:spcBef>
              <a:spcAft>
                <a:spcPts val="0"/>
              </a:spcAft>
              <a:buClr>
                <a:schemeClr val="lt1"/>
              </a:buClr>
              <a:buSzPts val="2000"/>
              <a:buNone/>
              <a:defRPr b="1">
                <a:solidFill>
                  <a:schemeClr val="lt1"/>
                </a:solidFill>
              </a:defRPr>
            </a:lvl6pPr>
            <a:lvl7pPr lvl="6" rtl="0">
              <a:lnSpc>
                <a:spcPct val="115000"/>
              </a:lnSpc>
              <a:spcBef>
                <a:spcPts val="800"/>
              </a:spcBef>
              <a:spcAft>
                <a:spcPts val="0"/>
              </a:spcAft>
              <a:buClr>
                <a:schemeClr val="lt1"/>
              </a:buClr>
              <a:buSzPts val="2000"/>
              <a:buNone/>
              <a:defRPr b="1">
                <a:solidFill>
                  <a:schemeClr val="lt1"/>
                </a:solidFill>
              </a:defRPr>
            </a:lvl7pPr>
            <a:lvl8pPr lvl="7" rtl="0">
              <a:lnSpc>
                <a:spcPct val="115000"/>
              </a:lnSpc>
              <a:spcBef>
                <a:spcPts val="800"/>
              </a:spcBef>
              <a:spcAft>
                <a:spcPts val="0"/>
              </a:spcAft>
              <a:buClr>
                <a:schemeClr val="lt1"/>
              </a:buClr>
              <a:buSzPts val="2000"/>
              <a:buNone/>
              <a:defRPr b="1">
                <a:solidFill>
                  <a:schemeClr val="lt1"/>
                </a:solidFill>
              </a:defRPr>
            </a:lvl8pPr>
            <a:lvl9pPr lvl="8" rtl="0">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11824"/>
        <p:cNvGrpSpPr/>
        <p:nvPr/>
      </p:nvGrpSpPr>
      <p:grpSpPr>
        <a:xfrm>
          <a:off x="0" y="0"/>
          <a:ext cx="0" cy="0"/>
          <a:chOff x="0" y="0"/>
          <a:chExt cx="0" cy="0"/>
        </a:xfrm>
      </p:grpSpPr>
      <p:sp>
        <p:nvSpPr>
          <p:cNvPr id="11825" name="Google Shape;11825;p339"/>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826" name="Google Shape;11826;p339"/>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11827"/>
        <p:cNvGrpSpPr/>
        <p:nvPr/>
      </p:nvGrpSpPr>
      <p:grpSpPr>
        <a:xfrm>
          <a:off x="0" y="0"/>
          <a:ext cx="0" cy="0"/>
          <a:chOff x="0" y="0"/>
          <a:chExt cx="0" cy="0"/>
        </a:xfrm>
      </p:grpSpPr>
      <p:sp>
        <p:nvSpPr>
          <p:cNvPr id="11828" name="Google Shape;11828;p340"/>
          <p:cNvSpPr txBox="1">
            <a:spLocks noGrp="1"/>
          </p:cNvSpPr>
          <p:nvPr>
            <p:ph type="title"/>
          </p:nvPr>
        </p:nvSpPr>
        <p:spPr>
          <a:xfrm>
            <a:off x="420625" y="320050"/>
            <a:ext cx="1993500" cy="4508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829" name="Google Shape;11829;p340"/>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11834"/>
        <p:cNvGrpSpPr/>
        <p:nvPr/>
      </p:nvGrpSpPr>
      <p:grpSpPr>
        <a:xfrm>
          <a:off x="0" y="0"/>
          <a:ext cx="0" cy="0"/>
          <a:chOff x="0" y="0"/>
          <a:chExt cx="0" cy="0"/>
        </a:xfrm>
      </p:grpSpPr>
      <p:sp>
        <p:nvSpPr>
          <p:cNvPr id="11835" name="Google Shape;11835;p342"/>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Quote slide options</a:t>
            </a:r>
            <a:endParaRPr sz="7200" b="1">
              <a:solidFill>
                <a:srgbClr val="FFFFFF"/>
              </a:solidFill>
              <a:highlight>
                <a:schemeClr val="dk1"/>
              </a:highlight>
            </a:endParaRPr>
          </a:p>
        </p:txBody>
      </p:sp>
      <p:sp>
        <p:nvSpPr>
          <p:cNvPr id="11836" name="Google Shape;11836;p342"/>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11837"/>
        <p:cNvGrpSpPr/>
        <p:nvPr/>
      </p:nvGrpSpPr>
      <p:grpSpPr>
        <a:xfrm>
          <a:off x="0" y="0"/>
          <a:ext cx="0" cy="0"/>
          <a:chOff x="0" y="0"/>
          <a:chExt cx="0" cy="0"/>
        </a:xfrm>
      </p:grpSpPr>
      <p:sp>
        <p:nvSpPr>
          <p:cNvPr id="11838" name="Google Shape;11838;p34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highlight>
                  <a:schemeClr val="accent1"/>
                </a:highlight>
              </a:defRPr>
            </a:lvl2pPr>
            <a:lvl3pPr lvl="2" rtl="0">
              <a:spcBef>
                <a:spcPts val="800"/>
              </a:spcBef>
              <a:spcAft>
                <a:spcPts val="0"/>
              </a:spcAft>
              <a:buSzPts val="2800"/>
              <a:buNone/>
              <a:defRPr>
                <a:highlight>
                  <a:schemeClr val="accent1"/>
                </a:highlight>
              </a:defRPr>
            </a:lvl3pPr>
            <a:lvl4pPr lvl="3" rtl="0">
              <a:spcBef>
                <a:spcPts val="800"/>
              </a:spcBef>
              <a:spcAft>
                <a:spcPts val="0"/>
              </a:spcAft>
              <a:buSzPts val="2800"/>
              <a:buNone/>
              <a:defRPr>
                <a:highlight>
                  <a:schemeClr val="accent1"/>
                </a:highlight>
              </a:defRPr>
            </a:lvl4pPr>
            <a:lvl5pPr lvl="4" rtl="0">
              <a:spcBef>
                <a:spcPts val="800"/>
              </a:spcBef>
              <a:spcAft>
                <a:spcPts val="0"/>
              </a:spcAft>
              <a:buSzPts val="2800"/>
              <a:buNone/>
              <a:defRPr>
                <a:highlight>
                  <a:schemeClr val="accent1"/>
                </a:highlight>
              </a:defRPr>
            </a:lvl5pPr>
            <a:lvl6pPr lvl="5" rtl="0">
              <a:spcBef>
                <a:spcPts val="800"/>
              </a:spcBef>
              <a:spcAft>
                <a:spcPts val="0"/>
              </a:spcAft>
              <a:buSzPts val="2800"/>
              <a:buNone/>
              <a:defRPr>
                <a:highlight>
                  <a:schemeClr val="accent1"/>
                </a:highlight>
              </a:defRPr>
            </a:lvl6pPr>
            <a:lvl7pPr lvl="6" rtl="0">
              <a:spcBef>
                <a:spcPts val="800"/>
              </a:spcBef>
              <a:spcAft>
                <a:spcPts val="0"/>
              </a:spcAft>
              <a:buSzPts val="2800"/>
              <a:buNone/>
              <a:defRPr>
                <a:highlight>
                  <a:schemeClr val="accent1"/>
                </a:highlight>
              </a:defRPr>
            </a:lvl7pPr>
            <a:lvl8pPr lvl="7" rtl="0">
              <a:spcBef>
                <a:spcPts val="800"/>
              </a:spcBef>
              <a:spcAft>
                <a:spcPts val="0"/>
              </a:spcAft>
              <a:buSzPts val="2800"/>
              <a:buNone/>
              <a:defRPr>
                <a:highlight>
                  <a:schemeClr val="accent1"/>
                </a:highlight>
              </a:defRPr>
            </a:lvl8pPr>
            <a:lvl9pPr lvl="8" rtl="0">
              <a:spcBef>
                <a:spcPts val="800"/>
              </a:spcBef>
              <a:spcAft>
                <a:spcPts val="800"/>
              </a:spcAft>
              <a:buSzPts val="2800"/>
              <a:buNone/>
              <a:defRPr>
                <a:highlight>
                  <a:schemeClr val="accent1"/>
                </a:highlight>
              </a:defRPr>
            </a:lvl9pPr>
          </a:lstStyle>
          <a:p>
            <a:endParaRPr/>
          </a:p>
        </p:txBody>
      </p:sp>
      <p:sp>
        <p:nvSpPr>
          <p:cNvPr id="11839" name="Google Shape;11839;p343"/>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11840" name="Google Shape;11840;p34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11841"/>
        <p:cNvGrpSpPr/>
        <p:nvPr/>
      </p:nvGrpSpPr>
      <p:grpSpPr>
        <a:xfrm>
          <a:off x="0" y="0"/>
          <a:ext cx="0" cy="0"/>
          <a:chOff x="0" y="0"/>
          <a:chExt cx="0" cy="0"/>
        </a:xfrm>
      </p:grpSpPr>
      <p:sp>
        <p:nvSpPr>
          <p:cNvPr id="11842" name="Google Shape;11842;p34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843" name="Google Shape;11843;p344"/>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11844" name="Google Shape;11844;p344"/>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11845"/>
        <p:cNvGrpSpPr/>
        <p:nvPr/>
      </p:nvGrpSpPr>
      <p:grpSpPr>
        <a:xfrm>
          <a:off x="0" y="0"/>
          <a:ext cx="0" cy="0"/>
          <a:chOff x="0" y="0"/>
          <a:chExt cx="0" cy="0"/>
        </a:xfrm>
      </p:grpSpPr>
      <p:sp>
        <p:nvSpPr>
          <p:cNvPr id="11846" name="Google Shape;11846;p34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847" name="Google Shape;11847;p345"/>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11848" name="Google Shape;11848;p345"/>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11849"/>
        <p:cNvGrpSpPr/>
        <p:nvPr/>
      </p:nvGrpSpPr>
      <p:grpSpPr>
        <a:xfrm>
          <a:off x="0" y="0"/>
          <a:ext cx="0" cy="0"/>
          <a:chOff x="0" y="0"/>
          <a:chExt cx="0" cy="0"/>
        </a:xfrm>
      </p:grpSpPr>
      <p:sp>
        <p:nvSpPr>
          <p:cNvPr id="11850" name="Google Shape;11850;p346"/>
          <p:cNvSpPr>
            <a:spLocks noGrp="1"/>
          </p:cNvSpPr>
          <p:nvPr>
            <p:ph type="pic" idx="2"/>
          </p:nvPr>
        </p:nvSpPr>
        <p:spPr>
          <a:xfrm>
            <a:off x="-41200" y="-37575"/>
            <a:ext cx="9253200" cy="5204700"/>
          </a:xfrm>
          <a:prstGeom prst="rect">
            <a:avLst/>
          </a:prstGeom>
          <a:noFill/>
          <a:ln>
            <a:noFill/>
          </a:ln>
        </p:spPr>
      </p:sp>
      <p:sp>
        <p:nvSpPr>
          <p:cNvPr id="11851" name="Google Shape;11851;p346"/>
          <p:cNvSpPr txBox="1">
            <a:spLocks noGrp="1"/>
          </p:cNvSpPr>
          <p:nvPr>
            <p:ph type="body" idx="1"/>
          </p:nvPr>
        </p:nvSpPr>
        <p:spPr>
          <a:xfrm>
            <a:off x="424893"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852" name="Google Shape;11852;p346"/>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11853"/>
        <p:cNvGrpSpPr/>
        <p:nvPr/>
      </p:nvGrpSpPr>
      <p:grpSpPr>
        <a:xfrm>
          <a:off x="0" y="0"/>
          <a:ext cx="0" cy="0"/>
          <a:chOff x="0" y="0"/>
          <a:chExt cx="0" cy="0"/>
        </a:xfrm>
      </p:grpSpPr>
      <p:sp>
        <p:nvSpPr>
          <p:cNvPr id="11854" name="Google Shape;11854;p347"/>
          <p:cNvSpPr>
            <a:spLocks noGrp="1"/>
          </p:cNvSpPr>
          <p:nvPr>
            <p:ph type="pic" idx="2"/>
          </p:nvPr>
        </p:nvSpPr>
        <p:spPr>
          <a:xfrm>
            <a:off x="-47625" y="-41200"/>
            <a:ext cx="9277200" cy="5218500"/>
          </a:xfrm>
          <a:prstGeom prst="rect">
            <a:avLst/>
          </a:prstGeom>
          <a:noFill/>
          <a:ln>
            <a:noFill/>
          </a:ln>
        </p:spPr>
      </p:sp>
      <p:sp>
        <p:nvSpPr>
          <p:cNvPr id="11855" name="Google Shape;11855;p347"/>
          <p:cNvSpPr txBox="1">
            <a:spLocks noGrp="1"/>
          </p:cNvSpPr>
          <p:nvPr>
            <p:ph type="body" idx="1"/>
          </p:nvPr>
        </p:nvSpPr>
        <p:spPr>
          <a:xfrm>
            <a:off x="4930769"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856" name="Google Shape;11856;p347"/>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11857"/>
        <p:cNvGrpSpPr/>
        <p:nvPr/>
      </p:nvGrpSpPr>
      <p:grpSpPr>
        <a:xfrm>
          <a:off x="0" y="0"/>
          <a:ext cx="0" cy="0"/>
          <a:chOff x="0" y="0"/>
          <a:chExt cx="0" cy="0"/>
        </a:xfrm>
      </p:grpSpPr>
      <p:sp>
        <p:nvSpPr>
          <p:cNvPr id="11858" name="Google Shape;11858;p348"/>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Blank slide options</a:t>
            </a:r>
            <a:endParaRPr sz="7200" b="1">
              <a:solidFill>
                <a:srgbClr val="FFFFFF"/>
              </a:solidFill>
              <a:highlight>
                <a:schemeClr val="dk1"/>
              </a:highlight>
            </a:endParaRPr>
          </a:p>
        </p:txBody>
      </p:sp>
      <p:sp>
        <p:nvSpPr>
          <p:cNvPr id="11859" name="Google Shape;11859;p348"/>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11860"/>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9465"/>
        <p:cNvGrpSpPr/>
        <p:nvPr/>
      </p:nvGrpSpPr>
      <p:grpSpPr>
        <a:xfrm>
          <a:off x="0" y="0"/>
          <a:ext cx="0" cy="0"/>
          <a:chOff x="0" y="0"/>
          <a:chExt cx="0" cy="0"/>
        </a:xfrm>
      </p:grpSpPr>
      <p:sp>
        <p:nvSpPr>
          <p:cNvPr id="9466" name="Google Shape;9466;p263"/>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Section intro slide options</a:t>
            </a:r>
            <a:endParaRPr sz="7200" b="1">
              <a:solidFill>
                <a:srgbClr val="FFFFFF"/>
              </a:solidFill>
              <a:highlight>
                <a:srgbClr val="191919"/>
              </a:highlight>
            </a:endParaRPr>
          </a:p>
        </p:txBody>
      </p:sp>
      <p:sp>
        <p:nvSpPr>
          <p:cNvPr id="9467" name="Google Shape;9467;p26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11861"/>
        <p:cNvGrpSpPr/>
        <p:nvPr/>
      </p:nvGrpSpPr>
      <p:grpSpPr>
        <a:xfrm>
          <a:off x="0" y="0"/>
          <a:ext cx="0" cy="0"/>
          <a:chOff x="0" y="0"/>
          <a:chExt cx="0" cy="0"/>
        </a:xfrm>
      </p:grpSpPr>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11862"/>
        <p:cNvGrpSpPr/>
        <p:nvPr/>
      </p:nvGrpSpPr>
      <p:grpSpPr>
        <a:xfrm>
          <a:off x="0" y="0"/>
          <a:ext cx="0" cy="0"/>
          <a:chOff x="0" y="0"/>
          <a:chExt cx="0" cy="0"/>
        </a:xfrm>
      </p:grpSpPr>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11863"/>
        <p:cNvGrpSpPr/>
        <p:nvPr/>
      </p:nvGrpSpPr>
      <p:grpSpPr>
        <a:xfrm>
          <a:off x="0" y="0"/>
          <a:ext cx="0" cy="0"/>
          <a:chOff x="0" y="0"/>
          <a:chExt cx="0" cy="0"/>
        </a:xfrm>
      </p:grpSpPr>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11864"/>
        <p:cNvGrpSpPr/>
        <p:nvPr/>
      </p:nvGrpSpPr>
      <p:grpSpPr>
        <a:xfrm>
          <a:off x="0" y="0"/>
          <a:ext cx="0" cy="0"/>
          <a:chOff x="0" y="0"/>
          <a:chExt cx="0" cy="0"/>
        </a:xfrm>
      </p:grpSpPr>
      <p:sp>
        <p:nvSpPr>
          <p:cNvPr id="11865" name="Google Shape;11865;p353"/>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11866"/>
        <p:cNvGrpSpPr/>
        <p:nvPr/>
      </p:nvGrpSpPr>
      <p:grpSpPr>
        <a:xfrm>
          <a:off x="0" y="0"/>
          <a:ext cx="0" cy="0"/>
          <a:chOff x="0" y="0"/>
          <a:chExt cx="0" cy="0"/>
        </a:xfrm>
      </p:grpSpPr>
      <p:pic>
        <p:nvPicPr>
          <p:cNvPr id="11867" name="Google Shape;11867;p35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11868"/>
        <p:cNvGrpSpPr/>
        <p:nvPr/>
      </p:nvGrpSpPr>
      <p:grpSpPr>
        <a:xfrm>
          <a:off x="0" y="0"/>
          <a:ext cx="0" cy="0"/>
          <a:chOff x="0" y="0"/>
          <a:chExt cx="0" cy="0"/>
        </a:xfrm>
      </p:grpSpPr>
      <p:pic>
        <p:nvPicPr>
          <p:cNvPr id="11869" name="Google Shape;11869;p355"/>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11870"/>
        <p:cNvGrpSpPr/>
        <p:nvPr/>
      </p:nvGrpSpPr>
      <p:grpSpPr>
        <a:xfrm>
          <a:off x="0" y="0"/>
          <a:ext cx="0" cy="0"/>
          <a:chOff x="0" y="0"/>
          <a:chExt cx="0" cy="0"/>
        </a:xfrm>
      </p:grpSpPr>
      <p:pic>
        <p:nvPicPr>
          <p:cNvPr id="11871" name="Google Shape;11871;p35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11872"/>
        <p:cNvGrpSpPr/>
        <p:nvPr/>
      </p:nvGrpSpPr>
      <p:grpSpPr>
        <a:xfrm>
          <a:off x="0" y="0"/>
          <a:ext cx="0" cy="0"/>
          <a:chOff x="0" y="0"/>
          <a:chExt cx="0" cy="0"/>
        </a:xfrm>
      </p:grpSpPr>
      <p:pic>
        <p:nvPicPr>
          <p:cNvPr id="11873" name="Google Shape;11873;p357"/>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11874"/>
        <p:cNvGrpSpPr/>
        <p:nvPr/>
      </p:nvGrpSpPr>
      <p:grpSpPr>
        <a:xfrm>
          <a:off x="0" y="0"/>
          <a:ext cx="0" cy="0"/>
          <a:chOff x="0" y="0"/>
          <a:chExt cx="0" cy="0"/>
        </a:xfrm>
      </p:grpSpPr>
      <p:sp>
        <p:nvSpPr>
          <p:cNvPr id="11875" name="Google Shape;11875;p358"/>
          <p:cNvSpPr>
            <a:spLocks noGrp="1"/>
          </p:cNvSpPr>
          <p:nvPr>
            <p:ph type="pic" idx="2"/>
          </p:nvPr>
        </p:nvSpPr>
        <p:spPr>
          <a:xfrm>
            <a:off x="-47625" y="-41200"/>
            <a:ext cx="9201000" cy="5175600"/>
          </a:xfrm>
          <a:prstGeom prst="rect">
            <a:avLst/>
          </a:prstGeom>
          <a:noFill/>
          <a:ln>
            <a:noFill/>
          </a:ln>
        </p:spPr>
      </p:sp>
      <p:sp>
        <p:nvSpPr>
          <p:cNvPr id="11876" name="Google Shape;11876;p358"/>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877" name="Google Shape;11877;p358"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11878"/>
        <p:cNvGrpSpPr/>
        <p:nvPr/>
      </p:nvGrpSpPr>
      <p:grpSpPr>
        <a:xfrm>
          <a:off x="0" y="0"/>
          <a:ext cx="0" cy="0"/>
          <a:chOff x="0" y="0"/>
          <a:chExt cx="0" cy="0"/>
        </a:xfrm>
      </p:grpSpPr>
      <p:pic>
        <p:nvPicPr>
          <p:cNvPr id="11879" name="Google Shape;11879;p359"/>
          <p:cNvPicPr preferRelativeResize="0"/>
          <p:nvPr/>
        </p:nvPicPr>
        <p:blipFill>
          <a:blip r:embed="rId2">
            <a:alphaModFix/>
          </a:blip>
          <a:stretch>
            <a:fillRect/>
          </a:stretch>
        </p:blipFill>
        <p:spPr>
          <a:xfrm>
            <a:off x="0" y="-2225"/>
            <a:ext cx="9144003" cy="5147949"/>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9428"/>
        <p:cNvGrpSpPr/>
        <p:nvPr/>
      </p:nvGrpSpPr>
      <p:grpSpPr>
        <a:xfrm>
          <a:off x="0" y="0"/>
          <a:ext cx="0" cy="0"/>
          <a:chOff x="0" y="0"/>
          <a:chExt cx="0" cy="0"/>
        </a:xfrm>
      </p:grpSpPr>
      <p:sp>
        <p:nvSpPr>
          <p:cNvPr id="9429" name="Google Shape;9429;p25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chemeClr val="dk1"/>
              </a:buClr>
              <a:buSzPts val="3200"/>
              <a:buNone/>
              <a:defRPr sz="3200" b="1">
                <a:solidFill>
                  <a:schemeClr val="dk1"/>
                </a:solidFill>
              </a:defRPr>
            </a:lvl1pPr>
            <a:lvl2pPr lvl="1" rtl="0">
              <a:lnSpc>
                <a:spcPct val="115000"/>
              </a:lnSpc>
              <a:spcBef>
                <a:spcPts val="0"/>
              </a:spcBef>
              <a:spcAft>
                <a:spcPts val="0"/>
              </a:spcAft>
              <a:buClr>
                <a:schemeClr val="dk1"/>
              </a:buClr>
              <a:buSzPts val="2800"/>
              <a:buNone/>
              <a:defRPr sz="2800">
                <a:solidFill>
                  <a:schemeClr val="dk1"/>
                </a:solidFill>
              </a:defRPr>
            </a:lvl2pPr>
            <a:lvl3pPr lvl="2" rtl="0">
              <a:lnSpc>
                <a:spcPct val="115000"/>
              </a:lnSpc>
              <a:spcBef>
                <a:spcPts val="800"/>
              </a:spcBef>
              <a:spcAft>
                <a:spcPts val="0"/>
              </a:spcAft>
              <a:buClr>
                <a:schemeClr val="dk1"/>
              </a:buClr>
              <a:buSzPts val="2800"/>
              <a:buNone/>
              <a:defRPr sz="2800">
                <a:solidFill>
                  <a:schemeClr val="dk1"/>
                </a:solidFill>
              </a:defRPr>
            </a:lvl3pPr>
            <a:lvl4pPr lvl="3" rtl="0">
              <a:lnSpc>
                <a:spcPct val="115000"/>
              </a:lnSpc>
              <a:spcBef>
                <a:spcPts val="800"/>
              </a:spcBef>
              <a:spcAft>
                <a:spcPts val="0"/>
              </a:spcAft>
              <a:buClr>
                <a:schemeClr val="dk1"/>
              </a:buClr>
              <a:buSzPts val="2800"/>
              <a:buNone/>
              <a:defRPr sz="2800">
                <a:solidFill>
                  <a:schemeClr val="dk1"/>
                </a:solidFill>
              </a:defRPr>
            </a:lvl4pPr>
            <a:lvl5pPr lvl="4" rtl="0">
              <a:lnSpc>
                <a:spcPct val="115000"/>
              </a:lnSpc>
              <a:spcBef>
                <a:spcPts val="800"/>
              </a:spcBef>
              <a:spcAft>
                <a:spcPts val="0"/>
              </a:spcAft>
              <a:buClr>
                <a:schemeClr val="dk1"/>
              </a:buClr>
              <a:buSzPts val="2800"/>
              <a:buNone/>
              <a:defRPr sz="2800">
                <a:solidFill>
                  <a:schemeClr val="dk1"/>
                </a:solidFill>
              </a:defRPr>
            </a:lvl5pPr>
            <a:lvl6pPr lvl="5" rtl="0">
              <a:lnSpc>
                <a:spcPct val="115000"/>
              </a:lnSpc>
              <a:spcBef>
                <a:spcPts val="800"/>
              </a:spcBef>
              <a:spcAft>
                <a:spcPts val="0"/>
              </a:spcAft>
              <a:buClr>
                <a:schemeClr val="dk1"/>
              </a:buClr>
              <a:buSzPts val="2800"/>
              <a:buNone/>
              <a:defRPr sz="2800">
                <a:solidFill>
                  <a:schemeClr val="dk1"/>
                </a:solidFill>
              </a:defRPr>
            </a:lvl6pPr>
            <a:lvl7pPr lvl="6" rtl="0">
              <a:lnSpc>
                <a:spcPct val="115000"/>
              </a:lnSpc>
              <a:spcBef>
                <a:spcPts val="800"/>
              </a:spcBef>
              <a:spcAft>
                <a:spcPts val="0"/>
              </a:spcAft>
              <a:buClr>
                <a:schemeClr val="dk1"/>
              </a:buClr>
              <a:buSzPts val="2800"/>
              <a:buNone/>
              <a:defRPr sz="2800">
                <a:solidFill>
                  <a:schemeClr val="dk1"/>
                </a:solidFill>
              </a:defRPr>
            </a:lvl7pPr>
            <a:lvl8pPr lvl="7" rtl="0">
              <a:lnSpc>
                <a:spcPct val="115000"/>
              </a:lnSpc>
              <a:spcBef>
                <a:spcPts val="800"/>
              </a:spcBef>
              <a:spcAft>
                <a:spcPts val="0"/>
              </a:spcAft>
              <a:buClr>
                <a:schemeClr val="dk1"/>
              </a:buClr>
              <a:buSzPts val="2800"/>
              <a:buNone/>
              <a:defRPr sz="2800">
                <a:solidFill>
                  <a:schemeClr val="dk1"/>
                </a:solidFill>
              </a:defRPr>
            </a:lvl8pPr>
            <a:lvl9pPr lvl="8" rtl="0">
              <a:lnSpc>
                <a:spcPct val="115000"/>
              </a:lnSpc>
              <a:spcBef>
                <a:spcPts val="800"/>
              </a:spcBef>
              <a:spcAft>
                <a:spcPts val="800"/>
              </a:spcAft>
              <a:buClr>
                <a:schemeClr val="dk1"/>
              </a:buClr>
              <a:buSzPts val="2800"/>
              <a:buNone/>
              <a:defRPr sz="2800">
                <a:solidFill>
                  <a:schemeClr val="dk1"/>
                </a:solidFill>
              </a:defRPr>
            </a:lvl9pPr>
          </a:lstStyle>
          <a:p>
            <a:endParaRPr/>
          </a:p>
        </p:txBody>
      </p:sp>
      <p:sp>
        <p:nvSpPr>
          <p:cNvPr id="9430" name="Google Shape;9430;p253"/>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rtl="0">
              <a:lnSpc>
                <a:spcPct val="115000"/>
              </a:lnSpc>
              <a:spcBef>
                <a:spcPts val="0"/>
              </a:spcBef>
              <a:spcAft>
                <a:spcPts val="0"/>
              </a:spcAft>
              <a:buClr>
                <a:schemeClr val="dk1"/>
              </a:buClr>
              <a:buSzPts val="2000"/>
              <a:buChar char="●"/>
              <a:defRPr sz="2000">
                <a:solidFill>
                  <a:schemeClr val="dk1"/>
                </a:solidFill>
              </a:defRPr>
            </a:lvl1pPr>
            <a:lvl2pPr marL="914400" lvl="1" indent="-355600" rtl="0">
              <a:lnSpc>
                <a:spcPct val="115000"/>
              </a:lnSpc>
              <a:spcBef>
                <a:spcPts val="800"/>
              </a:spcBef>
              <a:spcAft>
                <a:spcPts val="0"/>
              </a:spcAft>
              <a:buClr>
                <a:schemeClr val="dk1"/>
              </a:buClr>
              <a:buSzPts val="2000"/>
              <a:buChar char="○"/>
              <a:defRPr sz="2000">
                <a:solidFill>
                  <a:schemeClr val="dk1"/>
                </a:solidFill>
              </a:defRPr>
            </a:lvl2pPr>
            <a:lvl3pPr marL="1371600" lvl="2" indent="-355600" rtl="0">
              <a:lnSpc>
                <a:spcPct val="115000"/>
              </a:lnSpc>
              <a:spcBef>
                <a:spcPts val="800"/>
              </a:spcBef>
              <a:spcAft>
                <a:spcPts val="0"/>
              </a:spcAft>
              <a:buClr>
                <a:schemeClr val="dk1"/>
              </a:buClr>
              <a:buSzPts val="2000"/>
              <a:buChar char="■"/>
              <a:defRPr sz="2000">
                <a:solidFill>
                  <a:schemeClr val="dk1"/>
                </a:solidFill>
              </a:defRPr>
            </a:lvl3pPr>
            <a:lvl4pPr marL="1828800" lvl="3" indent="-355600" rtl="0">
              <a:lnSpc>
                <a:spcPct val="115000"/>
              </a:lnSpc>
              <a:spcBef>
                <a:spcPts val="800"/>
              </a:spcBef>
              <a:spcAft>
                <a:spcPts val="0"/>
              </a:spcAft>
              <a:buClr>
                <a:schemeClr val="dk1"/>
              </a:buClr>
              <a:buSzPts val="2000"/>
              <a:buChar char="●"/>
              <a:defRPr sz="2000">
                <a:solidFill>
                  <a:schemeClr val="dk1"/>
                </a:solidFill>
              </a:defRPr>
            </a:lvl4pPr>
            <a:lvl5pPr marL="2286000" lvl="4" indent="-355600" rtl="0">
              <a:lnSpc>
                <a:spcPct val="115000"/>
              </a:lnSpc>
              <a:spcBef>
                <a:spcPts val="800"/>
              </a:spcBef>
              <a:spcAft>
                <a:spcPts val="0"/>
              </a:spcAft>
              <a:buClr>
                <a:schemeClr val="dk1"/>
              </a:buClr>
              <a:buSzPts val="2000"/>
              <a:buChar char="○"/>
              <a:defRPr sz="2000">
                <a:solidFill>
                  <a:schemeClr val="dk1"/>
                </a:solidFill>
              </a:defRPr>
            </a:lvl5pPr>
            <a:lvl6pPr marL="2743200" lvl="5" indent="-355600" rtl="0">
              <a:lnSpc>
                <a:spcPct val="115000"/>
              </a:lnSpc>
              <a:spcBef>
                <a:spcPts val="800"/>
              </a:spcBef>
              <a:spcAft>
                <a:spcPts val="0"/>
              </a:spcAft>
              <a:buClr>
                <a:schemeClr val="dk1"/>
              </a:buClr>
              <a:buSzPts val="2000"/>
              <a:buChar char="■"/>
              <a:defRPr sz="2000">
                <a:solidFill>
                  <a:schemeClr val="dk1"/>
                </a:solidFill>
              </a:defRPr>
            </a:lvl6pPr>
            <a:lvl7pPr marL="3200400" lvl="6" indent="-355600" rtl="0">
              <a:lnSpc>
                <a:spcPct val="115000"/>
              </a:lnSpc>
              <a:spcBef>
                <a:spcPts val="800"/>
              </a:spcBef>
              <a:spcAft>
                <a:spcPts val="0"/>
              </a:spcAft>
              <a:buClr>
                <a:schemeClr val="dk1"/>
              </a:buClr>
              <a:buSzPts val="2000"/>
              <a:buChar char="●"/>
              <a:defRPr sz="2000">
                <a:solidFill>
                  <a:schemeClr val="dk1"/>
                </a:solidFill>
              </a:defRPr>
            </a:lvl7pPr>
            <a:lvl8pPr marL="3657600" lvl="7" indent="-355600" rtl="0">
              <a:lnSpc>
                <a:spcPct val="115000"/>
              </a:lnSpc>
              <a:spcBef>
                <a:spcPts val="800"/>
              </a:spcBef>
              <a:spcAft>
                <a:spcPts val="0"/>
              </a:spcAft>
              <a:buClr>
                <a:schemeClr val="dk1"/>
              </a:buClr>
              <a:buSzPts val="2000"/>
              <a:buChar char="○"/>
              <a:defRPr sz="2000">
                <a:solidFill>
                  <a:schemeClr val="dk1"/>
                </a:solidFill>
              </a:defRPr>
            </a:lvl8pPr>
            <a:lvl9pPr marL="4114800" lvl="8" indent="-355600" rtl="0">
              <a:lnSpc>
                <a:spcPct val="115000"/>
              </a:lnSpc>
              <a:spcBef>
                <a:spcPts val="800"/>
              </a:spcBef>
              <a:spcAft>
                <a:spcPts val="800"/>
              </a:spcAft>
              <a:buClr>
                <a:schemeClr val="dk1"/>
              </a:buClr>
              <a:buSzPts val="2000"/>
              <a:buChar char="■"/>
              <a:defRPr sz="2000">
                <a:solidFill>
                  <a:schemeClr val="dk1"/>
                </a:solidFill>
              </a:defRPr>
            </a:lvl9pPr>
          </a:lstStyle>
          <a:p>
            <a:endParaRPr/>
          </a:p>
        </p:txBody>
      </p:sp>
      <p:sp>
        <p:nvSpPr>
          <p:cNvPr id="9431" name="Google Shape;9431;p253"/>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i="0" u="none" strike="noStrike" cap="none">
                <a:solidFill>
                  <a:schemeClr val="lt2"/>
                </a:solidFill>
              </a:rPr>
              <a:t>Copyright © 202</a:t>
            </a:r>
            <a:r>
              <a:rPr lang="en" sz="400">
                <a:solidFill>
                  <a:schemeClr val="lt2"/>
                </a:solidFill>
              </a:rPr>
              <a:t>3 </a:t>
            </a:r>
            <a:r>
              <a:rPr lang="en" sz="400" i="0" u="none" strike="noStrike" cap="none">
                <a:solidFill>
                  <a:schemeClr val="lt2"/>
                </a:solidFill>
              </a:rPr>
              <a:t>Arizona Board of Regents</a:t>
            </a:r>
            <a:endParaRPr sz="400" i="0" u="none" strike="noStrike" cap="none">
              <a:solidFill>
                <a:schemeClr val="lt2"/>
              </a:solidFill>
            </a:endParaRPr>
          </a:p>
        </p:txBody>
      </p:sp>
    </p:spTree>
  </p:cSld>
  <p:clrMap bg1="lt1" tx1="dk1" bg2="dk2" tx2="lt2" accent1="accent1" accent2="accent2" accent3="accent3" accent4="accent4" accent5="accent5" accent6="accent6" hlink="hlink" folHlink="folHlink"/>
  <p:sldLayoutIdLst>
    <p:sldLayoutId id="2147483897" r:id="rId1"/>
    <p:sldLayoutId id="2147483898" r:id="rId2"/>
    <p:sldLayoutId id="2147483899" r:id="rId3"/>
    <p:sldLayoutId id="2147483900" r:id="rId4"/>
    <p:sldLayoutId id="2147483901" r:id="rId5"/>
    <p:sldLayoutId id="2147483902" r:id="rId6"/>
    <p:sldLayoutId id="2147483903" r:id="rId7"/>
    <p:sldLayoutId id="2147483905" r:id="rId8"/>
    <p:sldLayoutId id="2147483906" r:id="rId9"/>
    <p:sldLayoutId id="2147483907" r:id="rId10"/>
    <p:sldLayoutId id="2147483909" r:id="rId11"/>
    <p:sldLayoutId id="2147483910" r:id="rId12"/>
    <p:sldLayoutId id="2147483911" r:id="rId13"/>
    <p:sldLayoutId id="2147483912" r:id="rId14"/>
    <p:sldLayoutId id="2147483913" r:id="rId15"/>
    <p:sldLayoutId id="2147483914" r:id="rId16"/>
    <p:sldLayoutId id="2147483915" r:id="rId17"/>
    <p:sldLayoutId id="2147483916" r:id="rId18"/>
    <p:sldLayoutId id="2147483917" r:id="rId19"/>
    <p:sldLayoutId id="2147483918" r:id="rId20"/>
    <p:sldLayoutId id="2147483919" r:id="rId21"/>
    <p:sldLayoutId id="2147483920" r:id="rId22"/>
    <p:sldLayoutId id="2147483921" r:id="rId23"/>
    <p:sldLayoutId id="2147483923" r:id="rId24"/>
    <p:sldLayoutId id="2147483924" r:id="rId25"/>
    <p:sldLayoutId id="2147483925" r:id="rId26"/>
    <p:sldLayoutId id="2147483926" r:id="rId27"/>
    <p:sldLayoutId id="2147483927" r:id="rId28"/>
    <p:sldLayoutId id="2147483928" r:id="rId29"/>
    <p:sldLayoutId id="2147483929" r:id="rId30"/>
    <p:sldLayoutId id="2147483930" r:id="rId31"/>
    <p:sldLayoutId id="2147483931" r:id="rId32"/>
    <p:sldLayoutId id="2147483932" r:id="rId33"/>
    <p:sldLayoutId id="2147483933" r:id="rId34"/>
    <p:sldLayoutId id="2147483934" r:id="rId35"/>
    <p:sldLayoutId id="2147483935" r:id="rId36"/>
    <p:sldLayoutId id="2147483936" r:id="rId37"/>
    <p:sldLayoutId id="2147483937" r:id="rId38"/>
    <p:sldLayoutId id="2147483938" r:id="rId39"/>
    <p:sldLayoutId id="2147483939" r:id="rId40"/>
    <p:sldLayoutId id="2147483940" r:id="rId41"/>
    <p:sldLayoutId id="2147483942" r:id="rId42"/>
    <p:sldLayoutId id="2147483943" r:id="rId43"/>
    <p:sldLayoutId id="2147483944" r:id="rId44"/>
    <p:sldLayoutId id="2147483946" r:id="rId45"/>
    <p:sldLayoutId id="2147483947" r:id="rId46"/>
    <p:sldLayoutId id="2147483948" r:id="rId47"/>
    <p:sldLayoutId id="2147483949" r:id="rId48"/>
    <p:sldLayoutId id="2147483950" r:id="rId49"/>
    <p:sldLayoutId id="2147483951" r:id="rId50"/>
    <p:sldLayoutId id="2147483952" r:id="rId51"/>
    <p:sldLayoutId id="2147483953" r:id="rId52"/>
    <p:sldLayoutId id="2147483954" r:id="rId53"/>
    <p:sldLayoutId id="2147483955" r:id="rId54"/>
    <p:sldLayoutId id="2147483956" r:id="rId55"/>
    <p:sldLayoutId id="2147483957" r:id="rId56"/>
    <p:sldLayoutId id="2147483958" r:id="rId57"/>
    <p:sldLayoutId id="2147483959" r:id="rId58"/>
    <p:sldLayoutId id="2147483960" r:id="rId59"/>
    <p:sldLayoutId id="2147483961" r:id="rId60"/>
    <p:sldLayoutId id="2147483962" r:id="rId61"/>
    <p:sldLayoutId id="2147483963" r:id="rId62"/>
    <p:sldLayoutId id="2147483964" r:id="rId63"/>
    <p:sldLayoutId id="2147483965" r:id="rId64"/>
    <p:sldLayoutId id="2147483966" r:id="rId65"/>
    <p:sldLayoutId id="2147483967" r:id="rId66"/>
    <p:sldLayoutId id="2147483969" r:id="rId67"/>
    <p:sldLayoutId id="2147483970" r:id="rId68"/>
    <p:sldLayoutId id="2147483971" r:id="rId69"/>
    <p:sldLayoutId id="2147483972" r:id="rId70"/>
    <p:sldLayoutId id="2147483973" r:id="rId71"/>
    <p:sldLayoutId id="2147483974" r:id="rId72"/>
    <p:sldLayoutId id="2147483975" r:id="rId73"/>
    <p:sldLayoutId id="2147483976" r:id="rId74"/>
    <p:sldLayoutId id="2147483977" r:id="rId75"/>
    <p:sldLayoutId id="2147483978" r:id="rId76"/>
    <p:sldLayoutId id="2147483979" r:id="rId77"/>
    <p:sldLayoutId id="2147483980" r:id="rId78"/>
    <p:sldLayoutId id="2147483981" r:id="rId79"/>
    <p:sldLayoutId id="2147483982" r:id="rId80"/>
    <p:sldLayoutId id="2147483983" r:id="rId81"/>
    <p:sldLayoutId id="2147483985" r:id="rId82"/>
    <p:sldLayoutId id="2147483986" r:id="rId83"/>
    <p:sldLayoutId id="2147483987" r:id="rId84"/>
    <p:sldLayoutId id="2147483988" r:id="rId85"/>
    <p:sldLayoutId id="2147483989" r:id="rId86"/>
    <p:sldLayoutId id="2147483990" r:id="rId87"/>
    <p:sldLayoutId id="2147483991" r:id="rId88"/>
    <p:sldLayoutId id="2147483992" r:id="rId89"/>
    <p:sldLayoutId id="2147483993" r:id="rId90"/>
    <p:sldLayoutId id="2147483994" r:id="rId91"/>
    <p:sldLayoutId id="2147483995" r:id="rId92"/>
    <p:sldLayoutId id="2147483996" r:id="rId93"/>
    <p:sldLayoutId id="2147483997" r:id="rId94"/>
    <p:sldLayoutId id="2147483998" r:id="rId95"/>
    <p:sldLayoutId id="2147483999" r:id="rId96"/>
    <p:sldLayoutId id="2147484000" r:id="rId97"/>
    <p:sldLayoutId id="2147484001" r:id="rId98"/>
    <p:sldLayoutId id="2147484002" r:id="rId99"/>
    <p:sldLayoutId id="2147484003" r:id="rId100"/>
    <p:sldLayoutId id="2147484004" r:id="rId101"/>
    <p:sldLayoutId id="2147484005" r:id="rId102"/>
    <p:sldLayoutId id="2147484006" r:id="rId103"/>
    <p:sldLayoutId id="2147484007" r:id="rId104"/>
    <p:sldLayoutId id="2147484008" r:id="rId105"/>
    <p:sldLayoutId id="2147484009" r:id="rId106"/>
    <p:sldLayoutId id="2147484010" r:id="rId107"/>
    <p:sldLayoutId id="2147484011" r:id="rId108"/>
    <p:sldLayoutId id="2147484012" r:id="rId109"/>
    <p:sldLayoutId id="2147484013" r:id="rId110"/>
    <p:sldLayoutId id="2147484014" r:id="rId111"/>
    <p:sldLayoutId id="2147484015" r:id="rId112"/>
    <p:sldLayoutId id="2147484080" r:id="rId1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47.xml"/></Relationships>
</file>

<file path=ppt/slides/_rels/slide2.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xml"/><Relationship Id="rId1" Type="http://schemas.openxmlformats.org/officeDocument/2006/relationships/slideLayout" Target="../slideLayouts/slideLayout47.xml"/></Relationships>
</file>

<file path=ppt/slides/_rels/slide3.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xml"/><Relationship Id="rId1" Type="http://schemas.openxmlformats.org/officeDocument/2006/relationships/slideLayout" Target="../slideLayouts/slideLayout5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113.xm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43.xml"/></Relationships>
</file>

<file path=ppt/slides/_rels/slide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462E41-5E20-3EAF-67A6-5AEB61D6F46B}"/>
              </a:ext>
            </a:extLst>
          </p:cNvPr>
          <p:cNvSpPr>
            <a:spLocks noGrp="1"/>
          </p:cNvSpPr>
          <p:nvPr>
            <p:ph type="title"/>
          </p:nvPr>
        </p:nvSpPr>
        <p:spPr/>
        <p:txBody>
          <a:bodyPr/>
          <a:lstStyle/>
          <a:p>
            <a:r>
              <a:rPr lang="en-US" dirty="0">
                <a:solidFill>
                  <a:schemeClr val="accent2"/>
                </a:solidFill>
              </a:rPr>
              <a:t>Senate report</a:t>
            </a:r>
          </a:p>
        </p:txBody>
      </p:sp>
      <p:sp>
        <p:nvSpPr>
          <p:cNvPr id="3" name="Text Placeholder 2">
            <a:extLst>
              <a:ext uri="{FF2B5EF4-FFF2-40B4-BE49-F238E27FC236}">
                <a16:creationId xmlns:a16="http://schemas.microsoft.com/office/drawing/2014/main" id="{B021CF7B-BD55-646A-FC69-D50941946654}"/>
              </a:ext>
            </a:extLst>
          </p:cNvPr>
          <p:cNvSpPr>
            <a:spLocks noGrp="1"/>
          </p:cNvSpPr>
          <p:nvPr>
            <p:ph type="body" idx="1"/>
          </p:nvPr>
        </p:nvSpPr>
        <p:spPr>
          <a:xfrm>
            <a:off x="5063700" y="1753150"/>
            <a:ext cx="3741900" cy="1136354"/>
          </a:xfrm>
        </p:spPr>
        <p:txBody>
          <a:bodyPr/>
          <a:lstStyle/>
          <a:p>
            <a:r>
              <a:rPr lang="en-US" dirty="0"/>
              <a:t>AI news</a:t>
            </a:r>
          </a:p>
          <a:p>
            <a:r>
              <a:rPr lang="en-US" dirty="0"/>
              <a:t>Poly expansion</a:t>
            </a:r>
          </a:p>
          <a:p>
            <a:r>
              <a:rPr lang="en-US" dirty="0"/>
              <a:t>Personnel news</a:t>
            </a:r>
          </a:p>
        </p:txBody>
      </p:sp>
      <p:pic>
        <p:nvPicPr>
          <p:cNvPr id="7" name="Picture Placeholder 6" descr="A building with a lot of trees&#10;&#10;Description automatically generated with medium confidence">
            <a:extLst>
              <a:ext uri="{FF2B5EF4-FFF2-40B4-BE49-F238E27FC236}">
                <a16:creationId xmlns:a16="http://schemas.microsoft.com/office/drawing/2014/main" id="{3288485B-D96D-3807-34BA-25AA6AA85F79}"/>
              </a:ext>
            </a:extLst>
          </p:cNvPr>
          <p:cNvPicPr>
            <a:picLocks noGrp="1" noChangeAspect="1"/>
          </p:cNvPicPr>
          <p:nvPr>
            <p:ph type="pic" idx="2"/>
          </p:nvPr>
        </p:nvPicPr>
        <p:blipFill>
          <a:blip r:embed="rId2"/>
          <a:srcRect l="352" r="352"/>
          <a:stretch>
            <a:fillRect/>
          </a:stretch>
        </p:blipFill>
        <p:spPr>
          <a:xfrm>
            <a:off x="218848" y="152400"/>
            <a:ext cx="3591151" cy="3315231"/>
          </a:xfrm>
        </p:spPr>
      </p:pic>
    </p:spTree>
    <p:extLst>
      <p:ext uri="{BB962C8B-B14F-4D97-AF65-F5344CB8AC3E}">
        <p14:creationId xmlns:p14="http://schemas.microsoft.com/office/powerpoint/2010/main" val="282794845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302"/>
        <p:cNvGrpSpPr/>
        <p:nvPr/>
      </p:nvGrpSpPr>
      <p:grpSpPr>
        <a:xfrm>
          <a:off x="0" y="0"/>
          <a:ext cx="0" cy="0"/>
          <a:chOff x="0" y="0"/>
          <a:chExt cx="0" cy="0"/>
        </a:xfrm>
      </p:grpSpPr>
      <p:sp>
        <p:nvSpPr>
          <p:cNvPr id="2" name="Rectangle 1">
            <a:extLst>
              <a:ext uri="{FF2B5EF4-FFF2-40B4-BE49-F238E27FC236}">
                <a16:creationId xmlns:a16="http://schemas.microsoft.com/office/drawing/2014/main" id="{D80AF6AD-8C00-F1BF-CE98-442C841ED4EE}"/>
              </a:ext>
            </a:extLst>
          </p:cNvPr>
          <p:cNvSpPr/>
          <p:nvPr/>
        </p:nvSpPr>
        <p:spPr>
          <a:xfrm>
            <a:off x="0" y="0"/>
            <a:ext cx="4246066" cy="522400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lvl="1">
              <a:spcBef>
                <a:spcPts val="0"/>
              </a:spcBef>
            </a:pPr>
            <a:endParaRPr lang="en-US" sz="1400" dirty="0">
              <a:solidFill>
                <a:srgbClr val="000000"/>
              </a:solidFill>
            </a:endParaRPr>
          </a:p>
        </p:txBody>
      </p:sp>
      <p:sp>
        <p:nvSpPr>
          <p:cNvPr id="14303" name="Google Shape;14303;p436"/>
          <p:cNvSpPr txBox="1">
            <a:spLocks noGrp="1"/>
          </p:cNvSpPr>
          <p:nvPr>
            <p:ph type="title"/>
          </p:nvPr>
        </p:nvSpPr>
        <p:spPr>
          <a:xfrm>
            <a:off x="305723" y="227235"/>
            <a:ext cx="3469328" cy="794835"/>
          </a:xfrm>
          <a:prstGeom prst="rect">
            <a:avLst/>
          </a:prstGeom>
        </p:spPr>
        <p:txBody>
          <a:bodyPr spcFirstLastPara="1" wrap="square" lIns="0" tIns="0" rIns="0" bIns="0" anchor="t" anchorCtr="0">
            <a:noAutofit/>
          </a:bodyPr>
          <a:lstStyle/>
          <a:p>
            <a:pPr marL="0" indent="0" algn="ctr">
              <a:buSzPts val="1100"/>
              <a:buNone/>
            </a:pPr>
            <a:r>
              <a:rPr lang="en-US" sz="2800" b="1" dirty="0"/>
              <a:t>Faculty</a:t>
            </a:r>
            <a:r>
              <a:rPr lang="en-US" sz="2800" dirty="0"/>
              <a:t> </a:t>
            </a:r>
            <a:r>
              <a:rPr lang="en-US" sz="2800" b="1" dirty="0"/>
              <a:t>GenAI Literacy Course</a:t>
            </a:r>
            <a:br>
              <a:rPr lang="en-US" sz="2800" b="1" dirty="0"/>
            </a:br>
            <a:endParaRPr sz="2800" dirty="0"/>
          </a:p>
        </p:txBody>
      </p:sp>
      <p:pic>
        <p:nvPicPr>
          <p:cNvPr id="6" name="Google Shape;14297;p435">
            <a:extLst>
              <a:ext uri="{FF2B5EF4-FFF2-40B4-BE49-F238E27FC236}">
                <a16:creationId xmlns:a16="http://schemas.microsoft.com/office/drawing/2014/main" id="{5237ACAF-8A72-FF9F-30C5-7FDCC253D5DA}"/>
              </a:ext>
            </a:extLst>
          </p:cNvPr>
          <p:cNvPicPr preferRelativeResize="0">
            <a:picLocks noChangeAspect="1"/>
          </p:cNvPicPr>
          <p:nvPr/>
        </p:nvPicPr>
        <p:blipFill>
          <a:blip r:embed="rId3">
            <a:alphaModFix/>
          </a:blip>
          <a:stretch>
            <a:fillRect/>
          </a:stretch>
        </p:blipFill>
        <p:spPr>
          <a:xfrm>
            <a:off x="4344310" y="2097784"/>
            <a:ext cx="4786430" cy="2194560"/>
          </a:xfrm>
          <a:prstGeom prst="rect">
            <a:avLst/>
          </a:prstGeom>
          <a:noFill/>
          <a:ln>
            <a:noFill/>
          </a:ln>
        </p:spPr>
      </p:pic>
      <p:sp>
        <p:nvSpPr>
          <p:cNvPr id="17" name="Google Shape;14304;p436">
            <a:extLst>
              <a:ext uri="{FF2B5EF4-FFF2-40B4-BE49-F238E27FC236}">
                <a16:creationId xmlns:a16="http://schemas.microsoft.com/office/drawing/2014/main" id="{E7C79EA8-0BD7-7241-CE18-204113CAA986}"/>
              </a:ext>
            </a:extLst>
          </p:cNvPr>
          <p:cNvSpPr txBox="1">
            <a:spLocks noGrp="1"/>
          </p:cNvSpPr>
          <p:nvPr>
            <p:ph type="body" idx="1"/>
          </p:nvPr>
        </p:nvSpPr>
        <p:spPr>
          <a:xfrm>
            <a:off x="5438693" y="865466"/>
            <a:ext cx="1864500" cy="654876"/>
          </a:xfrm>
          <a:prstGeom prst="rect">
            <a:avLst/>
          </a:prstGeom>
        </p:spPr>
        <p:txBody>
          <a:bodyPr spcFirstLastPara="1" wrap="square" lIns="0" tIns="0" rIns="0" bIns="0" anchor="t" anchorCtr="0">
            <a:noAutofit/>
          </a:bodyPr>
          <a:lstStyle/>
          <a:p>
            <a:pPr marL="0" lvl="0" indent="0" algn="l" rtl="0">
              <a:spcBef>
                <a:spcPts val="0"/>
              </a:spcBef>
              <a:spcAft>
                <a:spcPts val="800"/>
              </a:spcAft>
              <a:buNone/>
            </a:pPr>
            <a:r>
              <a:rPr lang="en" sz="2000" dirty="0"/>
              <a:t>&gt;1500</a:t>
            </a:r>
            <a:endParaRPr sz="2000" dirty="0"/>
          </a:p>
        </p:txBody>
      </p:sp>
      <p:sp>
        <p:nvSpPr>
          <p:cNvPr id="18" name="Google Shape;14307;p436">
            <a:extLst>
              <a:ext uri="{FF2B5EF4-FFF2-40B4-BE49-F238E27FC236}">
                <a16:creationId xmlns:a16="http://schemas.microsoft.com/office/drawing/2014/main" id="{8C184B3C-F70F-4BF4-9A05-7AF3F62F971A}"/>
              </a:ext>
            </a:extLst>
          </p:cNvPr>
          <p:cNvSpPr txBox="1">
            <a:spLocks/>
          </p:cNvSpPr>
          <p:nvPr/>
        </p:nvSpPr>
        <p:spPr>
          <a:xfrm>
            <a:off x="5438692" y="1243040"/>
            <a:ext cx="1459499" cy="589646"/>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l" rtl="0">
              <a:lnSpc>
                <a:spcPct val="115000"/>
              </a:lnSpc>
              <a:spcBef>
                <a:spcPts val="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1pPr>
            <a:lvl2pPr marL="914400" marR="0" lvl="1"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2pPr>
            <a:lvl3pPr marL="1371600" marR="0" lvl="2"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3pPr>
            <a:lvl4pPr marL="1828800" marR="0" lvl="3"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6pPr>
            <a:lvl7pPr marL="3200400" marR="0" lvl="6"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7pPr>
            <a:lvl8pPr marL="3657600" marR="0" lvl="7"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8pPr>
            <a:lvl9pPr marL="4114800" marR="0" lvl="8" indent="-330200" algn="l" rtl="0">
              <a:lnSpc>
                <a:spcPct val="115000"/>
              </a:lnSpc>
              <a:spcBef>
                <a:spcPts val="800"/>
              </a:spcBef>
              <a:spcAft>
                <a:spcPts val="800"/>
              </a:spcAft>
              <a:buClr>
                <a:schemeClr val="dk1"/>
              </a:buClr>
              <a:buSzPts val="1600"/>
              <a:buFont typeface="Arial"/>
              <a:buChar char="■"/>
              <a:defRPr sz="1600" b="0" i="0" u="none" strike="noStrike" cap="none">
                <a:solidFill>
                  <a:schemeClr val="dk1"/>
                </a:solidFill>
                <a:latin typeface="Arial"/>
                <a:ea typeface="Arial"/>
                <a:cs typeface="Arial"/>
                <a:sym typeface="Arial"/>
              </a:defRPr>
            </a:lvl9pPr>
          </a:lstStyle>
          <a:p>
            <a:pPr marL="0" indent="0">
              <a:spcAft>
                <a:spcPts val="800"/>
              </a:spcAft>
              <a:buFont typeface="Arial"/>
              <a:buNone/>
            </a:pPr>
            <a:r>
              <a:rPr lang="en-US" sz="1300" b="1" dirty="0">
                <a:solidFill>
                  <a:schemeClr val="accent2"/>
                </a:solidFill>
              </a:rPr>
              <a:t>Faculty, staff and student workers enrolled</a:t>
            </a:r>
          </a:p>
        </p:txBody>
      </p:sp>
      <p:sp>
        <p:nvSpPr>
          <p:cNvPr id="19" name="Google Shape;14310;p436">
            <a:extLst>
              <a:ext uri="{FF2B5EF4-FFF2-40B4-BE49-F238E27FC236}">
                <a16:creationId xmlns:a16="http://schemas.microsoft.com/office/drawing/2014/main" id="{23F8EABC-6C03-6E51-E369-94EFC60A9A1D}"/>
              </a:ext>
            </a:extLst>
          </p:cNvPr>
          <p:cNvSpPr txBox="1">
            <a:spLocks/>
          </p:cNvSpPr>
          <p:nvPr/>
        </p:nvSpPr>
        <p:spPr>
          <a:xfrm>
            <a:off x="7387493" y="865466"/>
            <a:ext cx="1375200" cy="6453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l" rtl="0">
              <a:lnSpc>
                <a:spcPct val="115000"/>
              </a:lnSpc>
              <a:spcBef>
                <a:spcPts val="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1pPr>
            <a:lvl2pPr marL="914400" marR="0" lvl="1"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2pPr>
            <a:lvl3pPr marL="1371600" marR="0" lvl="2"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3pPr>
            <a:lvl4pPr marL="1828800" marR="0" lvl="3"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6pPr>
            <a:lvl7pPr marL="3200400" marR="0" lvl="6"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7pPr>
            <a:lvl8pPr marL="3657600" marR="0" lvl="7"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8pPr>
            <a:lvl9pPr marL="4114800" marR="0" lvl="8" indent="-330200" algn="l" rtl="0">
              <a:lnSpc>
                <a:spcPct val="115000"/>
              </a:lnSpc>
              <a:spcBef>
                <a:spcPts val="800"/>
              </a:spcBef>
              <a:spcAft>
                <a:spcPts val="800"/>
              </a:spcAft>
              <a:buClr>
                <a:schemeClr val="dk1"/>
              </a:buClr>
              <a:buSzPts val="1600"/>
              <a:buFont typeface="Arial"/>
              <a:buChar char="■"/>
              <a:defRPr sz="1600" b="0" i="0" u="none" strike="noStrike" cap="none">
                <a:solidFill>
                  <a:schemeClr val="dk1"/>
                </a:solidFill>
                <a:latin typeface="Arial"/>
                <a:ea typeface="Arial"/>
                <a:cs typeface="Arial"/>
                <a:sym typeface="Arial"/>
              </a:defRPr>
            </a:lvl9pPr>
          </a:lstStyle>
          <a:p>
            <a:pPr marL="0" indent="0">
              <a:spcAft>
                <a:spcPts val="800"/>
              </a:spcAft>
              <a:buFont typeface="Arial"/>
              <a:buNone/>
            </a:pPr>
            <a:r>
              <a:rPr lang="en" sz="2000" dirty="0"/>
              <a:t>49</a:t>
            </a:r>
          </a:p>
        </p:txBody>
      </p:sp>
      <p:sp>
        <p:nvSpPr>
          <p:cNvPr id="20" name="Google Shape;14311;p436">
            <a:extLst>
              <a:ext uri="{FF2B5EF4-FFF2-40B4-BE49-F238E27FC236}">
                <a16:creationId xmlns:a16="http://schemas.microsoft.com/office/drawing/2014/main" id="{5B4126C9-4FCC-4D8A-3401-88D8E5C51371}"/>
              </a:ext>
            </a:extLst>
          </p:cNvPr>
          <p:cNvSpPr txBox="1">
            <a:spLocks/>
          </p:cNvSpPr>
          <p:nvPr/>
        </p:nvSpPr>
        <p:spPr>
          <a:xfrm>
            <a:off x="7373691" y="1243040"/>
            <a:ext cx="1459500" cy="5424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l" rtl="0">
              <a:lnSpc>
                <a:spcPct val="115000"/>
              </a:lnSpc>
              <a:spcBef>
                <a:spcPts val="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1pPr>
            <a:lvl2pPr marL="914400" marR="0" lvl="1"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2pPr>
            <a:lvl3pPr marL="1371600" marR="0" lvl="2"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3pPr>
            <a:lvl4pPr marL="1828800" marR="0" lvl="3"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6pPr>
            <a:lvl7pPr marL="3200400" marR="0" lvl="6"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7pPr>
            <a:lvl8pPr marL="3657600" marR="0" lvl="7" indent="-330200" algn="l" rtl="0">
              <a:lnSpc>
                <a:spcPct val="115000"/>
              </a:lnSpc>
              <a:spcBef>
                <a:spcPts val="8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8pPr>
            <a:lvl9pPr marL="4114800" marR="0" lvl="8" indent="-330200" algn="l" rtl="0">
              <a:lnSpc>
                <a:spcPct val="115000"/>
              </a:lnSpc>
              <a:spcBef>
                <a:spcPts val="800"/>
              </a:spcBef>
              <a:spcAft>
                <a:spcPts val="800"/>
              </a:spcAft>
              <a:buClr>
                <a:schemeClr val="dk1"/>
              </a:buClr>
              <a:buSzPts val="1600"/>
              <a:buFont typeface="Arial"/>
              <a:buChar char="■"/>
              <a:defRPr sz="1600" b="0" i="0" u="none" strike="noStrike" cap="none">
                <a:solidFill>
                  <a:schemeClr val="dk1"/>
                </a:solidFill>
                <a:latin typeface="Arial"/>
                <a:ea typeface="Arial"/>
                <a:cs typeface="Arial"/>
                <a:sym typeface="Arial"/>
              </a:defRPr>
            </a:lvl9pPr>
          </a:lstStyle>
          <a:p>
            <a:pPr marL="0" indent="0">
              <a:spcAft>
                <a:spcPts val="800"/>
              </a:spcAft>
              <a:buFont typeface="Arial"/>
              <a:buNone/>
            </a:pPr>
            <a:r>
              <a:rPr lang="en-US" sz="1300" b="1" dirty="0">
                <a:solidFill>
                  <a:schemeClr val="accent2"/>
                </a:solidFill>
              </a:rPr>
              <a:t>ASU Experts Contributing to the Course</a:t>
            </a:r>
          </a:p>
        </p:txBody>
      </p:sp>
      <p:sp>
        <p:nvSpPr>
          <p:cNvPr id="21" name="TextBox 20">
            <a:extLst>
              <a:ext uri="{FF2B5EF4-FFF2-40B4-BE49-F238E27FC236}">
                <a16:creationId xmlns:a16="http://schemas.microsoft.com/office/drawing/2014/main" id="{A3674DC1-7584-6082-5DEF-C4AA7768D66B}"/>
              </a:ext>
            </a:extLst>
          </p:cNvPr>
          <p:cNvSpPr txBox="1"/>
          <p:nvPr/>
        </p:nvSpPr>
        <p:spPr>
          <a:xfrm>
            <a:off x="3963121" y="326008"/>
            <a:ext cx="5258750" cy="369332"/>
          </a:xfrm>
          <a:prstGeom prst="rect">
            <a:avLst/>
          </a:prstGeom>
          <a:noFill/>
        </p:spPr>
        <p:txBody>
          <a:bodyPr wrap="square">
            <a:spAutoFit/>
          </a:bodyPr>
          <a:lstStyle/>
          <a:p>
            <a:pPr marL="146050" lvl="0" algn="ctr" rtl="0">
              <a:spcBef>
                <a:spcPts val="0"/>
              </a:spcBef>
              <a:spcAft>
                <a:spcPts val="0"/>
              </a:spcAft>
              <a:buClr>
                <a:srgbClr val="000000"/>
              </a:buClr>
              <a:buSzPts val="1300"/>
            </a:pPr>
            <a:r>
              <a:rPr lang="en-US" sz="1800" b="1" dirty="0">
                <a:solidFill>
                  <a:srgbClr val="000000"/>
                </a:solidFill>
              </a:rPr>
              <a:t>Launched fal</a:t>
            </a:r>
            <a:r>
              <a:rPr lang="en-US" sz="1800" b="1" dirty="0"/>
              <a:t>l 2023</a:t>
            </a:r>
          </a:p>
        </p:txBody>
      </p:sp>
      <p:sp>
        <p:nvSpPr>
          <p:cNvPr id="3" name="TextBox 2">
            <a:extLst>
              <a:ext uri="{FF2B5EF4-FFF2-40B4-BE49-F238E27FC236}">
                <a16:creationId xmlns:a16="http://schemas.microsoft.com/office/drawing/2014/main" id="{64B73C98-7016-CFF2-E826-501681E08E49}"/>
              </a:ext>
            </a:extLst>
          </p:cNvPr>
          <p:cNvSpPr txBox="1"/>
          <p:nvPr/>
        </p:nvSpPr>
        <p:spPr>
          <a:xfrm>
            <a:off x="-23813" y="1313356"/>
            <a:ext cx="3963121" cy="2893100"/>
          </a:xfrm>
          <a:prstGeom prst="rect">
            <a:avLst/>
          </a:prstGeom>
          <a:noFill/>
        </p:spPr>
        <p:txBody>
          <a:bodyPr wrap="square" rtlCol="0">
            <a:spAutoFit/>
          </a:bodyPr>
          <a:lstStyle/>
          <a:p>
            <a:pPr marL="457200" lvl="1">
              <a:spcBef>
                <a:spcPts val="0"/>
              </a:spcBef>
            </a:pPr>
            <a:r>
              <a:rPr lang="en-US" sz="1400" b="1" dirty="0">
                <a:solidFill>
                  <a:srgbClr val="000000"/>
                </a:solidFill>
              </a:rPr>
              <a:t>Modules</a:t>
            </a:r>
          </a:p>
          <a:p>
            <a:pPr marL="800100" lvl="1" indent="-342900">
              <a:spcBef>
                <a:spcPts val="0"/>
              </a:spcBef>
              <a:buFont typeface="+mj-lt"/>
              <a:buAutoNum type="arabicPeriod"/>
            </a:pPr>
            <a:r>
              <a:rPr lang="en-US" sz="1400" b="1" dirty="0">
                <a:solidFill>
                  <a:srgbClr val="000000"/>
                </a:solidFill>
              </a:rPr>
              <a:t>Fundamentals of Generative AI</a:t>
            </a:r>
          </a:p>
          <a:p>
            <a:pPr marL="800100" lvl="1" indent="-342900">
              <a:spcBef>
                <a:spcPts val="0"/>
              </a:spcBef>
              <a:buFont typeface="+mj-lt"/>
              <a:buAutoNum type="arabicPeriod"/>
            </a:pPr>
            <a:r>
              <a:rPr lang="en-US" sz="1400" b="1" dirty="0">
                <a:solidFill>
                  <a:srgbClr val="000000"/>
                </a:solidFill>
              </a:rPr>
              <a:t>Awareness of Generative AI Applications</a:t>
            </a:r>
          </a:p>
          <a:p>
            <a:pPr marL="800100" lvl="1" indent="-342900">
              <a:spcBef>
                <a:spcPts val="0"/>
              </a:spcBef>
              <a:buFont typeface="+mj-lt"/>
              <a:buAutoNum type="arabicPeriod"/>
            </a:pPr>
            <a:r>
              <a:rPr lang="en-US" sz="1400" b="1" dirty="0">
                <a:solidFill>
                  <a:srgbClr val="000000"/>
                </a:solidFill>
              </a:rPr>
              <a:t>Ethical and Responsible Use of Generative AI</a:t>
            </a:r>
          </a:p>
          <a:p>
            <a:pPr marL="800100" lvl="1" indent="-342900">
              <a:spcBef>
                <a:spcPts val="0"/>
              </a:spcBef>
              <a:buFont typeface="+mj-lt"/>
              <a:buAutoNum type="arabicPeriod"/>
            </a:pPr>
            <a:r>
              <a:rPr lang="en-US" sz="1400" b="1" dirty="0">
                <a:solidFill>
                  <a:srgbClr val="000000"/>
                </a:solidFill>
              </a:rPr>
              <a:t>Designing Prompts for Generative AI</a:t>
            </a:r>
          </a:p>
          <a:p>
            <a:pPr marL="800100" lvl="1" indent="-342900">
              <a:spcBef>
                <a:spcPts val="0"/>
              </a:spcBef>
              <a:buFont typeface="+mj-lt"/>
              <a:buAutoNum type="arabicPeriod"/>
            </a:pPr>
            <a:r>
              <a:rPr lang="en-US" sz="1400" b="1" dirty="0">
                <a:solidFill>
                  <a:srgbClr val="000000"/>
                </a:solidFill>
              </a:rPr>
              <a:t>Evaluating Outputs from Generative AI</a:t>
            </a:r>
          </a:p>
          <a:p>
            <a:pPr marL="800100" lvl="1" indent="-342900">
              <a:spcBef>
                <a:spcPts val="0"/>
              </a:spcBef>
              <a:buFont typeface="+mj-lt"/>
              <a:buAutoNum type="arabicPeriod"/>
            </a:pPr>
            <a:r>
              <a:rPr lang="en-US" sz="1400" b="1" dirty="0">
                <a:solidFill>
                  <a:srgbClr val="000000"/>
                </a:solidFill>
              </a:rPr>
              <a:t>Integrating Generative AI with Teaching and Learning</a:t>
            </a:r>
          </a:p>
          <a:p>
            <a:endParaRPr lang="en-US" dirty="0"/>
          </a:p>
        </p:txBody>
      </p:sp>
      <p:sp>
        <p:nvSpPr>
          <p:cNvPr id="5" name="TextBox 4">
            <a:extLst>
              <a:ext uri="{FF2B5EF4-FFF2-40B4-BE49-F238E27FC236}">
                <a16:creationId xmlns:a16="http://schemas.microsoft.com/office/drawing/2014/main" id="{8A468127-A724-580F-8D45-183873CB5E1D}"/>
              </a:ext>
            </a:extLst>
          </p:cNvPr>
          <p:cNvSpPr txBox="1"/>
          <p:nvPr/>
        </p:nvSpPr>
        <p:spPr>
          <a:xfrm>
            <a:off x="5082801" y="4653062"/>
            <a:ext cx="4231799" cy="461665"/>
          </a:xfrm>
          <a:prstGeom prst="rect">
            <a:avLst/>
          </a:prstGeom>
          <a:noFill/>
        </p:spPr>
        <p:txBody>
          <a:bodyPr wrap="square">
            <a:spAutoFit/>
          </a:bodyPr>
          <a:lstStyle/>
          <a:p>
            <a:pPr marL="146050" lvl="0" algn="ctr" rtl="0">
              <a:spcBef>
                <a:spcPts val="0"/>
              </a:spcBef>
              <a:spcAft>
                <a:spcPts val="0"/>
              </a:spcAft>
              <a:buClr>
                <a:srgbClr val="000000"/>
              </a:buClr>
              <a:buSzPts val="1300"/>
            </a:pPr>
            <a:r>
              <a:rPr lang="en-US" sz="1200" i="1" dirty="0"/>
              <a:t>https://</a:t>
            </a:r>
            <a:r>
              <a:rPr lang="en-US" sz="1200" i="1" dirty="0" err="1"/>
              <a:t>ai.asu.edu</a:t>
            </a:r>
            <a:r>
              <a:rPr lang="en-US" sz="1200" i="1" dirty="0"/>
              <a:t>/</a:t>
            </a:r>
            <a:r>
              <a:rPr lang="en-US" sz="1200" i="1" dirty="0" err="1"/>
              <a:t>asu</a:t>
            </a:r>
            <a:r>
              <a:rPr lang="en-US" sz="1200" i="1" dirty="0"/>
              <a:t>-programs</a:t>
            </a:r>
          </a:p>
          <a:p>
            <a:pPr marL="146050" lvl="0" algn="ctr" rtl="0">
              <a:spcBef>
                <a:spcPts val="0"/>
              </a:spcBef>
              <a:spcAft>
                <a:spcPts val="0"/>
              </a:spcAft>
              <a:buClr>
                <a:srgbClr val="000000"/>
              </a:buClr>
              <a:buSzPts val="1300"/>
            </a:pPr>
            <a:r>
              <a:rPr lang="en-US" sz="1200" i="1" dirty="0"/>
              <a:t>Created via contributions from AE, ET, and </a:t>
            </a:r>
            <a:r>
              <a:rPr lang="en-US" sz="1200" i="1" dirty="0" err="1"/>
              <a:t>EdPlus</a:t>
            </a:r>
            <a:endParaRPr lang="en-US" sz="1200" i="1" dirty="0">
              <a:solidFill>
                <a:srgbClr val="000000"/>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900">
          <a:extLst>
            <a:ext uri="{FF2B5EF4-FFF2-40B4-BE49-F238E27FC236}">
              <a16:creationId xmlns:a16="http://schemas.microsoft.com/office/drawing/2014/main" id="{B1B61920-C204-11C7-F002-0BBB1849A255}"/>
            </a:ext>
          </a:extLst>
        </p:cNvPr>
        <p:cNvGrpSpPr/>
        <p:nvPr/>
      </p:nvGrpSpPr>
      <p:grpSpPr>
        <a:xfrm>
          <a:off x="0" y="0"/>
          <a:ext cx="0" cy="0"/>
          <a:chOff x="0" y="0"/>
          <a:chExt cx="0" cy="0"/>
        </a:xfrm>
      </p:grpSpPr>
      <p:pic>
        <p:nvPicPr>
          <p:cNvPr id="4901" name="Google Shape;4901;p151">
            <a:extLst>
              <a:ext uri="{FF2B5EF4-FFF2-40B4-BE49-F238E27FC236}">
                <a16:creationId xmlns:a16="http://schemas.microsoft.com/office/drawing/2014/main" id="{3E6287D8-7A3F-FFD5-2769-131D18AF8D9B}"/>
              </a:ext>
            </a:extLst>
          </p:cNvPr>
          <p:cNvPicPr preferRelativeResize="0"/>
          <p:nvPr/>
        </p:nvPicPr>
        <p:blipFill rotWithShape="1">
          <a:blip r:embed="rId3">
            <a:alphaModFix/>
          </a:blip>
          <a:srcRect t="303" b="15300"/>
          <a:stretch/>
        </p:blipFill>
        <p:spPr>
          <a:xfrm>
            <a:off x="0" y="0"/>
            <a:ext cx="9143823" cy="5143501"/>
          </a:xfrm>
          <a:prstGeom prst="rect">
            <a:avLst/>
          </a:prstGeom>
          <a:noFill/>
          <a:ln>
            <a:noFill/>
          </a:ln>
        </p:spPr>
      </p:pic>
      <p:sp>
        <p:nvSpPr>
          <p:cNvPr id="4902" name="Google Shape;4902;p151">
            <a:extLst>
              <a:ext uri="{FF2B5EF4-FFF2-40B4-BE49-F238E27FC236}">
                <a16:creationId xmlns:a16="http://schemas.microsoft.com/office/drawing/2014/main" id="{1C5FE740-CC27-E860-80CC-458ABE9321FA}"/>
              </a:ext>
            </a:extLst>
          </p:cNvPr>
          <p:cNvSpPr txBox="1">
            <a:spLocks noGrp="1"/>
          </p:cNvSpPr>
          <p:nvPr>
            <p:ph type="title"/>
          </p:nvPr>
        </p:nvSpPr>
        <p:spPr>
          <a:xfrm>
            <a:off x="0" y="171519"/>
            <a:ext cx="9144000" cy="5152800"/>
          </a:xfrm>
          <a:prstGeom prst="rect">
            <a:avLst/>
          </a:prstGeom>
        </p:spPr>
        <p:txBody>
          <a:bodyPr spcFirstLastPara="1" wrap="square" lIns="411475" tIns="320025" rIns="91425" bIns="182875" anchor="t" anchorCtr="0">
            <a:noAutofit/>
          </a:bodyPr>
          <a:lstStyle/>
          <a:p>
            <a:pPr marL="0" lvl="0" indent="0" algn="l" rtl="0">
              <a:spcBef>
                <a:spcPts val="0"/>
              </a:spcBef>
              <a:spcAft>
                <a:spcPts val="0"/>
              </a:spcAft>
              <a:buNone/>
            </a:pPr>
            <a:r>
              <a:rPr lang="en-US" dirty="0"/>
              <a:t>Guidelines, Tools and Policies</a:t>
            </a:r>
            <a:endParaRPr lang="en-US" sz="2800" dirty="0"/>
          </a:p>
        </p:txBody>
      </p:sp>
      <p:sp>
        <p:nvSpPr>
          <p:cNvPr id="4904" name="Google Shape;4904;p151">
            <a:extLst>
              <a:ext uri="{FF2B5EF4-FFF2-40B4-BE49-F238E27FC236}">
                <a16:creationId xmlns:a16="http://schemas.microsoft.com/office/drawing/2014/main" id="{59BA0592-070F-E12B-4E8C-697C918C9BB2}"/>
              </a:ext>
            </a:extLst>
          </p:cNvPr>
          <p:cNvSpPr txBox="1">
            <a:spLocks noGrp="1"/>
          </p:cNvSpPr>
          <p:nvPr>
            <p:ph type="body" idx="3"/>
          </p:nvPr>
        </p:nvSpPr>
        <p:spPr>
          <a:xfrm>
            <a:off x="505737" y="1540129"/>
            <a:ext cx="7999806" cy="420736"/>
          </a:xfrm>
          <a:prstGeom prst="rect">
            <a:avLst/>
          </a:prstGeom>
        </p:spPr>
        <p:txBody>
          <a:bodyPr spcFirstLastPara="1" wrap="square" lIns="0" tIns="0" rIns="0" bIns="0" anchor="t" anchorCtr="0">
            <a:noAutofit/>
          </a:bodyPr>
          <a:lstStyle/>
          <a:p>
            <a:pPr marL="0" lvl="0" indent="0" algn="l" rtl="0">
              <a:spcBef>
                <a:spcPts val="0"/>
              </a:spcBef>
              <a:spcAft>
                <a:spcPts val="800"/>
              </a:spcAft>
              <a:buNone/>
            </a:pPr>
            <a:r>
              <a:rPr lang="en-US" sz="1800" b="0" i="0" u="sng" strike="noStrike" dirty="0">
                <a:solidFill>
                  <a:schemeClr val="bg1"/>
                </a:solidFill>
                <a:effectLst/>
                <a:latin typeface="Arial" panose="020B0604020202020204" pitchFamily="34" charset="0"/>
              </a:rPr>
              <a:t>https://</a:t>
            </a:r>
            <a:r>
              <a:rPr lang="en-US" sz="1800" b="0" i="0" u="sng" strike="noStrike" dirty="0" err="1">
                <a:solidFill>
                  <a:schemeClr val="bg1"/>
                </a:solidFill>
                <a:effectLst/>
                <a:latin typeface="Arial" panose="020B0604020202020204" pitchFamily="34" charset="0"/>
              </a:rPr>
              <a:t>ai.asu.edu</a:t>
            </a:r>
            <a:r>
              <a:rPr lang="en-US" sz="1800" b="0" i="0" u="sng" strike="noStrike" dirty="0">
                <a:solidFill>
                  <a:schemeClr val="bg1"/>
                </a:solidFill>
                <a:effectLst/>
                <a:latin typeface="Arial" panose="020B0604020202020204" pitchFamily="34" charset="0"/>
              </a:rPr>
              <a:t>/digital-trust-guidelines </a:t>
            </a:r>
          </a:p>
          <a:p>
            <a:pPr marL="0" lvl="0" indent="0" algn="l" rtl="0">
              <a:spcBef>
                <a:spcPts val="0"/>
              </a:spcBef>
              <a:spcAft>
                <a:spcPts val="800"/>
              </a:spcAft>
              <a:buNone/>
            </a:pPr>
            <a:r>
              <a:rPr lang="en-US" sz="1200" dirty="0">
                <a:solidFill>
                  <a:schemeClr val="bg1"/>
                </a:solidFill>
              </a:rPr>
              <a:t>These guidelines have been reviewed and approved by Enterprise Technology Digital Trust, Cybersecurity, AI Acceleration, Learning Experience and the Office of General Council.</a:t>
            </a:r>
          </a:p>
          <a:p>
            <a:pPr marL="0" lvl="0" indent="0" algn="l" rtl="0">
              <a:spcBef>
                <a:spcPts val="0"/>
              </a:spcBef>
              <a:spcAft>
                <a:spcPts val="800"/>
              </a:spcAft>
              <a:buNone/>
            </a:pPr>
            <a:endParaRPr dirty="0">
              <a:solidFill>
                <a:schemeClr val="bg1"/>
              </a:solidFill>
            </a:endParaRPr>
          </a:p>
        </p:txBody>
      </p:sp>
      <p:sp>
        <p:nvSpPr>
          <p:cNvPr id="4905" name="Google Shape;4905;p151">
            <a:extLst>
              <a:ext uri="{FF2B5EF4-FFF2-40B4-BE49-F238E27FC236}">
                <a16:creationId xmlns:a16="http://schemas.microsoft.com/office/drawing/2014/main" id="{70FFDA0B-BD84-00C4-8FD6-7A3B29871D7F}"/>
              </a:ext>
            </a:extLst>
          </p:cNvPr>
          <p:cNvSpPr txBox="1">
            <a:spLocks noGrp="1"/>
          </p:cNvSpPr>
          <p:nvPr>
            <p:ph type="body" idx="4"/>
          </p:nvPr>
        </p:nvSpPr>
        <p:spPr>
          <a:xfrm>
            <a:off x="451724" y="3770793"/>
            <a:ext cx="5837052" cy="740850"/>
          </a:xfrm>
          <a:prstGeom prst="rect">
            <a:avLst/>
          </a:prstGeom>
        </p:spPr>
        <p:txBody>
          <a:bodyPr spcFirstLastPara="1" wrap="square" lIns="0" tIns="0" rIns="0" bIns="0" anchor="t" anchorCtr="0">
            <a:noAutofit/>
          </a:bodyPr>
          <a:lstStyle/>
          <a:p>
            <a:pPr marL="0" lvl="0" indent="0" algn="l" rtl="0">
              <a:spcBef>
                <a:spcPts val="0"/>
              </a:spcBef>
              <a:spcAft>
                <a:spcPts val="800"/>
              </a:spcAft>
              <a:buNone/>
            </a:pPr>
            <a:r>
              <a:rPr lang="en" sz="1800" dirty="0"/>
              <a:t>Academic Integrity: Syllabus Guidelines</a:t>
            </a:r>
            <a:endParaRPr sz="1800" dirty="0"/>
          </a:p>
        </p:txBody>
      </p:sp>
      <p:sp>
        <p:nvSpPr>
          <p:cNvPr id="4906" name="Google Shape;4906;p151">
            <a:extLst>
              <a:ext uri="{FF2B5EF4-FFF2-40B4-BE49-F238E27FC236}">
                <a16:creationId xmlns:a16="http://schemas.microsoft.com/office/drawing/2014/main" id="{F7110210-684C-9077-890C-01C03AD0F84C}"/>
              </a:ext>
            </a:extLst>
          </p:cNvPr>
          <p:cNvSpPr txBox="1">
            <a:spLocks noGrp="1"/>
          </p:cNvSpPr>
          <p:nvPr>
            <p:ph type="body" idx="5"/>
          </p:nvPr>
        </p:nvSpPr>
        <p:spPr>
          <a:xfrm>
            <a:off x="555797" y="4169739"/>
            <a:ext cx="7949746" cy="288637"/>
          </a:xfrm>
          <a:prstGeom prst="rect">
            <a:avLst/>
          </a:prstGeom>
        </p:spPr>
        <p:txBody>
          <a:bodyPr spcFirstLastPara="1" wrap="square" lIns="0" tIns="0" rIns="0" bIns="0" anchor="t" anchorCtr="0">
            <a:noAutofit/>
          </a:bodyPr>
          <a:lstStyle/>
          <a:p>
            <a:pPr marL="0" lvl="0" indent="0" algn="l" rtl="0">
              <a:spcBef>
                <a:spcPts val="0"/>
              </a:spcBef>
              <a:spcAft>
                <a:spcPts val="800"/>
              </a:spcAft>
              <a:buNone/>
            </a:pPr>
            <a:r>
              <a:rPr lang="en-US" sz="1600" b="0" i="0" u="sng" strike="noStrike" dirty="0">
                <a:solidFill>
                  <a:schemeClr val="bg1"/>
                </a:solidFill>
                <a:effectLst/>
                <a:latin typeface="Arial" panose="020B0604020202020204" pitchFamily="34" charset="0"/>
              </a:rPr>
              <a:t>https://</a:t>
            </a:r>
            <a:r>
              <a:rPr lang="en-US" sz="1600" b="0" i="0" u="sng" strike="noStrike" dirty="0" err="1">
                <a:solidFill>
                  <a:schemeClr val="bg1"/>
                </a:solidFill>
                <a:effectLst/>
                <a:latin typeface="Arial" panose="020B0604020202020204" pitchFamily="34" charset="0"/>
              </a:rPr>
              <a:t>docs.google.com</a:t>
            </a:r>
            <a:r>
              <a:rPr lang="en-US" sz="1600" b="0" i="0" u="sng" strike="noStrike" dirty="0">
                <a:solidFill>
                  <a:schemeClr val="bg1"/>
                </a:solidFill>
                <a:effectLst/>
                <a:latin typeface="Arial" panose="020B0604020202020204" pitchFamily="34" charset="0"/>
              </a:rPr>
              <a:t>/document/d/1u9RGD8oU3e16XkdFNC6k8tgXIzYW2L7yZ2ELW5LfZqQ/edit</a:t>
            </a:r>
            <a:endParaRPr sz="1600" dirty="0">
              <a:solidFill>
                <a:schemeClr val="bg1"/>
              </a:solidFill>
            </a:endParaRPr>
          </a:p>
        </p:txBody>
      </p:sp>
      <p:sp>
        <p:nvSpPr>
          <p:cNvPr id="2" name="Google Shape;4903;p151">
            <a:extLst>
              <a:ext uri="{FF2B5EF4-FFF2-40B4-BE49-F238E27FC236}">
                <a16:creationId xmlns:a16="http://schemas.microsoft.com/office/drawing/2014/main" id="{A1FA7728-E0AD-2405-64A7-58E9B095CC19}"/>
              </a:ext>
            </a:extLst>
          </p:cNvPr>
          <p:cNvSpPr txBox="1">
            <a:spLocks/>
          </p:cNvSpPr>
          <p:nvPr/>
        </p:nvSpPr>
        <p:spPr>
          <a:xfrm>
            <a:off x="451724" y="1085625"/>
            <a:ext cx="7999806" cy="74085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457200" algn="l" rtl="0">
              <a:lnSpc>
                <a:spcPct val="115000"/>
              </a:lnSpc>
              <a:spcBef>
                <a:spcPts val="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1pPr>
            <a:lvl2pPr marL="914400" marR="0" lvl="1"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2pPr>
            <a:lvl3pPr marL="1371600" marR="0" lvl="2"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3pPr>
            <a:lvl4pPr marL="1828800" marR="0" lvl="3"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4pPr>
            <a:lvl5pPr marL="2286000" marR="0" lvl="4"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5pPr>
            <a:lvl6pPr marL="2743200" marR="0" lvl="5"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6pPr>
            <a:lvl7pPr marL="3200400" marR="0" lvl="6"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7pPr>
            <a:lvl8pPr marL="3657600" marR="0" lvl="7"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8pPr>
            <a:lvl9pPr marL="4114800" marR="0" lvl="8" indent="-457200" algn="l" rtl="0">
              <a:lnSpc>
                <a:spcPct val="115000"/>
              </a:lnSpc>
              <a:spcBef>
                <a:spcPts val="800"/>
              </a:spcBef>
              <a:spcAft>
                <a:spcPts val="80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9pPr>
          </a:lstStyle>
          <a:p>
            <a:pPr marL="0" indent="0">
              <a:spcAft>
                <a:spcPts val="800"/>
              </a:spcAft>
              <a:buFont typeface="Arial"/>
              <a:buNone/>
            </a:pPr>
            <a:r>
              <a:rPr lang="en-US" sz="1800" dirty="0"/>
              <a:t>Digital Trust Guidelines for Generative Artificial Intelligence Use </a:t>
            </a:r>
          </a:p>
        </p:txBody>
      </p:sp>
      <p:sp>
        <p:nvSpPr>
          <p:cNvPr id="5" name="Google Shape;4903;p151">
            <a:extLst>
              <a:ext uri="{FF2B5EF4-FFF2-40B4-BE49-F238E27FC236}">
                <a16:creationId xmlns:a16="http://schemas.microsoft.com/office/drawing/2014/main" id="{FD503B77-B9A8-4498-9EC9-C15CA6FDCF3F}"/>
              </a:ext>
            </a:extLst>
          </p:cNvPr>
          <p:cNvSpPr txBox="1">
            <a:spLocks/>
          </p:cNvSpPr>
          <p:nvPr/>
        </p:nvSpPr>
        <p:spPr>
          <a:xfrm>
            <a:off x="451724" y="2516514"/>
            <a:ext cx="7999806" cy="46281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457200" algn="l" rtl="0">
              <a:lnSpc>
                <a:spcPct val="115000"/>
              </a:lnSpc>
              <a:spcBef>
                <a:spcPts val="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1pPr>
            <a:lvl2pPr marL="914400" marR="0" lvl="1"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2pPr>
            <a:lvl3pPr marL="1371600" marR="0" lvl="2"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3pPr>
            <a:lvl4pPr marL="1828800" marR="0" lvl="3"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4pPr>
            <a:lvl5pPr marL="2286000" marR="0" lvl="4"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5pPr>
            <a:lvl6pPr marL="2743200" marR="0" lvl="5"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6pPr>
            <a:lvl7pPr marL="3200400" marR="0" lvl="6"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7pPr>
            <a:lvl8pPr marL="3657600" marR="0" lvl="7" indent="-457200" algn="l" rtl="0">
              <a:lnSpc>
                <a:spcPct val="115000"/>
              </a:lnSpc>
              <a:spcBef>
                <a:spcPts val="800"/>
              </a:spcBef>
              <a:spcAft>
                <a:spcPts val="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8pPr>
            <a:lvl9pPr marL="4114800" marR="0" lvl="8" indent="-457200" algn="l" rtl="0">
              <a:lnSpc>
                <a:spcPct val="115000"/>
              </a:lnSpc>
              <a:spcBef>
                <a:spcPts val="800"/>
              </a:spcBef>
              <a:spcAft>
                <a:spcPts val="800"/>
              </a:spcAft>
              <a:buClr>
                <a:schemeClr val="accent1"/>
              </a:buClr>
              <a:buSzPts val="3600"/>
              <a:buFont typeface="Arial"/>
              <a:buChar char="■"/>
              <a:defRPr sz="3600" b="1" i="0" u="none" strike="noStrike" cap="none">
                <a:solidFill>
                  <a:schemeClr val="accent1"/>
                </a:solidFill>
                <a:latin typeface="Arial"/>
                <a:ea typeface="Arial"/>
                <a:cs typeface="Arial"/>
                <a:sym typeface="Arial"/>
              </a:defRPr>
            </a:lvl9pPr>
          </a:lstStyle>
          <a:p>
            <a:pPr marL="0" indent="0">
              <a:spcAft>
                <a:spcPts val="800"/>
              </a:spcAft>
              <a:buFont typeface="Arial"/>
              <a:buNone/>
            </a:pPr>
            <a:r>
              <a:rPr lang="en-US" sz="1800" dirty="0"/>
              <a:t>Generative AI Tools</a:t>
            </a:r>
          </a:p>
        </p:txBody>
      </p:sp>
      <p:sp>
        <p:nvSpPr>
          <p:cNvPr id="6" name="Google Shape;4906;p151">
            <a:extLst>
              <a:ext uri="{FF2B5EF4-FFF2-40B4-BE49-F238E27FC236}">
                <a16:creationId xmlns:a16="http://schemas.microsoft.com/office/drawing/2014/main" id="{0FFF64CA-1D99-8266-8756-814F8CE6A1BF}"/>
              </a:ext>
            </a:extLst>
          </p:cNvPr>
          <p:cNvSpPr txBox="1">
            <a:spLocks/>
          </p:cNvSpPr>
          <p:nvPr/>
        </p:nvSpPr>
        <p:spPr>
          <a:xfrm>
            <a:off x="528744" y="2867894"/>
            <a:ext cx="7949746" cy="288637"/>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55600" algn="l" rtl="0">
              <a:lnSpc>
                <a:spcPct val="115000"/>
              </a:lnSpc>
              <a:spcBef>
                <a:spcPts val="0"/>
              </a:spcBef>
              <a:spcAft>
                <a:spcPts val="0"/>
              </a:spcAft>
              <a:buClr>
                <a:schemeClr val="lt1"/>
              </a:buClr>
              <a:buSzPts val="2000"/>
              <a:buFont typeface="Arial"/>
              <a:buChar char="●"/>
              <a:defRPr sz="2000" b="1" i="0" u="none" strike="noStrike" cap="none">
                <a:solidFill>
                  <a:schemeClr val="lt1"/>
                </a:solidFill>
                <a:latin typeface="Arial"/>
                <a:ea typeface="Arial"/>
                <a:cs typeface="Arial"/>
                <a:sym typeface="Arial"/>
              </a:defRPr>
            </a:lvl1pPr>
            <a:lvl2pPr marL="914400" marR="0" lvl="1" indent="-355600" algn="l" rtl="0">
              <a:lnSpc>
                <a:spcPct val="115000"/>
              </a:lnSpc>
              <a:spcBef>
                <a:spcPts val="800"/>
              </a:spcBef>
              <a:spcAft>
                <a:spcPts val="0"/>
              </a:spcAft>
              <a:buClr>
                <a:schemeClr val="lt1"/>
              </a:buClr>
              <a:buSzPts val="2000"/>
              <a:buFont typeface="Arial"/>
              <a:buChar char="○"/>
              <a:defRPr sz="2000" b="1" i="0" u="none" strike="noStrike" cap="none">
                <a:solidFill>
                  <a:schemeClr val="lt1"/>
                </a:solidFill>
                <a:latin typeface="Arial"/>
                <a:ea typeface="Arial"/>
                <a:cs typeface="Arial"/>
                <a:sym typeface="Arial"/>
              </a:defRPr>
            </a:lvl2pPr>
            <a:lvl3pPr marL="1371600" marR="0" lvl="2" indent="-355600" algn="l" rtl="0">
              <a:lnSpc>
                <a:spcPct val="115000"/>
              </a:lnSpc>
              <a:spcBef>
                <a:spcPts val="800"/>
              </a:spcBef>
              <a:spcAft>
                <a:spcPts val="0"/>
              </a:spcAft>
              <a:buClr>
                <a:schemeClr val="lt1"/>
              </a:buClr>
              <a:buSzPts val="2000"/>
              <a:buFont typeface="Arial"/>
              <a:buChar char="■"/>
              <a:defRPr sz="2000" b="1" i="0" u="none" strike="noStrike" cap="none">
                <a:solidFill>
                  <a:schemeClr val="lt1"/>
                </a:solidFill>
                <a:latin typeface="Arial"/>
                <a:ea typeface="Arial"/>
                <a:cs typeface="Arial"/>
                <a:sym typeface="Arial"/>
              </a:defRPr>
            </a:lvl3pPr>
            <a:lvl4pPr marL="1828800" marR="0" lvl="3" indent="-355600" algn="l" rtl="0">
              <a:lnSpc>
                <a:spcPct val="115000"/>
              </a:lnSpc>
              <a:spcBef>
                <a:spcPts val="800"/>
              </a:spcBef>
              <a:spcAft>
                <a:spcPts val="0"/>
              </a:spcAft>
              <a:buClr>
                <a:schemeClr val="lt1"/>
              </a:buClr>
              <a:buSzPts val="2000"/>
              <a:buFont typeface="Arial"/>
              <a:buChar char="●"/>
              <a:defRPr sz="2000" b="1" i="0" u="none" strike="noStrike" cap="none">
                <a:solidFill>
                  <a:schemeClr val="lt1"/>
                </a:solidFill>
                <a:latin typeface="Arial"/>
                <a:ea typeface="Arial"/>
                <a:cs typeface="Arial"/>
                <a:sym typeface="Arial"/>
              </a:defRPr>
            </a:lvl4pPr>
            <a:lvl5pPr marL="2286000" marR="0" lvl="4" indent="-355600" algn="l" rtl="0">
              <a:lnSpc>
                <a:spcPct val="115000"/>
              </a:lnSpc>
              <a:spcBef>
                <a:spcPts val="800"/>
              </a:spcBef>
              <a:spcAft>
                <a:spcPts val="0"/>
              </a:spcAft>
              <a:buClr>
                <a:schemeClr val="lt1"/>
              </a:buClr>
              <a:buSzPts val="2000"/>
              <a:buFont typeface="Arial"/>
              <a:buChar char="○"/>
              <a:defRPr sz="2000" b="1" i="0" u="none" strike="noStrike" cap="none">
                <a:solidFill>
                  <a:schemeClr val="lt1"/>
                </a:solidFill>
                <a:latin typeface="Arial"/>
                <a:ea typeface="Arial"/>
                <a:cs typeface="Arial"/>
                <a:sym typeface="Arial"/>
              </a:defRPr>
            </a:lvl5pPr>
            <a:lvl6pPr marL="2743200" marR="0" lvl="5" indent="-355600" algn="l" rtl="0">
              <a:lnSpc>
                <a:spcPct val="115000"/>
              </a:lnSpc>
              <a:spcBef>
                <a:spcPts val="800"/>
              </a:spcBef>
              <a:spcAft>
                <a:spcPts val="0"/>
              </a:spcAft>
              <a:buClr>
                <a:schemeClr val="lt1"/>
              </a:buClr>
              <a:buSzPts val="2000"/>
              <a:buFont typeface="Arial"/>
              <a:buChar char="■"/>
              <a:defRPr sz="2000" b="1" i="0" u="none" strike="noStrike" cap="none">
                <a:solidFill>
                  <a:schemeClr val="lt1"/>
                </a:solidFill>
                <a:latin typeface="Arial"/>
                <a:ea typeface="Arial"/>
                <a:cs typeface="Arial"/>
                <a:sym typeface="Arial"/>
              </a:defRPr>
            </a:lvl6pPr>
            <a:lvl7pPr marL="3200400" marR="0" lvl="6" indent="-355600" algn="l" rtl="0">
              <a:lnSpc>
                <a:spcPct val="115000"/>
              </a:lnSpc>
              <a:spcBef>
                <a:spcPts val="800"/>
              </a:spcBef>
              <a:spcAft>
                <a:spcPts val="0"/>
              </a:spcAft>
              <a:buClr>
                <a:schemeClr val="lt1"/>
              </a:buClr>
              <a:buSzPts val="2000"/>
              <a:buFont typeface="Arial"/>
              <a:buChar char="●"/>
              <a:defRPr sz="2000" b="1" i="0" u="none" strike="noStrike" cap="none">
                <a:solidFill>
                  <a:schemeClr val="lt1"/>
                </a:solidFill>
                <a:latin typeface="Arial"/>
                <a:ea typeface="Arial"/>
                <a:cs typeface="Arial"/>
                <a:sym typeface="Arial"/>
              </a:defRPr>
            </a:lvl7pPr>
            <a:lvl8pPr marL="3657600" marR="0" lvl="7" indent="-355600" algn="l" rtl="0">
              <a:lnSpc>
                <a:spcPct val="115000"/>
              </a:lnSpc>
              <a:spcBef>
                <a:spcPts val="800"/>
              </a:spcBef>
              <a:spcAft>
                <a:spcPts val="0"/>
              </a:spcAft>
              <a:buClr>
                <a:schemeClr val="lt1"/>
              </a:buClr>
              <a:buSzPts val="2000"/>
              <a:buFont typeface="Arial"/>
              <a:buChar char="○"/>
              <a:defRPr sz="2000" b="1" i="0" u="none" strike="noStrike" cap="none">
                <a:solidFill>
                  <a:schemeClr val="lt1"/>
                </a:solidFill>
                <a:latin typeface="Arial"/>
                <a:ea typeface="Arial"/>
                <a:cs typeface="Arial"/>
                <a:sym typeface="Arial"/>
              </a:defRPr>
            </a:lvl8pPr>
            <a:lvl9pPr marL="4114800" marR="0" lvl="8" indent="-355600" algn="l" rtl="0">
              <a:lnSpc>
                <a:spcPct val="115000"/>
              </a:lnSpc>
              <a:spcBef>
                <a:spcPts val="800"/>
              </a:spcBef>
              <a:spcAft>
                <a:spcPts val="800"/>
              </a:spcAft>
              <a:buClr>
                <a:schemeClr val="lt1"/>
              </a:buClr>
              <a:buSzPts val="2000"/>
              <a:buFont typeface="Arial"/>
              <a:buChar char="■"/>
              <a:defRPr sz="2000" b="1" i="0" u="none" strike="noStrike" cap="none">
                <a:solidFill>
                  <a:schemeClr val="lt1"/>
                </a:solidFill>
                <a:latin typeface="Arial"/>
                <a:ea typeface="Arial"/>
                <a:cs typeface="Arial"/>
                <a:sym typeface="Arial"/>
              </a:defRPr>
            </a:lvl9pPr>
          </a:lstStyle>
          <a:p>
            <a:pPr marL="0" indent="0">
              <a:spcAft>
                <a:spcPts val="800"/>
              </a:spcAft>
              <a:buFont typeface="Arial"/>
              <a:buNone/>
            </a:pPr>
            <a:r>
              <a:rPr lang="en-US" sz="1600" b="0" u="sng" dirty="0">
                <a:solidFill>
                  <a:schemeClr val="bg1"/>
                </a:solidFill>
                <a:latin typeface="Arial" panose="020B0604020202020204" pitchFamily="34" charset="0"/>
              </a:rPr>
              <a:t>https://</a:t>
            </a:r>
            <a:r>
              <a:rPr lang="en-US" sz="1600" b="0" u="sng" dirty="0" err="1">
                <a:solidFill>
                  <a:schemeClr val="bg1"/>
                </a:solidFill>
                <a:latin typeface="Arial" panose="020B0604020202020204" pitchFamily="34" charset="0"/>
              </a:rPr>
              <a:t>ai.asu.edu</a:t>
            </a:r>
            <a:r>
              <a:rPr lang="en-US" sz="1600" b="0" u="sng" dirty="0">
                <a:solidFill>
                  <a:schemeClr val="bg1"/>
                </a:solidFill>
                <a:latin typeface="Arial" panose="020B0604020202020204" pitchFamily="34" charset="0"/>
              </a:rPr>
              <a:t>/generative-ai-tools </a:t>
            </a:r>
          </a:p>
          <a:p>
            <a:pPr marL="0" indent="0">
              <a:spcAft>
                <a:spcPts val="800"/>
              </a:spcAft>
              <a:buFont typeface="Arial"/>
              <a:buNone/>
            </a:pPr>
            <a:r>
              <a:rPr lang="en-US" sz="1200" dirty="0">
                <a:solidFill>
                  <a:schemeClr val="bg1"/>
                </a:solidFill>
              </a:rPr>
              <a:t>View the generative AI tools that have completed the ASU VITRA process and are approved for use at the departmental level.</a:t>
            </a:r>
          </a:p>
        </p:txBody>
      </p:sp>
    </p:spTree>
    <p:extLst>
      <p:ext uri="{BB962C8B-B14F-4D97-AF65-F5344CB8AC3E}">
        <p14:creationId xmlns:p14="http://schemas.microsoft.com/office/powerpoint/2010/main" val="208619069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DE6D7AE-7BD3-54CB-17D2-6C990AE0D878}"/>
              </a:ext>
            </a:extLst>
          </p:cNvPr>
          <p:cNvSpPr>
            <a:spLocks noGrp="1"/>
          </p:cNvSpPr>
          <p:nvPr>
            <p:ph type="title"/>
          </p:nvPr>
        </p:nvSpPr>
        <p:spPr/>
        <p:txBody>
          <a:bodyPr/>
          <a:lstStyle/>
          <a:p>
            <a:r>
              <a:rPr lang="en-US" sz="3200" b="1" i="0" u="none" strike="noStrike" dirty="0" err="1">
                <a:solidFill>
                  <a:srgbClr val="000000"/>
                </a:solidFill>
                <a:effectLst/>
                <a:latin typeface="Arial" panose="020B0604020202020204" pitchFamily="34" charset="0"/>
              </a:rPr>
              <a:t>OpenAI</a:t>
            </a:r>
            <a:r>
              <a:rPr lang="en-US" sz="3200" b="1" i="0" u="none" strike="noStrike" dirty="0">
                <a:solidFill>
                  <a:srgbClr val="000000"/>
                </a:solidFill>
                <a:effectLst/>
                <a:latin typeface="Arial" panose="020B0604020202020204" pitchFamily="34" charset="0"/>
              </a:rPr>
              <a:t> Collaboration Call for Proposals</a:t>
            </a:r>
            <a:br>
              <a:rPr lang="en-US" b="1" dirty="0">
                <a:effectLst/>
              </a:rPr>
            </a:br>
            <a:endParaRPr lang="en-US" dirty="0"/>
          </a:p>
        </p:txBody>
      </p:sp>
      <p:sp>
        <p:nvSpPr>
          <p:cNvPr id="7" name="TextBox 6">
            <a:extLst>
              <a:ext uri="{FF2B5EF4-FFF2-40B4-BE49-F238E27FC236}">
                <a16:creationId xmlns:a16="http://schemas.microsoft.com/office/drawing/2014/main" id="{379B8ACB-1DFD-BB6E-CD11-CD12A3D7B9BB}"/>
              </a:ext>
            </a:extLst>
          </p:cNvPr>
          <p:cNvSpPr txBox="1"/>
          <p:nvPr/>
        </p:nvSpPr>
        <p:spPr>
          <a:xfrm>
            <a:off x="468021" y="1399808"/>
            <a:ext cx="7729115" cy="1477328"/>
          </a:xfrm>
          <a:prstGeom prst="rect">
            <a:avLst/>
          </a:prstGeom>
          <a:noFill/>
        </p:spPr>
        <p:txBody>
          <a:bodyPr wrap="square">
            <a:spAutoFit/>
          </a:bodyPr>
          <a:lstStyle/>
          <a:p>
            <a:pPr rtl="0">
              <a:spcBef>
                <a:spcPts val="0"/>
              </a:spcBef>
              <a:spcAft>
                <a:spcPts val="0"/>
              </a:spcAft>
            </a:pPr>
            <a:r>
              <a:rPr lang="en-US" sz="1800" b="1" i="0" u="none" strike="noStrike" dirty="0">
                <a:solidFill>
                  <a:srgbClr val="000000"/>
                </a:solidFill>
                <a:effectLst/>
                <a:latin typeface="Arial" panose="020B0604020202020204" pitchFamily="34" charset="0"/>
              </a:rPr>
              <a:t>February 1st a form to submit for the AI Innovation Challenge will be released for faculty, staff and researchers to submit proposals for </a:t>
            </a:r>
            <a:r>
              <a:rPr lang="en-US" sz="1800" b="1" i="0" u="none" strike="noStrike" dirty="0" err="1">
                <a:solidFill>
                  <a:srgbClr val="000000"/>
                </a:solidFill>
                <a:effectLst/>
                <a:latin typeface="Arial" panose="020B0604020202020204" pitchFamily="34" charset="0"/>
              </a:rPr>
              <a:t>ChatGPT</a:t>
            </a:r>
            <a:r>
              <a:rPr lang="en-US" sz="1800" b="1" i="0" u="none" strike="noStrike" dirty="0">
                <a:solidFill>
                  <a:srgbClr val="000000"/>
                </a:solidFill>
                <a:effectLst/>
                <a:latin typeface="Arial" panose="020B0604020202020204" pitchFamily="34" charset="0"/>
              </a:rPr>
              <a:t> Enterprise access. Proposals will be evaluated on alignment to charter, potential for impact, innovation and originality and comprehensiveness of assessment plan.</a:t>
            </a:r>
            <a:endParaRPr lang="en-US" sz="1600" b="1" dirty="0">
              <a:effectLst/>
            </a:endParaRPr>
          </a:p>
        </p:txBody>
      </p:sp>
    </p:spTree>
    <p:extLst>
      <p:ext uri="{BB962C8B-B14F-4D97-AF65-F5344CB8AC3E}">
        <p14:creationId xmlns:p14="http://schemas.microsoft.com/office/powerpoint/2010/main" val="296173545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sp>
        <p:nvSpPr>
          <p:cNvPr id="403" name="Google Shape;403;p97"/>
          <p:cNvSpPr/>
          <p:nvPr/>
        </p:nvSpPr>
        <p:spPr>
          <a:xfrm>
            <a:off x="5011200" y="-8250"/>
            <a:ext cx="4132800" cy="5160000"/>
          </a:xfrm>
          <a:prstGeom prst="rect">
            <a:avLst/>
          </a:prstGeom>
          <a:solidFill>
            <a:srgbClr val="FFC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4" name="Google Shape;404;p97"/>
          <p:cNvPicPr preferRelativeResize="0"/>
          <p:nvPr/>
        </p:nvPicPr>
        <p:blipFill>
          <a:blip r:embed="rId3">
            <a:alphaModFix/>
          </a:blip>
          <a:stretch>
            <a:fillRect/>
          </a:stretch>
        </p:blipFill>
        <p:spPr>
          <a:xfrm>
            <a:off x="211087" y="210700"/>
            <a:ext cx="1439586" cy="400200"/>
          </a:xfrm>
          <a:prstGeom prst="rect">
            <a:avLst/>
          </a:prstGeom>
          <a:noFill/>
          <a:ln>
            <a:noFill/>
          </a:ln>
        </p:spPr>
      </p:pic>
      <p:sp>
        <p:nvSpPr>
          <p:cNvPr id="405" name="Google Shape;405;p97"/>
          <p:cNvSpPr/>
          <p:nvPr/>
        </p:nvSpPr>
        <p:spPr>
          <a:xfrm>
            <a:off x="770825" y="4231450"/>
            <a:ext cx="320100" cy="312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97"/>
          <p:cNvSpPr txBox="1"/>
          <p:nvPr/>
        </p:nvSpPr>
        <p:spPr>
          <a:xfrm>
            <a:off x="329250" y="1918855"/>
            <a:ext cx="3532200" cy="5172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Clr>
                <a:srgbClr val="000000"/>
              </a:buClr>
              <a:buSzPts val="1100"/>
              <a:buFont typeface="Arial"/>
              <a:buNone/>
            </a:pPr>
            <a:r>
              <a:rPr lang="en" sz="2400" b="1" dirty="0" err="1">
                <a:solidFill>
                  <a:schemeClr val="bg1"/>
                </a:solidFill>
                <a:highlight>
                  <a:srgbClr val="000000"/>
                </a:highlight>
              </a:rPr>
              <a:t>ai.asu.edu</a:t>
            </a:r>
            <a:endParaRPr sz="2400" b="1" dirty="0">
              <a:solidFill>
                <a:schemeClr val="bg1"/>
              </a:solidFill>
              <a:highlight>
                <a:srgbClr val="000000"/>
              </a:highlight>
            </a:endParaRPr>
          </a:p>
        </p:txBody>
      </p:sp>
      <p:sp>
        <p:nvSpPr>
          <p:cNvPr id="407" name="Google Shape;407;p97"/>
          <p:cNvSpPr/>
          <p:nvPr/>
        </p:nvSpPr>
        <p:spPr>
          <a:xfrm>
            <a:off x="420625" y="2478455"/>
            <a:ext cx="3018300" cy="1206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US" sz="1050" dirty="0">
                <a:solidFill>
                  <a:schemeClr val="dk1"/>
                </a:solidFill>
              </a:rPr>
              <a:t>This website serves as a showcase and central hub to highlight the multifaceted impact of augmented intelligence (AI) on learning, research, and work. Outlining the enterprise’s holistic approach to AI, it provides compelling success stories, valuable resources, and opportunities for active participation. </a:t>
            </a:r>
          </a:p>
          <a:p>
            <a:pPr marL="0" lvl="0" indent="0" algn="l" rtl="0">
              <a:lnSpc>
                <a:spcPct val="115000"/>
              </a:lnSpc>
              <a:spcBef>
                <a:spcPts val="0"/>
              </a:spcBef>
              <a:spcAft>
                <a:spcPts val="0"/>
              </a:spcAft>
              <a:buClr>
                <a:schemeClr val="dk1"/>
              </a:buClr>
              <a:buSzPts val="1100"/>
              <a:buFont typeface="Arial"/>
              <a:buNone/>
            </a:pPr>
            <a:endParaRPr lang="en-US" sz="1050" dirty="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lang="en-US" sz="1050" dirty="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lang="en-US" sz="1050" dirty="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lang="en-US" sz="1050" dirty="0">
              <a:solidFill>
                <a:schemeClr val="dk1"/>
              </a:solidFill>
            </a:endParaRPr>
          </a:p>
        </p:txBody>
      </p:sp>
      <p:sp>
        <p:nvSpPr>
          <p:cNvPr id="408" name="Google Shape;408;p97"/>
          <p:cNvSpPr txBox="1"/>
          <p:nvPr/>
        </p:nvSpPr>
        <p:spPr>
          <a:xfrm>
            <a:off x="329250" y="4443450"/>
            <a:ext cx="1763100" cy="322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800" b="1"/>
          </a:p>
        </p:txBody>
      </p:sp>
      <p:sp>
        <p:nvSpPr>
          <p:cNvPr id="409" name="Google Shape;409;p97"/>
          <p:cNvSpPr txBox="1"/>
          <p:nvPr/>
        </p:nvSpPr>
        <p:spPr>
          <a:xfrm>
            <a:off x="211075" y="646825"/>
            <a:ext cx="2228400" cy="569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2500" b="1">
              <a:solidFill>
                <a:srgbClr val="FF0000"/>
              </a:solidFill>
              <a:highlight>
                <a:schemeClr val="lt1"/>
              </a:highlight>
            </a:endParaRPr>
          </a:p>
        </p:txBody>
      </p:sp>
      <p:grpSp>
        <p:nvGrpSpPr>
          <p:cNvPr id="410" name="Google Shape;410;p97"/>
          <p:cNvGrpSpPr/>
          <p:nvPr/>
        </p:nvGrpSpPr>
        <p:grpSpPr>
          <a:xfrm>
            <a:off x="3307130" y="854843"/>
            <a:ext cx="6352037" cy="3322627"/>
            <a:chOff x="3846625" y="1153899"/>
            <a:chExt cx="5355398" cy="2684083"/>
          </a:xfrm>
        </p:grpSpPr>
        <p:sp>
          <p:nvSpPr>
            <p:cNvPr id="411" name="Google Shape;411;p97"/>
            <p:cNvSpPr/>
            <p:nvPr/>
          </p:nvSpPr>
          <p:spPr>
            <a:xfrm>
              <a:off x="4329586" y="1167032"/>
              <a:ext cx="4361100" cy="2583000"/>
            </a:xfrm>
            <a:custGeom>
              <a:avLst/>
              <a:gdLst/>
              <a:ahLst/>
              <a:cxnLst/>
              <a:rect l="l" t="t" r="r" b="b"/>
              <a:pathLst>
                <a:path w="120000" h="120000" extrusionOk="0">
                  <a:moveTo>
                    <a:pt x="0" y="117094"/>
                  </a:moveTo>
                  <a:lnTo>
                    <a:pt x="0" y="4827"/>
                  </a:lnTo>
                  <a:cubicBezTo>
                    <a:pt x="0" y="2155"/>
                    <a:pt x="1461" y="0"/>
                    <a:pt x="3272" y="0"/>
                  </a:cubicBezTo>
                  <a:lnTo>
                    <a:pt x="116738" y="0"/>
                  </a:lnTo>
                  <a:cubicBezTo>
                    <a:pt x="118527" y="0"/>
                    <a:pt x="120000" y="2155"/>
                    <a:pt x="120000" y="4827"/>
                  </a:cubicBezTo>
                  <a:lnTo>
                    <a:pt x="120000" y="117094"/>
                  </a:lnTo>
                  <a:cubicBezTo>
                    <a:pt x="120000" y="118683"/>
                    <a:pt x="119116" y="120000"/>
                    <a:pt x="118038" y="120000"/>
                  </a:cubicBezTo>
                  <a:lnTo>
                    <a:pt x="1966" y="120000"/>
                  </a:lnTo>
                  <a:cubicBezTo>
                    <a:pt x="872" y="120000"/>
                    <a:pt x="0" y="118727"/>
                    <a:pt x="0" y="117094"/>
                  </a:cubicBezTo>
                </a:path>
              </a:pathLst>
            </a:custGeom>
            <a:solidFill>
              <a:srgbClr val="333333"/>
            </a:solidFill>
            <a:ln>
              <a:noFill/>
            </a:ln>
            <a:effectLst>
              <a:outerShdw blurRad="171450" dist="133350" dir="5400000" algn="bl" rotWithShape="0">
                <a:srgbClr val="000000">
                  <a:alpha val="2200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412" name="Google Shape;412;p97"/>
            <p:cNvSpPr/>
            <p:nvPr/>
          </p:nvSpPr>
          <p:spPr>
            <a:xfrm>
              <a:off x="4320575" y="1153899"/>
              <a:ext cx="4379100" cy="2605500"/>
            </a:xfrm>
            <a:custGeom>
              <a:avLst/>
              <a:gdLst/>
              <a:ahLst/>
              <a:cxnLst/>
              <a:rect l="l" t="t" r="r" b="b"/>
              <a:pathLst>
                <a:path w="120000" h="120000" extrusionOk="0">
                  <a:moveTo>
                    <a:pt x="117844" y="120000"/>
                  </a:moveTo>
                  <a:lnTo>
                    <a:pt x="2155" y="120000"/>
                  </a:lnTo>
                  <a:cubicBezTo>
                    <a:pt x="1072" y="120000"/>
                    <a:pt x="0" y="118422"/>
                    <a:pt x="0" y="116833"/>
                  </a:cubicBezTo>
                  <a:lnTo>
                    <a:pt x="0" y="4844"/>
                  </a:lnTo>
                  <a:cubicBezTo>
                    <a:pt x="0" y="2166"/>
                    <a:pt x="1661" y="0"/>
                    <a:pt x="3483" y="0"/>
                  </a:cubicBezTo>
                  <a:lnTo>
                    <a:pt x="116511" y="0"/>
                  </a:lnTo>
                  <a:cubicBezTo>
                    <a:pt x="118327" y="0"/>
                    <a:pt x="120000" y="2166"/>
                    <a:pt x="120000" y="4844"/>
                  </a:cubicBezTo>
                  <a:lnTo>
                    <a:pt x="120000" y="116833"/>
                  </a:lnTo>
                  <a:cubicBezTo>
                    <a:pt x="120000" y="118422"/>
                    <a:pt x="118938" y="120000"/>
                    <a:pt x="117844" y="120000"/>
                  </a:cubicBezTo>
                  <a:close/>
                  <a:moveTo>
                    <a:pt x="2250" y="119572"/>
                  </a:moveTo>
                  <a:lnTo>
                    <a:pt x="117744" y="119572"/>
                  </a:lnTo>
                  <a:cubicBezTo>
                    <a:pt x="118822" y="119572"/>
                    <a:pt x="119700" y="118272"/>
                    <a:pt x="119700" y="116694"/>
                  </a:cubicBezTo>
                  <a:lnTo>
                    <a:pt x="119700" y="5416"/>
                  </a:lnTo>
                  <a:cubicBezTo>
                    <a:pt x="119700" y="2827"/>
                    <a:pt x="118272" y="727"/>
                    <a:pt x="116511" y="727"/>
                  </a:cubicBezTo>
                  <a:lnTo>
                    <a:pt x="3483" y="727"/>
                  </a:lnTo>
                  <a:cubicBezTo>
                    <a:pt x="1727" y="727"/>
                    <a:pt x="300" y="2827"/>
                    <a:pt x="300" y="5416"/>
                  </a:cubicBezTo>
                  <a:lnTo>
                    <a:pt x="300" y="116694"/>
                  </a:lnTo>
                  <a:cubicBezTo>
                    <a:pt x="300" y="118272"/>
                    <a:pt x="1177" y="119572"/>
                    <a:pt x="2250" y="119572"/>
                  </a:cubicBezTo>
                  <a:close/>
                </a:path>
              </a:pathLst>
            </a:custGeom>
            <a:solidFill>
              <a:srgbClr val="696A6D"/>
            </a:solidFill>
            <a:ln>
              <a:noFill/>
            </a:ln>
            <a:effectLst>
              <a:outerShdw blurRad="171450" dist="133350" dir="5400000" algn="bl" rotWithShape="0">
                <a:srgbClr val="000000">
                  <a:alpha val="2200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nvGrpSpPr>
            <p:cNvPr id="413" name="Google Shape;413;p97"/>
            <p:cNvGrpSpPr/>
            <p:nvPr/>
          </p:nvGrpSpPr>
          <p:grpSpPr>
            <a:xfrm>
              <a:off x="3846625" y="3736726"/>
              <a:ext cx="5355398" cy="69285"/>
              <a:chOff x="0" y="0"/>
              <a:chExt cx="9321841" cy="120600"/>
            </a:xfrm>
          </p:grpSpPr>
          <p:sp>
            <p:nvSpPr>
              <p:cNvPr id="414" name="Google Shape;414;p97"/>
              <p:cNvSpPr/>
              <p:nvPr/>
            </p:nvSpPr>
            <p:spPr>
              <a:xfrm>
                <a:off x="0" y="0"/>
                <a:ext cx="4663500" cy="120600"/>
              </a:xfrm>
              <a:prstGeom prst="rect">
                <a:avLst/>
              </a:prstGeom>
              <a:gradFill>
                <a:gsLst>
                  <a:gs pos="0">
                    <a:srgbClr val="464847"/>
                  </a:gs>
                  <a:gs pos="1080">
                    <a:srgbClr val="3B4142"/>
                  </a:gs>
                  <a:gs pos="1410">
                    <a:srgbClr val="727679"/>
                  </a:gs>
                  <a:gs pos="1680">
                    <a:srgbClr val="A9ACB0"/>
                  </a:gs>
                  <a:gs pos="3440">
                    <a:srgbClr val="787B80"/>
                  </a:gs>
                  <a:gs pos="5319">
                    <a:srgbClr val="484B4F"/>
                  </a:gs>
                  <a:gs pos="13480">
                    <a:srgbClr val="5C5E63"/>
                  </a:gs>
                  <a:gs pos="20450">
                    <a:srgbClr val="717276"/>
                  </a:gs>
                  <a:gs pos="38330">
                    <a:srgbClr val="818287"/>
                  </a:gs>
                  <a:gs pos="62239">
                    <a:srgbClr val="929397"/>
                  </a:gs>
                  <a:gs pos="100000">
                    <a:srgbClr val="929397"/>
                  </a:gs>
                </a:gsLst>
                <a:lin ang="0" scaled="0"/>
              </a:gradFill>
              <a:ln>
                <a:noFill/>
              </a:ln>
              <a:effectLst>
                <a:outerShdw blurRad="171450" dist="133350" dir="5400000" algn="bl" rotWithShape="0">
                  <a:srgbClr val="000000">
                    <a:alpha val="22000"/>
                  </a:srgbClr>
                </a:outerShdw>
              </a:effectLst>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200"/>
                  <a:buFont typeface="Helvetica Neue Light"/>
                  <a:buNone/>
                </a:pPr>
                <a:r>
                  <a:rPr lang="en" sz="900" b="0" i="0" u="none" strike="noStrike" cap="none">
                    <a:solidFill>
                      <a:srgbClr val="FFFFFF"/>
                    </a:solidFill>
                    <a:latin typeface="Arial"/>
                    <a:ea typeface="Arial"/>
                    <a:cs typeface="Arial"/>
                    <a:sym typeface="Arial"/>
                  </a:rPr>
                  <a:t> </a:t>
                </a:r>
                <a:endParaRPr sz="500"/>
              </a:p>
            </p:txBody>
          </p:sp>
          <p:sp>
            <p:nvSpPr>
              <p:cNvPr id="415" name="Google Shape;415;p97"/>
              <p:cNvSpPr/>
              <p:nvPr/>
            </p:nvSpPr>
            <p:spPr>
              <a:xfrm>
                <a:off x="4658341" y="0"/>
                <a:ext cx="4663500" cy="120600"/>
              </a:xfrm>
              <a:prstGeom prst="rect">
                <a:avLst/>
              </a:prstGeom>
              <a:gradFill>
                <a:gsLst>
                  <a:gs pos="0">
                    <a:srgbClr val="464847"/>
                  </a:gs>
                  <a:gs pos="1080">
                    <a:srgbClr val="3B4142"/>
                  </a:gs>
                  <a:gs pos="1410">
                    <a:srgbClr val="727679"/>
                  </a:gs>
                  <a:gs pos="1680">
                    <a:srgbClr val="A9ACB0"/>
                  </a:gs>
                  <a:gs pos="3440">
                    <a:srgbClr val="787B80"/>
                  </a:gs>
                  <a:gs pos="5319">
                    <a:srgbClr val="484B4F"/>
                  </a:gs>
                  <a:gs pos="13480">
                    <a:srgbClr val="5C5E63"/>
                  </a:gs>
                  <a:gs pos="20450">
                    <a:srgbClr val="717276"/>
                  </a:gs>
                  <a:gs pos="38330">
                    <a:srgbClr val="818287"/>
                  </a:gs>
                  <a:gs pos="62239">
                    <a:srgbClr val="929397"/>
                  </a:gs>
                  <a:gs pos="100000">
                    <a:srgbClr val="929397"/>
                  </a:gs>
                </a:gsLst>
                <a:lin ang="10800025" scaled="0"/>
              </a:gradFill>
              <a:ln>
                <a:noFill/>
              </a:ln>
              <a:effectLst>
                <a:outerShdw blurRad="171450" dist="133350" dir="5400000" algn="bl" rotWithShape="0">
                  <a:srgbClr val="000000">
                    <a:alpha val="22000"/>
                  </a:srgbClr>
                </a:outerShdw>
              </a:effectLst>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200"/>
                  <a:buFont typeface="Helvetica Neue Light"/>
                  <a:buNone/>
                </a:pPr>
                <a:r>
                  <a:rPr lang="en" sz="900" b="0" i="0" u="none" strike="noStrike" cap="none">
                    <a:solidFill>
                      <a:srgbClr val="FFFFFF"/>
                    </a:solidFill>
                    <a:latin typeface="Arial"/>
                    <a:ea typeface="Arial"/>
                    <a:cs typeface="Arial"/>
                    <a:sym typeface="Arial"/>
                  </a:rPr>
                  <a:t> </a:t>
                </a:r>
                <a:endParaRPr sz="500"/>
              </a:p>
            </p:txBody>
          </p:sp>
        </p:grpSp>
        <p:sp>
          <p:nvSpPr>
            <p:cNvPr id="416" name="Google Shape;416;p97"/>
            <p:cNvSpPr/>
            <p:nvPr/>
          </p:nvSpPr>
          <p:spPr>
            <a:xfrm>
              <a:off x="6156448" y="3737610"/>
              <a:ext cx="728100" cy="43200"/>
            </a:xfrm>
            <a:custGeom>
              <a:avLst/>
              <a:gdLst/>
              <a:ahLst/>
              <a:cxnLst/>
              <a:rect l="l" t="t" r="r" b="b"/>
              <a:pathLst>
                <a:path w="120000" h="120000" extrusionOk="0">
                  <a:moveTo>
                    <a:pt x="0" y="0"/>
                  </a:moveTo>
                  <a:lnTo>
                    <a:pt x="0" y="60000"/>
                  </a:lnTo>
                  <a:cubicBezTo>
                    <a:pt x="0" y="94283"/>
                    <a:pt x="2133" y="120000"/>
                    <a:pt x="4600" y="120000"/>
                  </a:cubicBezTo>
                  <a:lnTo>
                    <a:pt x="115400" y="120000"/>
                  </a:lnTo>
                  <a:cubicBezTo>
                    <a:pt x="117977" y="120000"/>
                    <a:pt x="120000" y="94283"/>
                    <a:pt x="120000" y="60000"/>
                  </a:cubicBezTo>
                  <a:lnTo>
                    <a:pt x="120000" y="0"/>
                  </a:lnTo>
                  <a:lnTo>
                    <a:pt x="0" y="0"/>
                  </a:lnTo>
                </a:path>
              </a:pathLst>
            </a:custGeom>
            <a:gradFill>
              <a:gsLst>
                <a:gs pos="0">
                  <a:srgbClr val="24282B"/>
                </a:gs>
                <a:gs pos="3820">
                  <a:srgbClr val="46494C"/>
                </a:gs>
                <a:gs pos="9340">
                  <a:srgbClr val="696A6D"/>
                </a:gs>
                <a:gs pos="49860">
                  <a:srgbClr val="727376"/>
                </a:gs>
                <a:gs pos="92720">
                  <a:srgbClr val="696A6D"/>
                </a:gs>
                <a:gs pos="100000">
                  <a:srgbClr val="24282B"/>
                </a:gs>
              </a:gsLst>
              <a:lin ang="0" scaled="0"/>
            </a:gradFill>
            <a:ln>
              <a:noFill/>
            </a:ln>
            <a:effectLst>
              <a:outerShdw blurRad="171450" dist="133350" dir="5400000" algn="bl" rotWithShape="0">
                <a:srgbClr val="000000">
                  <a:alpha val="2200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417" name="Google Shape;417;p97"/>
            <p:cNvSpPr/>
            <p:nvPr/>
          </p:nvSpPr>
          <p:spPr>
            <a:xfrm>
              <a:off x="3849022" y="3804082"/>
              <a:ext cx="5352900" cy="33900"/>
            </a:xfrm>
            <a:custGeom>
              <a:avLst/>
              <a:gdLst/>
              <a:ahLst/>
              <a:cxnLst/>
              <a:rect l="l" t="t" r="r" b="b"/>
              <a:pathLst>
                <a:path w="120000" h="120000" extrusionOk="0">
                  <a:moveTo>
                    <a:pt x="113077" y="120000"/>
                  </a:moveTo>
                  <a:cubicBezTo>
                    <a:pt x="76612" y="120000"/>
                    <a:pt x="43342" y="120000"/>
                    <a:pt x="6883" y="120000"/>
                  </a:cubicBezTo>
                  <a:cubicBezTo>
                    <a:pt x="4528" y="96000"/>
                    <a:pt x="1072" y="30283"/>
                    <a:pt x="16" y="4000"/>
                  </a:cubicBezTo>
                  <a:cubicBezTo>
                    <a:pt x="-5" y="4000"/>
                    <a:pt x="-5" y="0"/>
                    <a:pt x="16" y="0"/>
                  </a:cubicBezTo>
                  <a:cubicBezTo>
                    <a:pt x="40003" y="0"/>
                    <a:pt x="79996" y="0"/>
                    <a:pt x="119988" y="0"/>
                  </a:cubicBezTo>
                  <a:cubicBezTo>
                    <a:pt x="120005" y="0"/>
                    <a:pt x="120005" y="2283"/>
                    <a:pt x="119988" y="4000"/>
                  </a:cubicBezTo>
                  <a:cubicBezTo>
                    <a:pt x="119511" y="22855"/>
                    <a:pt x="116071" y="110283"/>
                    <a:pt x="113077" y="120000"/>
                  </a:cubicBezTo>
                </a:path>
              </a:pathLst>
            </a:custGeom>
            <a:gradFill>
              <a:gsLst>
                <a:gs pos="0">
                  <a:srgbClr val="3B4142"/>
                </a:gs>
                <a:gs pos="18810">
                  <a:srgbClr val="63686B"/>
                </a:gs>
                <a:gs pos="35320">
                  <a:srgbClr val="8B8F93"/>
                </a:gs>
                <a:gs pos="54079">
                  <a:srgbClr val="9A9DA2"/>
                </a:gs>
                <a:gs pos="83490">
                  <a:srgbClr val="A9ACB0"/>
                </a:gs>
                <a:gs pos="100000">
                  <a:srgbClr val="464847"/>
                </a:gs>
              </a:gsLst>
              <a:lin ang="16200038" scaled="0"/>
            </a:gradFill>
            <a:ln>
              <a:noFill/>
            </a:ln>
            <a:effectLst>
              <a:outerShdw blurRad="171450" dist="133350" dir="5400000" algn="bl" rotWithShape="0">
                <a:srgbClr val="000000">
                  <a:alpha val="2200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200"/>
                <a:buFont typeface="Arial"/>
                <a:buNone/>
              </a:pPr>
              <a:r>
                <a:rPr lang="en" sz="700" b="0" i="0" u="none" strike="noStrike" cap="none">
                  <a:solidFill>
                    <a:srgbClr val="000000"/>
                  </a:solidFill>
                  <a:latin typeface="Arial"/>
                  <a:ea typeface="Arial"/>
                  <a:cs typeface="Arial"/>
                  <a:sym typeface="Arial"/>
                </a:rPr>
                <a:t> </a:t>
              </a:r>
              <a:endParaRPr sz="500"/>
            </a:p>
          </p:txBody>
        </p:sp>
        <p:sp>
          <p:nvSpPr>
            <p:cNvPr id="418" name="Google Shape;418;p97"/>
            <p:cNvSpPr/>
            <p:nvPr/>
          </p:nvSpPr>
          <p:spPr>
            <a:xfrm>
              <a:off x="4343103" y="1180165"/>
              <a:ext cx="4333500" cy="2508000"/>
            </a:xfrm>
            <a:custGeom>
              <a:avLst/>
              <a:gdLst/>
              <a:ahLst/>
              <a:cxnLst/>
              <a:rect l="l" t="t" r="r" b="b"/>
              <a:pathLst>
                <a:path w="120000" h="120000" extrusionOk="0">
                  <a:moveTo>
                    <a:pt x="117132" y="0"/>
                  </a:moveTo>
                  <a:lnTo>
                    <a:pt x="2883" y="0"/>
                  </a:lnTo>
                  <a:cubicBezTo>
                    <a:pt x="1311" y="0"/>
                    <a:pt x="0" y="1950"/>
                    <a:pt x="0" y="4372"/>
                  </a:cubicBezTo>
                  <a:lnTo>
                    <a:pt x="0" y="117005"/>
                  </a:lnTo>
                  <a:cubicBezTo>
                    <a:pt x="0" y="118661"/>
                    <a:pt x="894" y="120000"/>
                    <a:pt x="1978" y="120000"/>
                  </a:cubicBezTo>
                  <a:lnTo>
                    <a:pt x="118027" y="120000"/>
                  </a:lnTo>
                  <a:cubicBezTo>
                    <a:pt x="119110" y="120000"/>
                    <a:pt x="119999" y="118661"/>
                    <a:pt x="119999" y="117005"/>
                  </a:cubicBezTo>
                  <a:lnTo>
                    <a:pt x="119999" y="4344"/>
                  </a:lnTo>
                  <a:cubicBezTo>
                    <a:pt x="120016" y="1950"/>
                    <a:pt x="118716" y="0"/>
                    <a:pt x="117132" y="0"/>
                  </a:cubicBezTo>
                </a:path>
              </a:pathLst>
            </a:custGeom>
            <a:solidFill>
              <a:srgbClr val="181A19"/>
            </a:solidFill>
            <a:ln>
              <a:noFill/>
            </a:ln>
            <a:effectLst>
              <a:outerShdw blurRad="171450" dist="133350" dir="5400000" algn="bl" rotWithShape="0">
                <a:srgbClr val="000000">
                  <a:alpha val="2200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419" name="Google Shape;419;p97"/>
            <p:cNvSpPr/>
            <p:nvPr/>
          </p:nvSpPr>
          <p:spPr>
            <a:xfrm>
              <a:off x="4474047" y="1340346"/>
              <a:ext cx="4070700" cy="2242800"/>
            </a:xfrm>
            <a:custGeom>
              <a:avLst/>
              <a:gdLst/>
              <a:ahLst/>
              <a:cxnLst/>
              <a:rect l="l" t="t" r="r" b="b"/>
              <a:pathLst>
                <a:path w="120000" h="120000" extrusionOk="0">
                  <a:moveTo>
                    <a:pt x="60011" y="120000"/>
                  </a:moveTo>
                  <a:lnTo>
                    <a:pt x="0" y="120000"/>
                  </a:lnTo>
                  <a:lnTo>
                    <a:pt x="0" y="0"/>
                  </a:lnTo>
                  <a:lnTo>
                    <a:pt x="120000" y="0"/>
                  </a:lnTo>
                  <a:lnTo>
                    <a:pt x="120000" y="120000"/>
                  </a:lnTo>
                  <a:lnTo>
                    <a:pt x="60011" y="120000"/>
                  </a:lnTo>
                </a:path>
              </a:pathLst>
            </a:custGeom>
            <a:solidFill>
              <a:srgbClr val="3D3D3F"/>
            </a:solidFill>
            <a:ln>
              <a:noFill/>
            </a:ln>
            <a:effectLst>
              <a:outerShdw blurRad="171450" dist="133350" dir="5400000" algn="bl" rotWithShape="0">
                <a:srgbClr val="000000">
                  <a:alpha val="2200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nvGrpSpPr>
            <p:cNvPr id="420" name="Google Shape;420;p97"/>
            <p:cNvGrpSpPr/>
            <p:nvPr/>
          </p:nvGrpSpPr>
          <p:grpSpPr>
            <a:xfrm>
              <a:off x="6493792" y="1214770"/>
              <a:ext cx="34200" cy="34200"/>
              <a:chOff x="6955542" y="1548245"/>
              <a:chExt cx="34200" cy="34200"/>
            </a:xfrm>
          </p:grpSpPr>
          <p:sp>
            <p:nvSpPr>
              <p:cNvPr id="421" name="Google Shape;421;p97"/>
              <p:cNvSpPr/>
              <p:nvPr/>
            </p:nvSpPr>
            <p:spPr>
              <a:xfrm>
                <a:off x="6955542" y="1548245"/>
                <a:ext cx="34200" cy="34200"/>
              </a:xfrm>
              <a:custGeom>
                <a:avLst/>
                <a:gdLst/>
                <a:ahLst/>
                <a:cxnLst/>
                <a:rect l="l" t="t" r="r" b="b"/>
                <a:pathLst>
                  <a:path w="120000" h="120000" extrusionOk="0">
                    <a:moveTo>
                      <a:pt x="120000" y="59405"/>
                    </a:moveTo>
                    <a:cubicBezTo>
                      <a:pt x="120000" y="70100"/>
                      <a:pt x="117600" y="79605"/>
                      <a:pt x="111600" y="89111"/>
                    </a:cubicBezTo>
                    <a:cubicBezTo>
                      <a:pt x="106800" y="98611"/>
                      <a:pt x="100800" y="105744"/>
                      <a:pt x="91200" y="111683"/>
                    </a:cubicBezTo>
                    <a:cubicBezTo>
                      <a:pt x="80400" y="116433"/>
                      <a:pt x="72000" y="120000"/>
                      <a:pt x="61200" y="120000"/>
                    </a:cubicBezTo>
                    <a:cubicBezTo>
                      <a:pt x="50400" y="120000"/>
                      <a:pt x="40800" y="116433"/>
                      <a:pt x="31200" y="111683"/>
                    </a:cubicBezTo>
                    <a:cubicBezTo>
                      <a:pt x="20400" y="105744"/>
                      <a:pt x="13200" y="98611"/>
                      <a:pt x="8400" y="89111"/>
                    </a:cubicBezTo>
                    <a:cubicBezTo>
                      <a:pt x="2400" y="79605"/>
                      <a:pt x="0" y="70100"/>
                      <a:pt x="0" y="59405"/>
                    </a:cubicBezTo>
                    <a:cubicBezTo>
                      <a:pt x="0" y="48711"/>
                      <a:pt x="2400" y="39205"/>
                      <a:pt x="8400" y="29705"/>
                    </a:cubicBezTo>
                    <a:cubicBezTo>
                      <a:pt x="13200" y="20200"/>
                      <a:pt x="20400" y="13066"/>
                      <a:pt x="31200" y="8316"/>
                    </a:cubicBezTo>
                    <a:cubicBezTo>
                      <a:pt x="40800" y="2377"/>
                      <a:pt x="50400" y="0"/>
                      <a:pt x="61200" y="0"/>
                    </a:cubicBezTo>
                    <a:cubicBezTo>
                      <a:pt x="72000" y="0"/>
                      <a:pt x="80400" y="2377"/>
                      <a:pt x="91200" y="8316"/>
                    </a:cubicBezTo>
                    <a:cubicBezTo>
                      <a:pt x="100800" y="13066"/>
                      <a:pt x="106800" y="20200"/>
                      <a:pt x="111600" y="29705"/>
                    </a:cubicBezTo>
                    <a:cubicBezTo>
                      <a:pt x="117600" y="39205"/>
                      <a:pt x="120000" y="48711"/>
                      <a:pt x="120000" y="59405"/>
                    </a:cubicBezTo>
                  </a:path>
                </a:pathLst>
              </a:custGeom>
              <a:solidFill>
                <a:srgbClr val="4C4D4B"/>
              </a:solidFill>
              <a:ln>
                <a:noFill/>
              </a:ln>
              <a:effectLst>
                <a:outerShdw blurRad="171450" dist="133350" dir="5400000" algn="bl" rotWithShape="0">
                  <a:srgbClr val="000000">
                    <a:alpha val="2200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422" name="Google Shape;422;p97"/>
              <p:cNvSpPr/>
              <p:nvPr/>
            </p:nvSpPr>
            <p:spPr>
              <a:xfrm>
                <a:off x="6955542" y="1554045"/>
                <a:ext cx="26700" cy="26100"/>
              </a:xfrm>
              <a:custGeom>
                <a:avLst/>
                <a:gdLst/>
                <a:ahLst/>
                <a:cxnLst/>
                <a:rect l="l" t="t" r="r" b="b"/>
                <a:pathLst>
                  <a:path w="120000" h="120000" extrusionOk="0">
                    <a:moveTo>
                      <a:pt x="0" y="70487"/>
                    </a:moveTo>
                    <a:cubicBezTo>
                      <a:pt x="0" y="76876"/>
                      <a:pt x="0" y="83264"/>
                      <a:pt x="4616" y="94446"/>
                    </a:cubicBezTo>
                    <a:cubicBezTo>
                      <a:pt x="16922" y="110417"/>
                      <a:pt x="36922" y="120000"/>
                      <a:pt x="55383" y="120000"/>
                    </a:cubicBezTo>
                    <a:cubicBezTo>
                      <a:pt x="90766" y="120000"/>
                      <a:pt x="120000" y="91252"/>
                      <a:pt x="120000" y="57711"/>
                    </a:cubicBezTo>
                    <a:cubicBezTo>
                      <a:pt x="120000" y="33752"/>
                      <a:pt x="107694" y="9793"/>
                      <a:pt x="87694" y="210"/>
                    </a:cubicBezTo>
                    <a:cubicBezTo>
                      <a:pt x="84616" y="210"/>
                      <a:pt x="78461" y="210"/>
                      <a:pt x="75383" y="210"/>
                    </a:cubicBezTo>
                    <a:cubicBezTo>
                      <a:pt x="32305" y="-2983"/>
                      <a:pt x="0" y="30557"/>
                      <a:pt x="0" y="70487"/>
                    </a:cubicBezTo>
                  </a:path>
                </a:pathLst>
              </a:custGeom>
              <a:solidFill>
                <a:srgbClr val="0E0D0C"/>
              </a:solidFill>
              <a:ln>
                <a:noFill/>
              </a:ln>
              <a:effectLst>
                <a:outerShdw blurRad="171450" dist="133350" dir="5400000" algn="bl" rotWithShape="0">
                  <a:srgbClr val="000000">
                    <a:alpha val="2200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grpSp>
      <p:pic>
        <p:nvPicPr>
          <p:cNvPr id="423" name="Google Shape;423;p97"/>
          <p:cNvPicPr preferRelativeResize="0"/>
          <p:nvPr/>
        </p:nvPicPr>
        <p:blipFill rotWithShape="1">
          <a:blip r:embed="rId4">
            <a:alphaModFix/>
          </a:blip>
          <a:srcRect b="22999"/>
          <a:stretch/>
        </p:blipFill>
        <p:spPr>
          <a:xfrm>
            <a:off x="4089225" y="1094375"/>
            <a:ext cx="4776025" cy="2774249"/>
          </a:xfrm>
          <a:prstGeom prst="rect">
            <a:avLst/>
          </a:prstGeom>
          <a:noFill/>
          <a:ln>
            <a:noFill/>
          </a:ln>
        </p:spPr>
      </p:pic>
      <p:sp>
        <p:nvSpPr>
          <p:cNvPr id="2" name="TextBox 1">
            <a:extLst>
              <a:ext uri="{FF2B5EF4-FFF2-40B4-BE49-F238E27FC236}">
                <a16:creationId xmlns:a16="http://schemas.microsoft.com/office/drawing/2014/main" id="{C4231D15-7A81-EF9A-165D-B6829062259F}"/>
              </a:ext>
            </a:extLst>
          </p:cNvPr>
          <p:cNvSpPr txBox="1"/>
          <p:nvPr/>
        </p:nvSpPr>
        <p:spPr>
          <a:xfrm>
            <a:off x="211074" y="4472489"/>
            <a:ext cx="8519457" cy="523220"/>
          </a:xfrm>
          <a:prstGeom prst="rect">
            <a:avLst/>
          </a:prstGeom>
          <a:noFill/>
        </p:spPr>
        <p:txBody>
          <a:bodyPr wrap="square">
            <a:spAutoFit/>
          </a:bodyPr>
          <a:lstStyle/>
          <a:p>
            <a:pPr marL="146050" lvl="0" algn="l" rtl="0">
              <a:spcBef>
                <a:spcPts val="0"/>
              </a:spcBef>
              <a:spcAft>
                <a:spcPts val="0"/>
              </a:spcAft>
              <a:buClr>
                <a:srgbClr val="000000"/>
              </a:buClr>
              <a:buSzPts val="1300"/>
            </a:pPr>
            <a:r>
              <a:rPr lang="en-US" sz="1400" b="1" dirty="0">
                <a:solidFill>
                  <a:srgbClr val="000000"/>
                </a:solidFill>
              </a:rPr>
              <a:t>Access other teaching resources including Syllabus language, Library Guides for Academic Integrity, Gen AI citations, Plagiarism, etc. </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3BFB31-B720-4744-3BF1-717B3CEB3E93}"/>
              </a:ext>
            </a:extLst>
          </p:cNvPr>
          <p:cNvSpPr>
            <a:spLocks noGrp="1"/>
          </p:cNvSpPr>
          <p:nvPr>
            <p:ph type="ctrTitle"/>
          </p:nvPr>
        </p:nvSpPr>
        <p:spPr>
          <a:xfrm>
            <a:off x="311708" y="744575"/>
            <a:ext cx="8520600" cy="792600"/>
          </a:xfrm>
        </p:spPr>
        <p:txBody>
          <a:bodyPr/>
          <a:lstStyle/>
          <a:p>
            <a:r>
              <a:rPr lang="en-US" dirty="0">
                <a:solidFill>
                  <a:schemeClr val="accent2"/>
                </a:solidFill>
              </a:rPr>
              <a:t>ASU Poly Expansion</a:t>
            </a:r>
          </a:p>
        </p:txBody>
      </p:sp>
      <p:sp>
        <p:nvSpPr>
          <p:cNvPr id="3" name="Subtitle 2">
            <a:extLst>
              <a:ext uri="{FF2B5EF4-FFF2-40B4-BE49-F238E27FC236}">
                <a16:creationId xmlns:a16="http://schemas.microsoft.com/office/drawing/2014/main" id="{53B8C995-EE34-D7E4-F2F0-768D5863B6CC}"/>
              </a:ext>
            </a:extLst>
          </p:cNvPr>
          <p:cNvSpPr>
            <a:spLocks noGrp="1"/>
          </p:cNvSpPr>
          <p:nvPr>
            <p:ph type="subTitle" idx="1"/>
          </p:nvPr>
        </p:nvSpPr>
        <p:spPr>
          <a:xfrm>
            <a:off x="311700" y="1850571"/>
            <a:ext cx="8454929" cy="2322286"/>
          </a:xfrm>
        </p:spPr>
        <p:txBody>
          <a:bodyPr/>
          <a:lstStyle/>
          <a:p>
            <a:pPr marL="101600" indent="0" algn="l" rtl="0" fontAlgn="base">
              <a:spcBef>
                <a:spcPts val="0"/>
              </a:spcBef>
              <a:spcAft>
                <a:spcPts val="0"/>
              </a:spcAft>
            </a:pPr>
            <a:r>
              <a:rPr lang="en-US" sz="1100" b="0" i="0" u="none" strike="noStrike" dirty="0">
                <a:solidFill>
                  <a:srgbClr val="191919"/>
                </a:solidFill>
                <a:effectLst/>
                <a:latin typeface="Arial" panose="020B0604020202020204" pitchFamily="34" charset="0"/>
              </a:rPr>
              <a:t>New schools established in the last year</a:t>
            </a:r>
          </a:p>
          <a:p>
            <a:pPr marL="457200" lvl="1" indent="0" algn="l" rtl="0" fontAlgn="base">
              <a:spcBef>
                <a:spcPts val="0"/>
              </a:spcBef>
              <a:spcAft>
                <a:spcPts val="0"/>
              </a:spcAft>
            </a:pPr>
            <a:endParaRPr lang="en-US" sz="1100" b="0" i="0" u="none" strike="noStrike" dirty="0">
              <a:solidFill>
                <a:schemeClr val="accent2"/>
              </a:solidFill>
              <a:effectLst/>
              <a:latin typeface="Arial" panose="020B0604020202020204" pitchFamily="34" charset="0"/>
            </a:endParaRPr>
          </a:p>
          <a:p>
            <a:pPr marL="457200" lvl="1" indent="0" algn="l" rtl="0" fontAlgn="base">
              <a:spcBef>
                <a:spcPts val="0"/>
              </a:spcBef>
              <a:spcAft>
                <a:spcPts val="0"/>
              </a:spcAft>
            </a:pPr>
            <a:r>
              <a:rPr lang="en-US" sz="1100" b="0" i="0" u="none" strike="noStrike" dirty="0">
                <a:solidFill>
                  <a:srgbClr val="191919"/>
                </a:solidFill>
                <a:effectLst/>
                <a:latin typeface="Arial" panose="020B0604020202020204" pitchFamily="34" charset="0"/>
              </a:rPr>
              <a:t>College of Integrative Sciences and Arts</a:t>
            </a:r>
          </a:p>
          <a:p>
            <a:pPr marL="457200" lvl="1" indent="0" algn="l" rtl="0" fontAlgn="base">
              <a:spcBef>
                <a:spcPts val="0"/>
              </a:spcBef>
              <a:spcAft>
                <a:spcPts val="0"/>
              </a:spcAft>
            </a:pPr>
            <a:r>
              <a:rPr lang="en-US" sz="1100" b="0" i="0" strike="noStrike" dirty="0">
                <a:solidFill>
                  <a:srgbClr val="8C1D40"/>
                </a:solidFill>
                <a:effectLst/>
                <a:latin typeface="Arial" panose="020B0604020202020204" pitchFamily="34" charset="0"/>
              </a:rPr>
              <a:t>   	School of Applied Professional Studies</a:t>
            </a:r>
            <a:endParaRPr lang="en-US" sz="1100" dirty="0">
              <a:solidFill>
                <a:srgbClr val="000000"/>
              </a:solidFill>
              <a:latin typeface="Arial" panose="020B0604020202020204" pitchFamily="34" charset="0"/>
            </a:endParaRPr>
          </a:p>
          <a:p>
            <a:pPr marL="457200" lvl="1" indent="0" algn="l" rtl="0" fontAlgn="base">
              <a:spcBef>
                <a:spcPts val="0"/>
              </a:spcBef>
              <a:spcAft>
                <a:spcPts val="0"/>
              </a:spcAft>
            </a:pPr>
            <a:r>
              <a:rPr lang="en-US" sz="1100" b="0" i="0" strike="noStrike" dirty="0">
                <a:solidFill>
                  <a:srgbClr val="8C1D40"/>
                </a:solidFill>
                <a:effectLst/>
                <a:latin typeface="Arial" panose="020B0604020202020204" pitchFamily="34" charset="0"/>
              </a:rPr>
              <a:t>	School of Applied Sciences and Arts</a:t>
            </a:r>
          </a:p>
          <a:p>
            <a:pPr marL="457200" lvl="1" indent="0" algn="l" fontAlgn="base"/>
            <a:r>
              <a:rPr lang="en-US" sz="1100" b="0" i="0" strike="noStrike" dirty="0">
                <a:solidFill>
                  <a:srgbClr val="000000"/>
                </a:solidFill>
                <a:effectLst/>
                <a:latin typeface="Arial" panose="020B0604020202020204" pitchFamily="34" charset="0"/>
              </a:rPr>
              <a:t>	</a:t>
            </a:r>
            <a:r>
              <a:rPr lang="en-US" sz="1100" b="0" i="0" strike="noStrike" dirty="0">
                <a:solidFill>
                  <a:schemeClr val="accent2"/>
                </a:solidFill>
                <a:effectLst/>
                <a:latin typeface="Arial" panose="020B0604020202020204" pitchFamily="34" charset="0"/>
              </a:rPr>
              <a:t>School of Counseling and Counseling Psychology</a:t>
            </a:r>
          </a:p>
          <a:p>
            <a:pPr marL="457200" lvl="1" indent="0" algn="l" rtl="0" fontAlgn="base">
              <a:spcBef>
                <a:spcPts val="0"/>
              </a:spcBef>
              <a:spcAft>
                <a:spcPts val="0"/>
              </a:spcAft>
            </a:pPr>
            <a:endParaRPr lang="en-US" sz="1100" b="0" i="0" u="none" strike="noStrike" dirty="0">
              <a:solidFill>
                <a:srgbClr val="191919"/>
              </a:solidFill>
              <a:effectLst/>
              <a:latin typeface="Arial" panose="020B0604020202020204" pitchFamily="34" charset="0"/>
            </a:endParaRPr>
          </a:p>
          <a:p>
            <a:pPr marL="457200" lvl="1" indent="0" algn="l" rtl="0" fontAlgn="base">
              <a:spcBef>
                <a:spcPts val="0"/>
              </a:spcBef>
              <a:spcAft>
                <a:spcPts val="0"/>
              </a:spcAft>
            </a:pPr>
            <a:r>
              <a:rPr lang="en-US" sz="1100" b="0" i="0" u="none" strike="noStrike" dirty="0">
                <a:solidFill>
                  <a:srgbClr val="191919"/>
                </a:solidFill>
                <a:effectLst/>
                <a:latin typeface="Arial" panose="020B0604020202020204" pitchFamily="34" charset="0"/>
              </a:rPr>
              <a:t>Ira A. Fulton Schools of Engineering</a:t>
            </a:r>
          </a:p>
          <a:p>
            <a:pPr marL="914400" lvl="2" indent="0" algn="l" rtl="0" fontAlgn="base">
              <a:spcBef>
                <a:spcPts val="0"/>
              </a:spcBef>
              <a:spcAft>
                <a:spcPts val="0"/>
              </a:spcAft>
            </a:pPr>
            <a:r>
              <a:rPr lang="en-US" sz="1100" b="0" i="0" strike="noStrike" dirty="0">
                <a:solidFill>
                  <a:srgbClr val="8C1D40"/>
                </a:solidFill>
                <a:effectLst/>
                <a:latin typeface="Arial" panose="020B0604020202020204" pitchFamily="34" charset="0"/>
              </a:rPr>
              <a:t>School of Manufacturing Systems and Networks</a:t>
            </a:r>
          </a:p>
          <a:p>
            <a:pPr marL="914400" lvl="2" indent="0" algn="l" rtl="0" fontAlgn="base">
              <a:spcBef>
                <a:spcPts val="0"/>
              </a:spcBef>
              <a:spcAft>
                <a:spcPts val="0"/>
              </a:spcAft>
            </a:pPr>
            <a:endParaRPr lang="en-US" sz="1100" u="none" dirty="0">
              <a:solidFill>
                <a:srgbClr val="8C1D40"/>
              </a:solidFill>
              <a:latin typeface="Arial" panose="020B0604020202020204" pitchFamily="34" charset="0"/>
            </a:endParaRPr>
          </a:p>
          <a:p>
            <a:pPr marL="914400" lvl="2" indent="0" algn="l" rtl="0" fontAlgn="base">
              <a:spcBef>
                <a:spcPts val="0"/>
              </a:spcBef>
              <a:spcAft>
                <a:spcPts val="0"/>
              </a:spcAft>
            </a:pPr>
            <a:r>
              <a:rPr lang="en-US" sz="1200" b="0" i="0" u="none" strike="noStrike" dirty="0">
                <a:solidFill>
                  <a:srgbClr val="191919"/>
                </a:solidFill>
                <a:effectLst/>
                <a:latin typeface="Arial" panose="020B0604020202020204" pitchFamily="34" charset="0"/>
              </a:rPr>
              <a:t>+17.5% enrollment growth on the Polytechnic campus from fall 2020 to fall 2023, an increase of 906 students</a:t>
            </a:r>
          </a:p>
          <a:p>
            <a:pPr marL="914400" lvl="2" indent="0" algn="l" rtl="0" fontAlgn="base">
              <a:spcBef>
                <a:spcPts val="0"/>
              </a:spcBef>
              <a:spcAft>
                <a:spcPts val="0"/>
              </a:spcAft>
            </a:pPr>
            <a:endParaRPr lang="en-US" sz="1100" b="0" i="0" strike="noStrike" dirty="0">
              <a:solidFill>
                <a:srgbClr val="8C1D40"/>
              </a:solidFill>
              <a:effectLst/>
              <a:latin typeface="Arial" panose="020B0604020202020204" pitchFamily="34" charset="0"/>
            </a:endParaRPr>
          </a:p>
          <a:p>
            <a:pPr marL="914400" lvl="2" indent="0" algn="l" rtl="0" fontAlgn="base">
              <a:spcBef>
                <a:spcPts val="0"/>
              </a:spcBef>
              <a:spcAft>
                <a:spcPts val="0"/>
              </a:spcAft>
            </a:pPr>
            <a:endParaRPr lang="en-US" sz="1100" dirty="0">
              <a:solidFill>
                <a:srgbClr val="8C1D40"/>
              </a:solidFill>
              <a:latin typeface="Arial" panose="020B0604020202020204" pitchFamily="34" charset="0"/>
            </a:endParaRPr>
          </a:p>
          <a:p>
            <a:pPr marL="914400" lvl="2" indent="0" algn="l" rtl="0" fontAlgn="base">
              <a:spcBef>
                <a:spcPts val="0"/>
              </a:spcBef>
              <a:spcAft>
                <a:spcPts val="0"/>
              </a:spcAft>
            </a:pPr>
            <a:endParaRPr lang="en-US" sz="1100" b="0" i="0" strike="noStrike" dirty="0">
              <a:solidFill>
                <a:srgbClr val="000000"/>
              </a:solidFill>
              <a:effectLst/>
              <a:latin typeface="Arial" panose="020B0604020202020204" pitchFamily="34" charset="0"/>
            </a:endParaRPr>
          </a:p>
          <a:p>
            <a:endParaRPr lang="en-US" dirty="0"/>
          </a:p>
        </p:txBody>
      </p:sp>
    </p:spTree>
    <p:extLst>
      <p:ext uri="{BB962C8B-B14F-4D97-AF65-F5344CB8AC3E}">
        <p14:creationId xmlns:p14="http://schemas.microsoft.com/office/powerpoint/2010/main" val="40599451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1C7C01-E440-3C21-5AB0-EB514BDA2AA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B1BA4BC-2A3E-240C-E51F-DA0A314C0896}"/>
              </a:ext>
            </a:extLst>
          </p:cNvPr>
          <p:cNvSpPr>
            <a:spLocks noGrp="1"/>
          </p:cNvSpPr>
          <p:nvPr>
            <p:ph type="title"/>
          </p:nvPr>
        </p:nvSpPr>
        <p:spPr/>
        <p:txBody>
          <a:bodyPr/>
          <a:lstStyle/>
          <a:p>
            <a:r>
              <a:rPr lang="en-US" dirty="0"/>
              <a:t>Personnel News</a:t>
            </a:r>
          </a:p>
        </p:txBody>
      </p:sp>
      <p:sp>
        <p:nvSpPr>
          <p:cNvPr id="3" name="Text Placeholder 2">
            <a:extLst>
              <a:ext uri="{FF2B5EF4-FFF2-40B4-BE49-F238E27FC236}">
                <a16:creationId xmlns:a16="http://schemas.microsoft.com/office/drawing/2014/main" id="{9D9D62F1-946D-0FB4-1AAB-E18476DC879D}"/>
              </a:ext>
            </a:extLst>
          </p:cNvPr>
          <p:cNvSpPr>
            <a:spLocks noGrp="1"/>
          </p:cNvSpPr>
          <p:nvPr>
            <p:ph type="body" idx="1"/>
          </p:nvPr>
        </p:nvSpPr>
        <p:spPr>
          <a:xfrm>
            <a:off x="4798882" y="887050"/>
            <a:ext cx="3898232" cy="3597864"/>
          </a:xfrm>
        </p:spPr>
        <p:txBody>
          <a:bodyPr/>
          <a:lstStyle/>
          <a:p>
            <a:pPr marL="127000" indent="0" rtl="0">
              <a:spcBef>
                <a:spcPts val="0"/>
              </a:spcBef>
              <a:spcAft>
                <a:spcPts val="0"/>
              </a:spcAft>
              <a:buNone/>
            </a:pPr>
            <a:r>
              <a:rPr lang="en-US" sz="1000" b="1" i="0" u="none" strike="noStrike" dirty="0">
                <a:solidFill>
                  <a:srgbClr val="191919"/>
                </a:solidFill>
                <a:effectLst/>
                <a:latin typeface="Arial" panose="020B0604020202020204" pitchFamily="34" charset="0"/>
              </a:rPr>
              <a:t>Tuesday, February 13, 2024 - 2 to 4 p.m. – Tempe campus (Fulton 6440)</a:t>
            </a:r>
            <a:endParaRPr lang="en-US" sz="1000" b="0" dirty="0">
              <a:effectLst/>
            </a:endParaRPr>
          </a:p>
          <a:p>
            <a:pPr marL="127000" indent="0" rtl="0">
              <a:spcBef>
                <a:spcPts val="0"/>
              </a:spcBef>
              <a:spcAft>
                <a:spcPts val="0"/>
              </a:spcAft>
              <a:buNone/>
            </a:pPr>
            <a:r>
              <a:rPr lang="en-US" sz="1000" b="1" i="0" u="none" strike="noStrike" dirty="0">
                <a:solidFill>
                  <a:schemeClr val="accent2"/>
                </a:solidFill>
                <a:effectLst/>
                <a:latin typeface="Arial" panose="020B0604020202020204" pitchFamily="34" charset="0"/>
              </a:rPr>
              <a:t>Promotion to Full: Thursday, February 22, 2024 - 10 a.m. to 12 p.m. – Zoom</a:t>
            </a:r>
            <a:endParaRPr lang="en-US" sz="1000" b="0" dirty="0">
              <a:solidFill>
                <a:schemeClr val="accent2"/>
              </a:solidFill>
              <a:effectLst/>
            </a:endParaRPr>
          </a:p>
          <a:p>
            <a:pPr marL="127000" indent="0" rtl="0">
              <a:spcBef>
                <a:spcPts val="0"/>
              </a:spcBef>
              <a:spcAft>
                <a:spcPts val="0"/>
              </a:spcAft>
              <a:buNone/>
            </a:pPr>
            <a:r>
              <a:rPr lang="en-US" sz="1000" b="1" i="0" u="none" strike="noStrike" dirty="0">
                <a:solidFill>
                  <a:srgbClr val="191919"/>
                </a:solidFill>
                <a:effectLst/>
                <a:latin typeface="Arial" panose="020B0604020202020204" pitchFamily="34" charset="0"/>
              </a:rPr>
              <a:t>Monday, February 26, 2024 - 10 a.m. to 12 p.m. – West Valley campus (Sands 231)</a:t>
            </a:r>
            <a:endParaRPr lang="en-US" sz="1000" b="0" dirty="0">
              <a:effectLst/>
            </a:endParaRPr>
          </a:p>
          <a:p>
            <a:pPr marL="127000" indent="0" rtl="0">
              <a:spcBef>
                <a:spcPts val="0"/>
              </a:spcBef>
              <a:spcAft>
                <a:spcPts val="0"/>
              </a:spcAft>
              <a:buNone/>
            </a:pPr>
            <a:r>
              <a:rPr lang="en-US" sz="1000" b="1" i="0" u="none" strike="noStrike" dirty="0">
                <a:solidFill>
                  <a:schemeClr val="accent2"/>
                </a:solidFill>
                <a:effectLst/>
                <a:latin typeface="Arial" panose="020B0604020202020204" pitchFamily="34" charset="0"/>
              </a:rPr>
              <a:t>Tuesday, March 12, 2024 - 2 to 4 p.m. – Polytechnic campus (Peralta 313)</a:t>
            </a:r>
            <a:endParaRPr lang="en-US" sz="1000" b="0" dirty="0">
              <a:solidFill>
                <a:schemeClr val="accent2"/>
              </a:solidFill>
              <a:effectLst/>
            </a:endParaRPr>
          </a:p>
          <a:p>
            <a:pPr marL="127000" indent="0" rtl="0">
              <a:spcBef>
                <a:spcPts val="0"/>
              </a:spcBef>
              <a:spcAft>
                <a:spcPts val="0"/>
              </a:spcAft>
              <a:buNone/>
            </a:pPr>
            <a:r>
              <a:rPr lang="en-US" sz="1000" b="1" i="0" u="none" strike="noStrike" dirty="0">
                <a:solidFill>
                  <a:srgbClr val="191919"/>
                </a:solidFill>
                <a:effectLst/>
                <a:latin typeface="Arial" panose="020B0604020202020204" pitchFamily="34" charset="0"/>
              </a:rPr>
              <a:t>Tuesday, March 19, 2024 - 10 a.m. to 12 p.m. – Downtown Phoenix campus (Cronkite 444)</a:t>
            </a:r>
            <a:endParaRPr lang="en-US" sz="1000" b="0" dirty="0">
              <a:effectLst/>
            </a:endParaRPr>
          </a:p>
          <a:p>
            <a:pPr marL="127000" indent="0" rtl="0">
              <a:spcBef>
                <a:spcPts val="0"/>
              </a:spcBef>
              <a:spcAft>
                <a:spcPts val="0"/>
              </a:spcAft>
              <a:buNone/>
            </a:pPr>
            <a:r>
              <a:rPr lang="en-US" sz="1000" b="1" i="0" u="none" strike="noStrike" dirty="0">
                <a:solidFill>
                  <a:schemeClr val="accent2"/>
                </a:solidFill>
                <a:effectLst/>
                <a:latin typeface="Arial" panose="020B0604020202020204" pitchFamily="34" charset="0"/>
              </a:rPr>
              <a:t>Friday, April 5, 2024 - 3 to 5 p.m. – Tempe campus (Fulton 6440)</a:t>
            </a:r>
            <a:endParaRPr lang="en-US" sz="1000" b="0" dirty="0">
              <a:solidFill>
                <a:schemeClr val="accent2"/>
              </a:solidFill>
              <a:effectLst/>
            </a:endParaRPr>
          </a:p>
          <a:p>
            <a:pPr marL="127000" indent="0" rtl="0">
              <a:spcBef>
                <a:spcPts val="0"/>
              </a:spcBef>
              <a:spcAft>
                <a:spcPts val="0"/>
              </a:spcAft>
              <a:buNone/>
            </a:pPr>
            <a:r>
              <a:rPr lang="en-US" sz="1000" b="1" i="0" u="none" strike="noStrike" dirty="0">
                <a:solidFill>
                  <a:schemeClr val="accent2"/>
                </a:solidFill>
                <a:effectLst/>
                <a:latin typeface="Arial" panose="020B0604020202020204" pitchFamily="34" charset="0"/>
              </a:rPr>
              <a:t>Thursday, April 11, 2024 - 3 to 5 p.m. – Zoom</a:t>
            </a:r>
            <a:endParaRPr lang="en-US" sz="1000" b="0" dirty="0">
              <a:solidFill>
                <a:schemeClr val="accent2"/>
              </a:solidFill>
              <a:effectLst/>
            </a:endParaRPr>
          </a:p>
          <a:p>
            <a:pPr marL="127000" indent="0" rtl="0">
              <a:spcBef>
                <a:spcPts val="0"/>
              </a:spcBef>
              <a:spcAft>
                <a:spcPts val="0"/>
              </a:spcAft>
              <a:buNone/>
            </a:pPr>
            <a:br>
              <a:rPr lang="en-US" sz="1000" b="0" dirty="0">
                <a:solidFill>
                  <a:schemeClr val="accent2"/>
                </a:solidFill>
                <a:effectLst/>
              </a:rPr>
            </a:br>
            <a:r>
              <a:rPr lang="en-US" sz="1000" b="1" i="0" u="none" strike="noStrike" dirty="0">
                <a:solidFill>
                  <a:srgbClr val="191919"/>
                </a:solidFill>
                <a:effectLst/>
                <a:latin typeface="Arial" panose="020B0604020202020204" pitchFamily="34" charset="0"/>
              </a:rPr>
              <a:t>March career track FWA</a:t>
            </a:r>
            <a:endParaRPr lang="en-US" sz="1000" b="1" dirty="0">
              <a:effectLst/>
            </a:endParaRPr>
          </a:p>
          <a:p>
            <a:pPr marL="127000" indent="0" rtl="0">
              <a:spcBef>
                <a:spcPts val="0"/>
              </a:spcBef>
              <a:spcAft>
                <a:spcPts val="0"/>
              </a:spcAft>
              <a:buNone/>
            </a:pPr>
            <a:r>
              <a:rPr lang="en-US" sz="1000" b="1" i="0" u="none" strike="noStrike" dirty="0">
                <a:solidFill>
                  <a:schemeClr val="accent2"/>
                </a:solidFill>
                <a:effectLst/>
                <a:latin typeface="Arial" panose="020B0604020202020204" pitchFamily="34" charset="0"/>
              </a:rPr>
              <a:t>Zoom/in person career track workshop</a:t>
            </a:r>
            <a:endParaRPr lang="en-US" sz="1000" b="1" dirty="0">
              <a:solidFill>
                <a:schemeClr val="accent2"/>
              </a:solidFill>
              <a:effectLst/>
            </a:endParaRPr>
          </a:p>
          <a:p>
            <a:pPr marL="127000" indent="0">
              <a:buNone/>
            </a:pPr>
            <a:br>
              <a:rPr lang="en-US" dirty="0"/>
            </a:br>
            <a:endParaRPr lang="en-US" dirty="0"/>
          </a:p>
        </p:txBody>
      </p:sp>
      <p:pic>
        <p:nvPicPr>
          <p:cNvPr id="7" name="Picture Placeholder 6" descr="A building with a lot of trees&#10;&#10;Description automatically generated with medium confidence">
            <a:extLst>
              <a:ext uri="{FF2B5EF4-FFF2-40B4-BE49-F238E27FC236}">
                <a16:creationId xmlns:a16="http://schemas.microsoft.com/office/drawing/2014/main" id="{668CCA30-9746-A770-F616-359AEE13D5F0}"/>
              </a:ext>
            </a:extLst>
          </p:cNvPr>
          <p:cNvPicPr>
            <a:picLocks noGrp="1" noChangeAspect="1"/>
          </p:cNvPicPr>
          <p:nvPr>
            <p:ph type="pic" idx="2"/>
          </p:nvPr>
        </p:nvPicPr>
        <p:blipFill>
          <a:blip r:embed="rId2"/>
          <a:srcRect l="352" r="352"/>
          <a:stretch>
            <a:fillRect/>
          </a:stretch>
        </p:blipFill>
        <p:spPr>
          <a:xfrm>
            <a:off x="218848" y="152400"/>
            <a:ext cx="3591151" cy="3315231"/>
          </a:xfrm>
        </p:spPr>
      </p:pic>
    </p:spTree>
    <p:extLst>
      <p:ext uri="{BB962C8B-B14F-4D97-AF65-F5344CB8AC3E}">
        <p14:creationId xmlns:p14="http://schemas.microsoft.com/office/powerpoint/2010/main" val="22106995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F0FFD6-64C6-971C-876A-0E316D663C86}"/>
              </a:ext>
            </a:extLst>
          </p:cNvPr>
          <p:cNvSpPr>
            <a:spLocks noGrp="1"/>
          </p:cNvSpPr>
          <p:nvPr>
            <p:ph type="title"/>
          </p:nvPr>
        </p:nvSpPr>
        <p:spPr/>
        <p:txBody>
          <a:bodyPr/>
          <a:lstStyle/>
          <a:p>
            <a:r>
              <a:rPr lang="en-US" dirty="0"/>
              <a:t>FWA</a:t>
            </a:r>
          </a:p>
        </p:txBody>
      </p:sp>
      <p:pic>
        <p:nvPicPr>
          <p:cNvPr id="1026" name="Picture 2">
            <a:extLst>
              <a:ext uri="{FF2B5EF4-FFF2-40B4-BE49-F238E27FC236}">
                <a16:creationId xmlns:a16="http://schemas.microsoft.com/office/drawing/2014/main" id="{9FCDCBF4-5B2C-8CEA-B75A-4904993590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8100" y="0"/>
            <a:ext cx="39878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2230769"/>
      </p:ext>
    </p:extLst>
  </p:cSld>
  <p:clrMapOvr>
    <a:masterClrMapping/>
  </p:clrMapOvr>
</p:sld>
</file>

<file path=ppt/theme/theme1.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507</TotalTime>
  <Words>575</Words>
  <Application>Microsoft Office PowerPoint</Application>
  <PresentationFormat>On-screen Show (16:9)</PresentationFormat>
  <Paragraphs>65</Paragraphs>
  <Slides>8</Slides>
  <Notes>3</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8</vt:i4>
      </vt:variant>
    </vt:vector>
  </HeadingPairs>
  <TitlesOfParts>
    <vt:vector size="12" baseType="lpstr">
      <vt:lpstr>Arial</vt:lpstr>
      <vt:lpstr>Calibri</vt:lpstr>
      <vt:lpstr>Helvetica Neue Light</vt:lpstr>
      <vt:lpstr>2023 ASU Template Master (Official from Enterprise Brand Strategy and Management)</vt:lpstr>
      <vt:lpstr>Senate report</vt:lpstr>
      <vt:lpstr>Faculty GenAI Literacy Course </vt:lpstr>
      <vt:lpstr>Guidelines, Tools and Policies</vt:lpstr>
      <vt:lpstr>OpenAI Collaboration Call for Proposals </vt:lpstr>
      <vt:lpstr>PowerPoint Presentation</vt:lpstr>
      <vt:lpstr>ASU Poly Expansion</vt:lpstr>
      <vt:lpstr>Personnel News</vt:lpstr>
      <vt:lpstr>FWA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Teaching And Learning With Generative AI Course</dc:title>
  <dc:creator>Myken Lunceford</dc:creator>
  <cp:lastModifiedBy>Ashly Contreras</cp:lastModifiedBy>
  <cp:revision>20</cp:revision>
  <dcterms:modified xsi:type="dcterms:W3CDTF">2024-02-08T23:11:24Z</dcterms:modified>
</cp:coreProperties>
</file>