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67" r:id="rId1"/>
  </p:sldMasterIdLst>
  <p:notesMasterIdLst>
    <p:notesMasterId r:id="rId9"/>
  </p:notesMasterIdLst>
  <p:sldIdLst>
    <p:sldId id="256" r:id="rId2"/>
    <p:sldId id="257" r:id="rId3"/>
    <p:sldId id="258" r:id="rId4"/>
    <p:sldId id="259" r:id="rId5"/>
    <p:sldId id="260" r:id="rId6"/>
    <p:sldId id="261" r:id="rId7"/>
    <p:sldId id="262" r:id="rId8"/>
  </p:sldIdLst>
  <p:sldSz cx="9144000" cy="5143500" type="screen16x9"/>
  <p:notesSz cx="6858000" cy="9144000"/>
  <p:embeddedFontLst>
    <p:embeddedFont>
      <p:font typeface="Roboto" panose="02000000000000000000" pitchFamily="2" charset="0"/>
      <p:regular r:id="rId10"/>
      <p:bold r:id="rId11"/>
      <p:italic r:id="rId12"/>
      <p:boldItalic r:id="rId1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04">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847BFE6-06B1-47D4-A5D0-8DCFF7EA385B}">
  <a:tblStyle styleId="{6847BFE6-06B1-47D4-A5D0-8DCFF7EA385B}"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6" d="100"/>
          <a:sy n="146" d="100"/>
        </p:scale>
        <p:origin x="594" y="114"/>
      </p:cViewPr>
      <p:guideLst>
        <p:guide orient="horz" pos="504"/>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4.fntdata"/><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font" Target="fonts/font3.fntdata"/><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font" Target="fonts/font2.fntdata"/><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notesMaster" Target="notesMasters/notesMaster1.xml"/><Relationship Id="rId1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6"/>
        <p:cNvGrpSpPr/>
        <p:nvPr/>
      </p:nvGrpSpPr>
      <p:grpSpPr>
        <a:xfrm>
          <a:off x="0" y="0"/>
          <a:ext cx="0" cy="0"/>
          <a:chOff x="0" y="0"/>
          <a:chExt cx="0" cy="0"/>
        </a:xfrm>
      </p:grpSpPr>
      <p:sp>
        <p:nvSpPr>
          <p:cNvPr id="4637" name="Google Shape;4637;g2b4cd45fb3b_28_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8" name="Google Shape;4638;g2b4cd45fb3b_28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4"/>
        <p:cNvGrpSpPr/>
        <p:nvPr/>
      </p:nvGrpSpPr>
      <p:grpSpPr>
        <a:xfrm>
          <a:off x="0" y="0"/>
          <a:ext cx="0" cy="0"/>
          <a:chOff x="0" y="0"/>
          <a:chExt cx="0" cy="0"/>
        </a:xfrm>
      </p:grpSpPr>
      <p:sp>
        <p:nvSpPr>
          <p:cNvPr id="4645" name="Google Shape;4645;g31173e5d303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6" name="Google Shape;4646;g31173e5d303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3"/>
        <p:cNvGrpSpPr/>
        <p:nvPr/>
      </p:nvGrpSpPr>
      <p:grpSpPr>
        <a:xfrm>
          <a:off x="0" y="0"/>
          <a:ext cx="0" cy="0"/>
          <a:chOff x="0" y="0"/>
          <a:chExt cx="0" cy="0"/>
        </a:xfrm>
      </p:grpSpPr>
      <p:sp>
        <p:nvSpPr>
          <p:cNvPr id="4654" name="Google Shape;4654;g31173e5d303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5" name="Google Shape;4655;g31173e5d303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0"/>
        <p:cNvGrpSpPr/>
        <p:nvPr/>
      </p:nvGrpSpPr>
      <p:grpSpPr>
        <a:xfrm>
          <a:off x="0" y="0"/>
          <a:ext cx="0" cy="0"/>
          <a:chOff x="0" y="0"/>
          <a:chExt cx="0" cy="0"/>
        </a:xfrm>
      </p:grpSpPr>
      <p:sp>
        <p:nvSpPr>
          <p:cNvPr id="4661" name="Google Shape;4661;g31173e5d303_0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2" name="Google Shape;4662;g31173e5d303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7"/>
        <p:cNvGrpSpPr/>
        <p:nvPr/>
      </p:nvGrpSpPr>
      <p:grpSpPr>
        <a:xfrm>
          <a:off x="0" y="0"/>
          <a:ext cx="0" cy="0"/>
          <a:chOff x="0" y="0"/>
          <a:chExt cx="0" cy="0"/>
        </a:xfrm>
      </p:grpSpPr>
      <p:sp>
        <p:nvSpPr>
          <p:cNvPr id="4668" name="Google Shape;4668;g31173e5d303_0_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9" name="Google Shape;4669;g31173e5d303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6"/>
        <p:cNvGrpSpPr/>
        <p:nvPr/>
      </p:nvGrpSpPr>
      <p:grpSpPr>
        <a:xfrm>
          <a:off x="0" y="0"/>
          <a:ext cx="0" cy="0"/>
          <a:chOff x="0" y="0"/>
          <a:chExt cx="0" cy="0"/>
        </a:xfrm>
      </p:grpSpPr>
      <p:sp>
        <p:nvSpPr>
          <p:cNvPr id="4677" name="Google Shape;4677;g31173e5d303_0_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8" name="Google Shape;4678;g31173e5d303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3"/>
        <p:cNvGrpSpPr/>
        <p:nvPr/>
      </p:nvGrpSpPr>
      <p:grpSpPr>
        <a:xfrm>
          <a:off x="0" y="0"/>
          <a:ext cx="0" cy="0"/>
          <a:chOff x="0" y="0"/>
          <a:chExt cx="0" cy="0"/>
        </a:xfrm>
      </p:grpSpPr>
      <p:sp>
        <p:nvSpPr>
          <p:cNvPr id="4684" name="Google Shape;4684;g2b4cd45fb3b_28_9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5" name="Google Shape;4685;g2b4cd45fb3b_28_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
        <p:cNvGrpSpPr/>
        <p:nvPr/>
      </p:nvGrpSpPr>
      <p:grpSpPr>
        <a:xfrm>
          <a:off x="0" y="0"/>
          <a:ext cx="0" cy="0"/>
          <a:chOff x="0" y="0"/>
          <a:chExt cx="0" cy="0"/>
        </a:xfrm>
      </p:grpSpPr>
      <p:sp>
        <p:nvSpPr>
          <p:cNvPr id="10" name="Google Shape;10;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4" name="Google Shape;4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43"/>
        <p:cNvGrpSpPr/>
        <p:nvPr/>
      </p:nvGrpSpPr>
      <p:grpSpPr>
        <a:xfrm>
          <a:off x="0" y="0"/>
          <a:ext cx="0" cy="0"/>
          <a:chOff x="0" y="0"/>
          <a:chExt cx="0" cy="0"/>
        </a:xfrm>
      </p:grpSpPr>
      <p:sp>
        <p:nvSpPr>
          <p:cNvPr id="2444" name="Google Shape;2444;p10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45"/>
        <p:cNvGrpSpPr/>
        <p:nvPr/>
      </p:nvGrpSpPr>
      <p:grpSpPr>
        <a:xfrm>
          <a:off x="0" y="0"/>
          <a:ext cx="0" cy="0"/>
          <a:chOff x="0" y="0"/>
          <a:chExt cx="0" cy="0"/>
        </a:xfrm>
      </p:grpSpPr>
      <p:pic>
        <p:nvPicPr>
          <p:cNvPr id="2446" name="Google Shape;2446;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47"/>
        <p:cNvGrpSpPr/>
        <p:nvPr/>
      </p:nvGrpSpPr>
      <p:grpSpPr>
        <a:xfrm>
          <a:off x="0" y="0"/>
          <a:ext cx="0" cy="0"/>
          <a:chOff x="0" y="0"/>
          <a:chExt cx="0" cy="0"/>
        </a:xfrm>
      </p:grpSpPr>
      <p:pic>
        <p:nvPicPr>
          <p:cNvPr id="2448" name="Google Shape;24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49"/>
        <p:cNvGrpSpPr/>
        <p:nvPr/>
      </p:nvGrpSpPr>
      <p:grpSpPr>
        <a:xfrm>
          <a:off x="0" y="0"/>
          <a:ext cx="0" cy="0"/>
          <a:chOff x="0" y="0"/>
          <a:chExt cx="0" cy="0"/>
        </a:xfrm>
      </p:grpSpPr>
      <p:pic>
        <p:nvPicPr>
          <p:cNvPr id="2450" name="Google Shape;2450;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1"/>
        <p:cNvGrpSpPr/>
        <p:nvPr/>
      </p:nvGrpSpPr>
      <p:grpSpPr>
        <a:xfrm>
          <a:off x="0" y="0"/>
          <a:ext cx="0" cy="0"/>
          <a:chOff x="0" y="0"/>
          <a:chExt cx="0" cy="0"/>
        </a:xfrm>
      </p:grpSpPr>
      <p:pic>
        <p:nvPicPr>
          <p:cNvPr id="2452" name="Google Shape;2452;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53"/>
        <p:cNvGrpSpPr/>
        <p:nvPr/>
      </p:nvGrpSpPr>
      <p:grpSpPr>
        <a:xfrm>
          <a:off x="0" y="0"/>
          <a:ext cx="0" cy="0"/>
          <a:chOff x="0" y="0"/>
          <a:chExt cx="0" cy="0"/>
        </a:xfrm>
      </p:grpSpPr>
      <p:sp>
        <p:nvSpPr>
          <p:cNvPr id="2454" name="Google Shape;2454;p106"/>
          <p:cNvSpPr>
            <a:spLocks noGrp="1"/>
          </p:cNvSpPr>
          <p:nvPr>
            <p:ph type="pic" idx="2"/>
          </p:nvPr>
        </p:nvSpPr>
        <p:spPr>
          <a:xfrm>
            <a:off x="-47625" y="-41200"/>
            <a:ext cx="9201000" cy="5175600"/>
          </a:xfrm>
          <a:prstGeom prst="rect">
            <a:avLst/>
          </a:prstGeom>
          <a:noFill/>
          <a:ln>
            <a:noFill/>
          </a:ln>
        </p:spPr>
      </p:sp>
      <p:sp>
        <p:nvSpPr>
          <p:cNvPr id="2455" name="Google Shape;2455;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6" name="Google Shape;2456;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57"/>
        <p:cNvGrpSpPr/>
        <p:nvPr/>
      </p:nvGrpSpPr>
      <p:grpSpPr>
        <a:xfrm>
          <a:off x="0" y="0"/>
          <a:ext cx="0" cy="0"/>
          <a:chOff x="0" y="0"/>
          <a:chExt cx="0" cy="0"/>
        </a:xfrm>
      </p:grpSpPr>
      <p:pic>
        <p:nvPicPr>
          <p:cNvPr id="2458" name="Google Shape;2458;p10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59"/>
        <p:cNvGrpSpPr/>
        <p:nvPr/>
      </p:nvGrpSpPr>
      <p:grpSpPr>
        <a:xfrm>
          <a:off x="0" y="0"/>
          <a:ext cx="0" cy="0"/>
          <a:chOff x="0" y="0"/>
          <a:chExt cx="0" cy="0"/>
        </a:xfrm>
      </p:grpSpPr>
      <p:pic>
        <p:nvPicPr>
          <p:cNvPr id="2460" name="Google Shape;2460;p108"/>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1"/>
        <p:cNvGrpSpPr/>
        <p:nvPr/>
      </p:nvGrpSpPr>
      <p:grpSpPr>
        <a:xfrm>
          <a:off x="0" y="0"/>
          <a:ext cx="0" cy="0"/>
          <a:chOff x="0" y="0"/>
          <a:chExt cx="0" cy="0"/>
        </a:xfrm>
      </p:grpSpPr>
      <p:pic>
        <p:nvPicPr>
          <p:cNvPr id="2462" name="Google Shape;2462;p10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63"/>
        <p:cNvGrpSpPr/>
        <p:nvPr/>
      </p:nvGrpSpPr>
      <p:grpSpPr>
        <a:xfrm>
          <a:off x="0" y="0"/>
          <a:ext cx="0" cy="0"/>
          <a:chOff x="0" y="0"/>
          <a:chExt cx="0" cy="0"/>
        </a:xfrm>
      </p:grpSpPr>
      <p:pic>
        <p:nvPicPr>
          <p:cNvPr id="2464" name="Google Shape;2464;p11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7" name="Google Shape;47;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65"/>
        <p:cNvGrpSpPr/>
        <p:nvPr/>
      </p:nvGrpSpPr>
      <p:grpSpPr>
        <a:xfrm>
          <a:off x="0" y="0"/>
          <a:ext cx="0" cy="0"/>
          <a:chOff x="0" y="0"/>
          <a:chExt cx="0" cy="0"/>
        </a:xfrm>
      </p:grpSpPr>
      <p:pic>
        <p:nvPicPr>
          <p:cNvPr id="2466" name="Google Shape;2466;p11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67"/>
        <p:cNvGrpSpPr/>
        <p:nvPr/>
      </p:nvGrpSpPr>
      <p:grpSpPr>
        <a:xfrm>
          <a:off x="0" y="0"/>
          <a:ext cx="0" cy="0"/>
          <a:chOff x="0" y="0"/>
          <a:chExt cx="0" cy="0"/>
        </a:xfrm>
      </p:grpSpPr>
      <p:pic>
        <p:nvPicPr>
          <p:cNvPr id="2468" name="Google Shape;2468;p11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69"/>
        <p:cNvGrpSpPr/>
        <p:nvPr/>
      </p:nvGrpSpPr>
      <p:grpSpPr>
        <a:xfrm>
          <a:off x="0" y="0"/>
          <a:ext cx="0" cy="0"/>
          <a:chOff x="0" y="0"/>
          <a:chExt cx="0" cy="0"/>
        </a:xfrm>
      </p:grpSpPr>
      <p:grpSp>
        <p:nvGrpSpPr>
          <p:cNvPr id="2470" name="Google Shape;2470;p113"/>
          <p:cNvGrpSpPr/>
          <p:nvPr/>
        </p:nvGrpSpPr>
        <p:grpSpPr>
          <a:xfrm>
            <a:off x="4835313" y="-2210885"/>
            <a:ext cx="7143750" cy="4509800"/>
            <a:chOff x="238125" y="602600"/>
            <a:chExt cx="7143750" cy="4509800"/>
          </a:xfrm>
        </p:grpSpPr>
        <p:sp>
          <p:nvSpPr>
            <p:cNvPr id="2471" name="Google Shape;247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113"/>
          <p:cNvGrpSpPr/>
          <p:nvPr/>
        </p:nvGrpSpPr>
        <p:grpSpPr>
          <a:xfrm>
            <a:off x="-4743450" y="1969175"/>
            <a:ext cx="7143750" cy="4509800"/>
            <a:chOff x="238125" y="602600"/>
            <a:chExt cx="7143750" cy="4509800"/>
          </a:xfrm>
        </p:grpSpPr>
        <p:sp>
          <p:nvSpPr>
            <p:cNvPr id="2946" name="Google Shape;294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24"/>
        <p:cNvGrpSpPr/>
        <p:nvPr/>
      </p:nvGrpSpPr>
      <p:grpSpPr>
        <a:xfrm>
          <a:off x="0" y="0"/>
          <a:ext cx="0" cy="0"/>
          <a:chOff x="0" y="0"/>
          <a:chExt cx="0" cy="0"/>
        </a:xfrm>
      </p:grpSpPr>
      <p:grpSp>
        <p:nvGrpSpPr>
          <p:cNvPr id="3425" name="Google Shape;3425;p114"/>
          <p:cNvGrpSpPr/>
          <p:nvPr/>
        </p:nvGrpSpPr>
        <p:grpSpPr>
          <a:xfrm>
            <a:off x="4572001" y="223051"/>
            <a:ext cx="9269048" cy="542679"/>
            <a:chOff x="-62524" y="217501"/>
            <a:chExt cx="9269048" cy="542679"/>
          </a:xfrm>
        </p:grpSpPr>
        <p:sp>
          <p:nvSpPr>
            <p:cNvPr id="3426" name="Google Shape;3426;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14"/>
          <p:cNvGrpSpPr/>
          <p:nvPr/>
        </p:nvGrpSpPr>
        <p:grpSpPr>
          <a:xfrm>
            <a:off x="-4697049" y="4377776"/>
            <a:ext cx="9269048" cy="542679"/>
            <a:chOff x="-62524" y="217501"/>
            <a:chExt cx="9269048" cy="542679"/>
          </a:xfrm>
        </p:grpSpPr>
        <p:sp>
          <p:nvSpPr>
            <p:cNvPr id="3429" name="Google Shape;3429;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1" name="Google Shape;3431;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35"/>
        <p:cNvGrpSpPr/>
        <p:nvPr/>
      </p:nvGrpSpPr>
      <p:grpSpPr>
        <a:xfrm>
          <a:off x="0" y="0"/>
          <a:ext cx="0" cy="0"/>
          <a:chOff x="0" y="0"/>
          <a:chExt cx="0" cy="0"/>
        </a:xfrm>
      </p:grpSpPr>
      <p:grpSp>
        <p:nvGrpSpPr>
          <p:cNvPr id="3436" name="Google Shape;3436;p115"/>
          <p:cNvGrpSpPr/>
          <p:nvPr/>
        </p:nvGrpSpPr>
        <p:grpSpPr>
          <a:xfrm rot="10218403">
            <a:off x="-675851" y="-1262943"/>
            <a:ext cx="3264305" cy="2910457"/>
            <a:chOff x="1572350" y="1151675"/>
            <a:chExt cx="4851050" cy="4325200"/>
          </a:xfrm>
        </p:grpSpPr>
        <p:sp>
          <p:nvSpPr>
            <p:cNvPr id="3437" name="Google Shape;3437;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115"/>
          <p:cNvGrpSpPr/>
          <p:nvPr/>
        </p:nvGrpSpPr>
        <p:grpSpPr>
          <a:xfrm>
            <a:off x="6196822" y="2757208"/>
            <a:ext cx="3264272" cy="2910427"/>
            <a:chOff x="1572350" y="1151675"/>
            <a:chExt cx="4851050" cy="4325200"/>
          </a:xfrm>
        </p:grpSpPr>
        <p:sp>
          <p:nvSpPr>
            <p:cNvPr id="3482" name="Google Shape;3482;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15"/>
          <p:cNvGrpSpPr/>
          <p:nvPr/>
        </p:nvGrpSpPr>
        <p:grpSpPr>
          <a:xfrm rot="-2700000">
            <a:off x="11566" y="3977770"/>
            <a:ext cx="1755181" cy="1699685"/>
            <a:chOff x="1196600" y="239100"/>
            <a:chExt cx="2608450" cy="2525975"/>
          </a:xfrm>
        </p:grpSpPr>
        <p:sp>
          <p:nvSpPr>
            <p:cNvPr id="3527" name="Google Shape;3527;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2" name="Google Shape;3542;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46"/>
        <p:cNvGrpSpPr/>
        <p:nvPr/>
      </p:nvGrpSpPr>
      <p:grpSpPr>
        <a:xfrm>
          <a:off x="0" y="0"/>
          <a:ext cx="0" cy="0"/>
          <a:chOff x="0" y="0"/>
          <a:chExt cx="0" cy="0"/>
        </a:xfrm>
      </p:grpSpPr>
      <p:grpSp>
        <p:nvGrpSpPr>
          <p:cNvPr id="3547" name="Google Shape;3547;p116"/>
          <p:cNvGrpSpPr/>
          <p:nvPr/>
        </p:nvGrpSpPr>
        <p:grpSpPr>
          <a:xfrm>
            <a:off x="4835313" y="-2210885"/>
            <a:ext cx="7143750" cy="4509800"/>
            <a:chOff x="238125" y="602600"/>
            <a:chExt cx="7143750" cy="4509800"/>
          </a:xfrm>
        </p:grpSpPr>
        <p:sp>
          <p:nvSpPr>
            <p:cNvPr id="3548" name="Google Shape;3548;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2" name="Google Shape;4022;p116"/>
          <p:cNvGrpSpPr/>
          <p:nvPr/>
        </p:nvGrpSpPr>
        <p:grpSpPr>
          <a:xfrm>
            <a:off x="-4743450" y="1969175"/>
            <a:ext cx="7143750" cy="4509800"/>
            <a:chOff x="238125" y="602600"/>
            <a:chExt cx="7143750" cy="4509800"/>
          </a:xfrm>
        </p:grpSpPr>
        <p:sp>
          <p:nvSpPr>
            <p:cNvPr id="4023" name="Google Shape;4023;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1"/>
        <p:cNvGrpSpPr/>
        <p:nvPr/>
      </p:nvGrpSpPr>
      <p:grpSpPr>
        <a:xfrm>
          <a:off x="0" y="0"/>
          <a:ext cx="0" cy="0"/>
          <a:chOff x="0" y="0"/>
          <a:chExt cx="0" cy="0"/>
        </a:xfrm>
      </p:grpSpPr>
      <p:grpSp>
        <p:nvGrpSpPr>
          <p:cNvPr id="4502" name="Google Shape;4502;p117"/>
          <p:cNvGrpSpPr/>
          <p:nvPr/>
        </p:nvGrpSpPr>
        <p:grpSpPr>
          <a:xfrm>
            <a:off x="4572001" y="223051"/>
            <a:ext cx="9269048" cy="542679"/>
            <a:chOff x="-62524" y="217501"/>
            <a:chExt cx="9269048" cy="542679"/>
          </a:xfrm>
        </p:grpSpPr>
        <p:sp>
          <p:nvSpPr>
            <p:cNvPr id="4503" name="Google Shape;4503;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117"/>
          <p:cNvGrpSpPr/>
          <p:nvPr/>
        </p:nvGrpSpPr>
        <p:grpSpPr>
          <a:xfrm>
            <a:off x="-4697049" y="4377776"/>
            <a:ext cx="9269048" cy="542679"/>
            <a:chOff x="-62524" y="217501"/>
            <a:chExt cx="9269048" cy="542679"/>
          </a:xfrm>
        </p:grpSpPr>
        <p:sp>
          <p:nvSpPr>
            <p:cNvPr id="4506" name="Google Shape;4506;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8" name="Google Shape;4508;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2"/>
        <p:cNvGrpSpPr/>
        <p:nvPr/>
      </p:nvGrpSpPr>
      <p:grpSpPr>
        <a:xfrm>
          <a:off x="0" y="0"/>
          <a:ext cx="0" cy="0"/>
          <a:chOff x="0" y="0"/>
          <a:chExt cx="0" cy="0"/>
        </a:xfrm>
      </p:grpSpPr>
      <p:grpSp>
        <p:nvGrpSpPr>
          <p:cNvPr id="4513" name="Google Shape;4513;p118"/>
          <p:cNvGrpSpPr/>
          <p:nvPr/>
        </p:nvGrpSpPr>
        <p:grpSpPr>
          <a:xfrm rot="10218403">
            <a:off x="-675851" y="-1262943"/>
            <a:ext cx="3264305" cy="2910457"/>
            <a:chOff x="1572350" y="1151675"/>
            <a:chExt cx="4851050" cy="4325200"/>
          </a:xfrm>
        </p:grpSpPr>
        <p:sp>
          <p:nvSpPr>
            <p:cNvPr id="4514" name="Google Shape;451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118"/>
          <p:cNvGrpSpPr/>
          <p:nvPr/>
        </p:nvGrpSpPr>
        <p:grpSpPr>
          <a:xfrm>
            <a:off x="6196822" y="2757208"/>
            <a:ext cx="3264272" cy="2910427"/>
            <a:chOff x="1572350" y="1151675"/>
            <a:chExt cx="4851050" cy="4325200"/>
          </a:xfrm>
        </p:grpSpPr>
        <p:sp>
          <p:nvSpPr>
            <p:cNvPr id="4559" name="Google Shape;455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118"/>
          <p:cNvGrpSpPr/>
          <p:nvPr/>
        </p:nvGrpSpPr>
        <p:grpSpPr>
          <a:xfrm rot="-2700000">
            <a:off x="11566" y="3977770"/>
            <a:ext cx="1755181" cy="1699685"/>
            <a:chOff x="1196600" y="239100"/>
            <a:chExt cx="2608450" cy="2525975"/>
          </a:xfrm>
        </p:grpSpPr>
        <p:sp>
          <p:nvSpPr>
            <p:cNvPr id="4604" name="Google Shape;4604;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9" name="Google Shape;4619;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23"/>
        <p:cNvGrpSpPr/>
        <p:nvPr/>
      </p:nvGrpSpPr>
      <p:grpSpPr>
        <a:xfrm>
          <a:off x="0" y="0"/>
          <a:ext cx="0" cy="0"/>
          <a:chOff x="0" y="0"/>
          <a:chExt cx="0" cy="0"/>
        </a:xfrm>
      </p:grpSpPr>
      <p:sp>
        <p:nvSpPr>
          <p:cNvPr id="4624" name="Google Shape;4624;p119"/>
          <p:cNvSpPr>
            <a:spLocks noGrp="1"/>
          </p:cNvSpPr>
          <p:nvPr>
            <p:ph type="pic" idx="2"/>
          </p:nvPr>
        </p:nvSpPr>
        <p:spPr>
          <a:xfrm>
            <a:off x="-10414" y="2136"/>
            <a:ext cx="2623800" cy="1675800"/>
          </a:xfrm>
          <a:prstGeom prst="rect">
            <a:avLst/>
          </a:prstGeom>
          <a:noFill/>
          <a:ln>
            <a:noFill/>
          </a:ln>
        </p:spPr>
      </p:sp>
      <p:sp>
        <p:nvSpPr>
          <p:cNvPr id="4625" name="Google Shape;4625;p119"/>
          <p:cNvSpPr>
            <a:spLocks noGrp="1"/>
          </p:cNvSpPr>
          <p:nvPr>
            <p:ph type="pic" idx="3"/>
          </p:nvPr>
        </p:nvSpPr>
        <p:spPr>
          <a:xfrm>
            <a:off x="-10425" y="1746100"/>
            <a:ext cx="2623800" cy="3397500"/>
          </a:xfrm>
          <a:prstGeom prst="rect">
            <a:avLst/>
          </a:prstGeom>
          <a:noFill/>
          <a:ln>
            <a:noFill/>
          </a:ln>
        </p:spPr>
      </p:sp>
      <p:sp>
        <p:nvSpPr>
          <p:cNvPr id="4626" name="Google Shape;4626;p119"/>
          <p:cNvSpPr>
            <a:spLocks noGrp="1"/>
          </p:cNvSpPr>
          <p:nvPr>
            <p:ph type="pic" idx="4"/>
          </p:nvPr>
        </p:nvSpPr>
        <p:spPr>
          <a:xfrm>
            <a:off x="2682550" y="1458075"/>
            <a:ext cx="3327600" cy="1675800"/>
          </a:xfrm>
          <a:prstGeom prst="rect">
            <a:avLst/>
          </a:prstGeom>
          <a:noFill/>
          <a:ln>
            <a:noFill/>
          </a:ln>
        </p:spPr>
      </p:sp>
      <p:sp>
        <p:nvSpPr>
          <p:cNvPr id="4627" name="Google Shape;4627;p119"/>
          <p:cNvSpPr>
            <a:spLocks noGrp="1"/>
          </p:cNvSpPr>
          <p:nvPr>
            <p:ph type="pic" idx="5"/>
          </p:nvPr>
        </p:nvSpPr>
        <p:spPr>
          <a:xfrm>
            <a:off x="2682544" y="2136"/>
            <a:ext cx="1749300" cy="1393200"/>
          </a:xfrm>
          <a:prstGeom prst="rect">
            <a:avLst/>
          </a:prstGeom>
          <a:noFill/>
          <a:ln>
            <a:noFill/>
          </a:ln>
        </p:spPr>
      </p:sp>
      <p:sp>
        <p:nvSpPr>
          <p:cNvPr id="4628" name="Google Shape;4628;p119"/>
          <p:cNvSpPr>
            <a:spLocks noGrp="1"/>
          </p:cNvSpPr>
          <p:nvPr>
            <p:ph type="pic" idx="6"/>
          </p:nvPr>
        </p:nvSpPr>
        <p:spPr>
          <a:xfrm>
            <a:off x="4490588" y="2136"/>
            <a:ext cx="1519500" cy="1393200"/>
          </a:xfrm>
          <a:prstGeom prst="rect">
            <a:avLst/>
          </a:prstGeom>
          <a:noFill/>
          <a:ln>
            <a:noFill/>
          </a:ln>
        </p:spPr>
      </p:sp>
      <p:sp>
        <p:nvSpPr>
          <p:cNvPr id="4629" name="Google Shape;4629;p119"/>
          <p:cNvSpPr>
            <a:spLocks noGrp="1"/>
          </p:cNvSpPr>
          <p:nvPr>
            <p:ph type="pic" idx="7"/>
          </p:nvPr>
        </p:nvSpPr>
        <p:spPr>
          <a:xfrm>
            <a:off x="2682550" y="3186300"/>
            <a:ext cx="6461400" cy="1957200"/>
          </a:xfrm>
          <a:prstGeom prst="rect">
            <a:avLst/>
          </a:prstGeom>
          <a:noFill/>
          <a:ln>
            <a:noFill/>
          </a:ln>
        </p:spPr>
      </p:sp>
      <p:sp>
        <p:nvSpPr>
          <p:cNvPr id="4630" name="Google Shape;4630;p119"/>
          <p:cNvSpPr>
            <a:spLocks noGrp="1"/>
          </p:cNvSpPr>
          <p:nvPr>
            <p:ph type="pic" idx="8"/>
          </p:nvPr>
        </p:nvSpPr>
        <p:spPr>
          <a:xfrm>
            <a:off x="6068831" y="2136"/>
            <a:ext cx="1560600" cy="3131700"/>
          </a:xfrm>
          <a:prstGeom prst="rect">
            <a:avLst/>
          </a:prstGeom>
          <a:noFill/>
          <a:ln>
            <a:noFill/>
          </a:ln>
        </p:spPr>
      </p:sp>
      <p:sp>
        <p:nvSpPr>
          <p:cNvPr id="4631" name="Google Shape;4631;p11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32"/>
        <p:cNvGrpSpPr/>
        <p:nvPr/>
      </p:nvGrpSpPr>
      <p:grpSpPr>
        <a:xfrm>
          <a:off x="0" y="0"/>
          <a:ext cx="0" cy="0"/>
          <a:chOff x="0" y="0"/>
          <a:chExt cx="0" cy="0"/>
        </a:xfrm>
      </p:grpSpPr>
      <p:sp>
        <p:nvSpPr>
          <p:cNvPr id="4633" name="Google Shape;4633;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4634" name="Google Shape;4634;p120"/>
          <p:cNvGraphicFramePr/>
          <p:nvPr/>
        </p:nvGraphicFramePr>
        <p:xfrm>
          <a:off x="419007" y="1003232"/>
          <a:ext cx="3000000" cy="3000000"/>
        </p:xfrm>
        <a:graphic>
          <a:graphicData uri="http://schemas.openxmlformats.org/drawingml/2006/table">
            <a:tbl>
              <a:tblPr>
                <a:noFill/>
                <a:tableStyleId>{6847BFE6-06B1-47D4-A5D0-8DCFF7EA385B}</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5" name="Google Shape;4635;p120"/>
          <p:cNvGraphicFramePr/>
          <p:nvPr/>
        </p:nvGraphicFramePr>
        <p:xfrm>
          <a:off x="5969457" y="4075635"/>
          <a:ext cx="3000000" cy="3000000"/>
        </p:xfrm>
        <a:graphic>
          <a:graphicData uri="http://schemas.openxmlformats.org/drawingml/2006/table">
            <a:tbl>
              <a:tblPr>
                <a:noFill/>
                <a:tableStyleId>{6847BFE6-06B1-47D4-A5D0-8DCFF7EA385B}</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50" name="Google Shape;50;p13"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3" name="Google Shape;53;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6" name="Google Shape;56;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2" name="Google Shape;62;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5" name="Google Shape;65;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68" name="Google Shape;68;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71" name="Google Shape;71;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
        <p:cNvGrpSpPr/>
        <p:nvPr/>
      </p:nvGrpSpPr>
      <p:grpSpPr>
        <a:xfrm>
          <a:off x="0" y="0"/>
          <a:ext cx="0" cy="0"/>
          <a:chOff x="0" y="0"/>
          <a:chExt cx="0" cy="0"/>
        </a:xfrm>
      </p:grpSpPr>
      <p:sp>
        <p:nvSpPr>
          <p:cNvPr id="13" name="Google Shape;13;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00" y="-9225"/>
            <a:ext cx="9144000" cy="5143500"/>
          </a:xfrm>
          <a:prstGeom prst="rect">
            <a:avLst/>
          </a:prstGeom>
          <a:noFill/>
          <a:ln>
            <a:noFill/>
          </a:ln>
        </p:spPr>
      </p:sp>
      <p:sp>
        <p:nvSpPr>
          <p:cNvPr id="74" name="Google Shape;7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75"/>
        <p:cNvGrpSpPr/>
        <p:nvPr/>
      </p:nvGrpSpPr>
      <p:grpSpPr>
        <a:xfrm>
          <a:off x="0" y="0"/>
          <a:ext cx="0" cy="0"/>
          <a:chOff x="0" y="0"/>
          <a:chExt cx="0" cy="0"/>
        </a:xfrm>
      </p:grpSpPr>
      <p:sp>
        <p:nvSpPr>
          <p:cNvPr id="76" name="Google Shape;76;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78" name="Google Shape;78;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9" name="Google Shape;79;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80"/>
        <p:cNvGrpSpPr/>
        <p:nvPr/>
      </p:nvGrpSpPr>
      <p:grpSpPr>
        <a:xfrm>
          <a:off x="0" y="0"/>
          <a:ext cx="0" cy="0"/>
          <a:chOff x="0" y="0"/>
          <a:chExt cx="0" cy="0"/>
        </a:xfrm>
      </p:grpSpPr>
      <p:sp>
        <p:nvSpPr>
          <p:cNvPr id="81" name="Google Shape;81;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3" name="Google Shape;83;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84"/>
        <p:cNvGrpSpPr/>
        <p:nvPr/>
      </p:nvGrpSpPr>
      <p:grpSpPr>
        <a:xfrm>
          <a:off x="0" y="0"/>
          <a:ext cx="0" cy="0"/>
          <a:chOff x="0" y="0"/>
          <a:chExt cx="0" cy="0"/>
        </a:xfrm>
      </p:grpSpPr>
      <p:sp>
        <p:nvSpPr>
          <p:cNvPr id="85" name="Google Shape;85;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7" name="Google Shape;87;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88"/>
        <p:cNvGrpSpPr/>
        <p:nvPr/>
      </p:nvGrpSpPr>
      <p:grpSpPr>
        <a:xfrm>
          <a:off x="0" y="0"/>
          <a:ext cx="0" cy="0"/>
          <a:chOff x="0" y="0"/>
          <a:chExt cx="0" cy="0"/>
        </a:xfrm>
      </p:grpSpPr>
      <p:sp>
        <p:nvSpPr>
          <p:cNvPr id="89" name="Google Shape;89;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1" name="Google Shape;91;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4" name="Google Shape;94;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95"/>
        <p:cNvGrpSpPr/>
        <p:nvPr/>
      </p:nvGrpSpPr>
      <p:grpSpPr>
        <a:xfrm>
          <a:off x="0" y="0"/>
          <a:ext cx="0" cy="0"/>
          <a:chOff x="0" y="0"/>
          <a:chExt cx="0" cy="0"/>
        </a:xfrm>
      </p:grpSpPr>
      <p:sp>
        <p:nvSpPr>
          <p:cNvPr id="96" name="Google Shape;96;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7" name="Google Shape;97;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0" name="Google Shape;100;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3" name="Google Shape;103;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4" name="Google Shape;104;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7" name="Google Shape;107;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17" name="Google Shape;17;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0" name="Google Shape;11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4" name="Google Shape;114;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 name="Google Shape;118;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9" name="Google Shape;119;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0" name="Google Shape;120;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4" name="Google Shape;124;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25" name="Google Shape;125;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26"/>
        <p:cNvGrpSpPr/>
        <p:nvPr/>
      </p:nvGrpSpPr>
      <p:grpSpPr>
        <a:xfrm>
          <a:off x="0" y="0"/>
          <a:ext cx="0" cy="0"/>
          <a:chOff x="0" y="0"/>
          <a:chExt cx="0" cy="0"/>
        </a:xfrm>
      </p:grpSpPr>
      <p:sp>
        <p:nvSpPr>
          <p:cNvPr id="127" name="Google Shape;127;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35"/>
          <p:cNvGrpSpPr/>
          <p:nvPr/>
        </p:nvGrpSpPr>
        <p:grpSpPr>
          <a:xfrm>
            <a:off x="4835313" y="-2210885"/>
            <a:ext cx="7143750" cy="4509800"/>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5"/>
          <p:cNvGrpSpPr/>
          <p:nvPr/>
        </p:nvGrpSpPr>
        <p:grpSpPr>
          <a:xfrm>
            <a:off x="-4743450" y="1969175"/>
            <a:ext cx="7143750" cy="4509800"/>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87" name="Google Shape;1087;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88" name="Google Shape;1088;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89" name="Google Shape;1089;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90" name="Google Shape;1090;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93" name="Google Shape;1093;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4" name="Google Shape;1094;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5" name="Google Shape;1095;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98" name="Google Shape;1098;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99" name="Google Shape;1099;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00" name="Google Shape;1100;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04" name="Google Shape;1104;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05" name="Google Shape;1105;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6" name="Google Shape;1106;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7" name="Google Shape;1107;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10" name="Google Shape;1110;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11" name="Google Shape;1111;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2" name="Google Shape;1112;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4" name="Google Shape;1114;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0" name="Google Shape;20;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1" name="Google Shape;21;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15"/>
        <p:cNvGrpSpPr/>
        <p:nvPr/>
      </p:nvGrpSpPr>
      <p:grpSpPr>
        <a:xfrm>
          <a:off x="0" y="0"/>
          <a:ext cx="0" cy="0"/>
          <a:chOff x="0" y="0"/>
          <a:chExt cx="0" cy="0"/>
        </a:xfrm>
      </p:grpSpPr>
      <p:grpSp>
        <p:nvGrpSpPr>
          <p:cNvPr id="1116" name="Google Shape;1116;p41"/>
          <p:cNvGrpSpPr/>
          <p:nvPr/>
        </p:nvGrpSpPr>
        <p:grpSpPr>
          <a:xfrm>
            <a:off x="-3955242" y="2101698"/>
            <a:ext cx="6994446" cy="4415545"/>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5397752" y="-924485"/>
            <a:ext cx="4818459" cy="3041860"/>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 name="Google Shape;206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0" name="Google Shape;207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6" name="Google Shape;2076;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077" name="Google Shape;2077;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8" name="Google Shape;2078;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9" name="Google Shape;2079;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0" name="Google Shape;2080;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83" name="Google Shape;2083;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4" name="Google Shape;2084;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5" name="Google Shape;2085;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8" name="Google Shape;2088;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9" name="Google Shape;2089;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92" name="Google Shape;2092;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3" name="Google Shape;2093;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4" name="Google Shape;2094;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6" name="Google Shape;2096;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7" name="Google Shape;2097;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2100" name="Google Shape;2100;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9225" y="-9225"/>
            <a:ext cx="9144000" cy="2429400"/>
          </a:xfrm>
          <a:prstGeom prst="rect">
            <a:avLst/>
          </a:prstGeom>
          <a:noFill/>
          <a:ln>
            <a:noFill/>
          </a:ln>
        </p:spPr>
      </p:sp>
      <p:pic>
        <p:nvPicPr>
          <p:cNvPr id="2103" name="Google Shape;2103;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04" name="Google Shape;2104;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5" name="Google Shape;2105;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8" name="Google Shape;2108;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09" name="Google Shape;2109;p4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2" name="Google Shape;2112;p48"/>
          <p:cNvSpPr>
            <a:spLocks noGrp="1"/>
          </p:cNvSpPr>
          <p:nvPr>
            <p:ph type="pic" idx="2"/>
          </p:nvPr>
        </p:nvSpPr>
        <p:spPr>
          <a:xfrm>
            <a:off x="0" y="0"/>
            <a:ext cx="4572000" cy="5143500"/>
          </a:xfrm>
          <a:prstGeom prst="rect">
            <a:avLst/>
          </a:prstGeom>
          <a:noFill/>
          <a:ln>
            <a:noFill/>
          </a:ln>
        </p:spPr>
      </p:sp>
      <p:sp>
        <p:nvSpPr>
          <p:cNvPr id="2113" name="Google Shape;2113;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6" name="Google Shape;2116;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18" name="Google Shape;2118;p4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1" name="Google Shape;2121;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23" name="Google Shape;2123;p5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24"/>
        <p:cNvGrpSpPr/>
        <p:nvPr/>
      </p:nvGrpSpPr>
      <p:grpSpPr>
        <a:xfrm>
          <a:off x="0" y="0"/>
          <a:ext cx="0" cy="0"/>
          <a:chOff x="0" y="0"/>
          <a:chExt cx="0" cy="0"/>
        </a:xfrm>
      </p:grpSpPr>
      <p:sp>
        <p:nvSpPr>
          <p:cNvPr id="2125" name="Google Shape;212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7" name="Google Shape;212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28" name="Google Shape;2128;p5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29"/>
        <p:cNvGrpSpPr/>
        <p:nvPr/>
      </p:nvGrpSpPr>
      <p:grpSpPr>
        <a:xfrm>
          <a:off x="0" y="0"/>
          <a:ext cx="0" cy="0"/>
          <a:chOff x="0" y="0"/>
          <a:chExt cx="0" cy="0"/>
        </a:xfrm>
      </p:grpSpPr>
      <p:sp>
        <p:nvSpPr>
          <p:cNvPr id="2130" name="Google Shape;2130;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32" name="Google Shape;2132;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33" name="Google Shape;2133;p52"/>
          <p:cNvSpPr>
            <a:spLocks noGrp="1"/>
          </p:cNvSpPr>
          <p:nvPr>
            <p:ph type="pic" idx="2"/>
          </p:nvPr>
        </p:nvSpPr>
        <p:spPr>
          <a:xfrm>
            <a:off x="420625" y="724025"/>
            <a:ext cx="2935200" cy="3921600"/>
          </a:xfrm>
          <a:prstGeom prst="rect">
            <a:avLst/>
          </a:prstGeom>
          <a:noFill/>
          <a:ln>
            <a:noFill/>
          </a:ln>
        </p:spPr>
      </p:sp>
      <p:sp>
        <p:nvSpPr>
          <p:cNvPr id="2134" name="Google Shape;2134;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5" name="Google Shape;2135;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38" name="Google Shape;2138;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9" name="Google Shape;2139;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2" name="Google Shape;2142;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3" name="Google Shape;2143;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6" name="Google Shape;2146;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7" name="Google Shape;2147;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50" name="Google Shape;2150;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51" name="Google Shape;2151;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54"/>
        <p:cNvGrpSpPr/>
        <p:nvPr/>
      </p:nvGrpSpPr>
      <p:grpSpPr>
        <a:xfrm>
          <a:off x="0" y="0"/>
          <a:ext cx="0" cy="0"/>
          <a:chOff x="0" y="0"/>
          <a:chExt cx="0" cy="0"/>
        </a:xfrm>
      </p:grpSpPr>
      <p:sp>
        <p:nvSpPr>
          <p:cNvPr id="2155" name="Google Shape;2155;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7" name="Google Shape;2157;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8" name="Google Shape;2158;p5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159"/>
        <p:cNvGrpSpPr/>
        <p:nvPr/>
      </p:nvGrpSpPr>
      <p:grpSpPr>
        <a:xfrm>
          <a:off x="0" y="0"/>
          <a:ext cx="0" cy="0"/>
          <a:chOff x="0" y="0"/>
          <a:chExt cx="0" cy="0"/>
        </a:xfrm>
      </p:grpSpPr>
      <p:sp>
        <p:nvSpPr>
          <p:cNvPr id="2160" name="Google Shape;2160;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66" name="Google Shape;2166;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170"/>
        <p:cNvGrpSpPr/>
        <p:nvPr/>
      </p:nvGrpSpPr>
      <p:grpSpPr>
        <a:xfrm>
          <a:off x="0" y="0"/>
          <a:ext cx="0" cy="0"/>
          <a:chOff x="0" y="0"/>
          <a:chExt cx="0" cy="0"/>
        </a:xfrm>
      </p:grpSpPr>
      <p:sp>
        <p:nvSpPr>
          <p:cNvPr id="2171" name="Google Shape;2171;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3" name="Google Shape;2173;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4" name="Google Shape;2174;p5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9" name="Google Shape;2179;p5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006875" y="990307"/>
            <a:ext cx="1984200" cy="2006100"/>
          </a:xfrm>
          <a:prstGeom prst="rect">
            <a:avLst/>
          </a:prstGeom>
          <a:noFill/>
          <a:ln>
            <a:noFill/>
          </a:ln>
        </p:spPr>
      </p:sp>
      <p:sp>
        <p:nvSpPr>
          <p:cNvPr id="2182" name="Google Shape;2182;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4" name="Google Shape;2184;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006875" y="990307"/>
            <a:ext cx="1984200" cy="2006100"/>
          </a:xfrm>
          <a:prstGeom prst="rect">
            <a:avLst/>
          </a:prstGeom>
          <a:noFill/>
          <a:ln>
            <a:noFill/>
          </a:ln>
        </p:spPr>
      </p:sp>
      <p:sp>
        <p:nvSpPr>
          <p:cNvPr id="2187" name="Google Shape;2187;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9" name="Google Shape;2189;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2" name="Google Shape;2192;p60"/>
          <p:cNvSpPr>
            <a:spLocks noGrp="1"/>
          </p:cNvSpPr>
          <p:nvPr>
            <p:ph type="pic" idx="2"/>
          </p:nvPr>
        </p:nvSpPr>
        <p:spPr>
          <a:xfrm>
            <a:off x="18450" y="-9225"/>
            <a:ext cx="9144000" cy="5143500"/>
          </a:xfrm>
          <a:prstGeom prst="rect">
            <a:avLst/>
          </a:prstGeom>
          <a:noFill/>
          <a:ln>
            <a:noFill/>
          </a:ln>
        </p:spPr>
      </p:sp>
      <p:sp>
        <p:nvSpPr>
          <p:cNvPr id="2193" name="Google Shape;2193;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4" name="Google Shape;2194;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9225"/>
            <a:ext cx="9144000" cy="3893700"/>
          </a:xfrm>
          <a:prstGeom prst="rect">
            <a:avLst/>
          </a:prstGeom>
          <a:noFill/>
          <a:ln>
            <a:noFill/>
          </a:ln>
        </p:spPr>
      </p:sp>
      <p:sp>
        <p:nvSpPr>
          <p:cNvPr id="28" name="Google Shape;28;p7"/>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7"/>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30" name="Google Shape;30;p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18450" y="-9225"/>
            <a:ext cx="9144000" cy="5143500"/>
          </a:xfrm>
          <a:prstGeom prst="rect">
            <a:avLst/>
          </a:prstGeom>
          <a:noFill/>
          <a:ln>
            <a:noFill/>
          </a:ln>
        </p:spPr>
      </p:sp>
      <p:sp>
        <p:nvSpPr>
          <p:cNvPr id="2197" name="Google Shape;219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8" name="Google Shape;219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199"/>
        <p:cNvGrpSpPr/>
        <p:nvPr/>
      </p:nvGrpSpPr>
      <p:grpSpPr>
        <a:xfrm>
          <a:off x="0" y="0"/>
          <a:ext cx="0" cy="0"/>
          <a:chOff x="0" y="0"/>
          <a:chExt cx="0" cy="0"/>
        </a:xfrm>
      </p:grpSpPr>
      <p:sp>
        <p:nvSpPr>
          <p:cNvPr id="2200" name="Google Shape;2200;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02" name="Google Shape;2202;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03" name="Google Shape;2203;p62"/>
          <p:cNvSpPr>
            <a:spLocks noGrp="1"/>
          </p:cNvSpPr>
          <p:nvPr>
            <p:ph type="pic" idx="2"/>
          </p:nvPr>
        </p:nvSpPr>
        <p:spPr>
          <a:xfrm>
            <a:off x="7452350" y="530400"/>
            <a:ext cx="1353000" cy="4108500"/>
          </a:xfrm>
          <a:prstGeom prst="rect">
            <a:avLst/>
          </a:prstGeom>
          <a:noFill/>
          <a:ln>
            <a:noFill/>
          </a:ln>
        </p:spPr>
      </p:sp>
      <p:sp>
        <p:nvSpPr>
          <p:cNvPr id="2204" name="Google Shape;2204;p62"/>
          <p:cNvSpPr>
            <a:spLocks noGrp="1"/>
          </p:cNvSpPr>
          <p:nvPr>
            <p:ph type="pic" idx="3"/>
          </p:nvPr>
        </p:nvSpPr>
        <p:spPr>
          <a:xfrm>
            <a:off x="4617725" y="530400"/>
            <a:ext cx="2782500" cy="1997700"/>
          </a:xfrm>
          <a:prstGeom prst="rect">
            <a:avLst/>
          </a:prstGeom>
          <a:noFill/>
          <a:ln>
            <a:noFill/>
          </a:ln>
        </p:spPr>
      </p:sp>
      <p:sp>
        <p:nvSpPr>
          <p:cNvPr id="2205" name="Google Shape;2205;p6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08" name="Google Shape;2208;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0" name="Google Shape;2210;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1" name="Google Shape;2211;p63"/>
          <p:cNvSpPr>
            <a:spLocks noGrp="1"/>
          </p:cNvSpPr>
          <p:nvPr>
            <p:ph type="pic" idx="2"/>
          </p:nvPr>
        </p:nvSpPr>
        <p:spPr>
          <a:xfrm>
            <a:off x="7675230" y="1144150"/>
            <a:ext cx="1472100" cy="2518800"/>
          </a:xfrm>
          <a:prstGeom prst="rect">
            <a:avLst/>
          </a:prstGeom>
          <a:noFill/>
          <a:ln>
            <a:noFill/>
          </a:ln>
        </p:spPr>
      </p:sp>
      <p:sp>
        <p:nvSpPr>
          <p:cNvPr id="2212" name="Google Shape;2212;p63"/>
          <p:cNvSpPr>
            <a:spLocks noGrp="1"/>
          </p:cNvSpPr>
          <p:nvPr>
            <p:ph type="pic" idx="3"/>
          </p:nvPr>
        </p:nvSpPr>
        <p:spPr>
          <a:xfrm>
            <a:off x="6201934" y="1144150"/>
            <a:ext cx="1472100" cy="2518800"/>
          </a:xfrm>
          <a:prstGeom prst="rect">
            <a:avLst/>
          </a:prstGeom>
          <a:noFill/>
          <a:ln>
            <a:noFill/>
          </a:ln>
        </p:spPr>
      </p:sp>
      <p:sp>
        <p:nvSpPr>
          <p:cNvPr id="2213" name="Google Shape;2213;p63"/>
          <p:cNvSpPr>
            <a:spLocks noGrp="1"/>
          </p:cNvSpPr>
          <p:nvPr>
            <p:ph type="pic" idx="4"/>
          </p:nvPr>
        </p:nvSpPr>
        <p:spPr>
          <a:xfrm>
            <a:off x="4728604" y="1144150"/>
            <a:ext cx="1472100" cy="2518800"/>
          </a:xfrm>
          <a:prstGeom prst="rect">
            <a:avLst/>
          </a:prstGeom>
          <a:noFill/>
          <a:ln>
            <a:noFill/>
          </a:ln>
        </p:spPr>
      </p:sp>
      <p:sp>
        <p:nvSpPr>
          <p:cNvPr id="2214" name="Google Shape;2214;p6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17" name="Google Shape;2217;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8" name="Google Shape;2218;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4197100" y="-18450"/>
            <a:ext cx="4947000" cy="2587800"/>
          </a:xfrm>
          <a:prstGeom prst="rect">
            <a:avLst/>
          </a:prstGeom>
          <a:noFill/>
          <a:ln>
            <a:noFill/>
          </a:ln>
        </p:spPr>
      </p:sp>
      <p:sp>
        <p:nvSpPr>
          <p:cNvPr id="2220" name="Google Shape;2220;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1" name="Google Shape;2221;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2" name="Google Shape;2222;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3" name="Google Shape;2223;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4" name="Google Shape;2224;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5" name="Google Shape;2225;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6" name="Google Shape;2226;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7" name="Google Shape;2227;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28" name="Google Shape;2228;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18450" y="-9225"/>
            <a:ext cx="9144000" cy="5143500"/>
          </a:xfrm>
          <a:prstGeom prst="rect">
            <a:avLst/>
          </a:prstGeom>
          <a:noFill/>
          <a:ln>
            <a:noFill/>
          </a:ln>
        </p:spPr>
      </p:sp>
      <p:sp>
        <p:nvSpPr>
          <p:cNvPr id="2231" name="Google Shape;2231;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32" name="Google Shape;2232;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3" name="Google Shape;2233;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5" name="Google Shape;2235;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424902" y="1331576"/>
            <a:ext cx="1586700" cy="1586700"/>
          </a:xfrm>
          <a:prstGeom prst="ellipse">
            <a:avLst/>
          </a:prstGeom>
          <a:noFill/>
          <a:ln>
            <a:noFill/>
          </a:ln>
        </p:spPr>
      </p:sp>
      <p:sp>
        <p:nvSpPr>
          <p:cNvPr id="2238" name="Google Shape;2238;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39" name="Google Shape;2239;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240" name="Google Shape;2240;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2514602" y="1331576"/>
            <a:ext cx="1586700" cy="1586700"/>
          </a:xfrm>
          <a:prstGeom prst="ellipse">
            <a:avLst/>
          </a:prstGeom>
          <a:noFill/>
          <a:ln>
            <a:noFill/>
          </a:ln>
        </p:spPr>
      </p:sp>
      <p:sp>
        <p:nvSpPr>
          <p:cNvPr id="2245" name="Google Shape;2245;p66"/>
          <p:cNvSpPr>
            <a:spLocks noGrp="1"/>
          </p:cNvSpPr>
          <p:nvPr>
            <p:ph type="pic" idx="8"/>
          </p:nvPr>
        </p:nvSpPr>
        <p:spPr>
          <a:xfrm>
            <a:off x="4796427" y="1331576"/>
            <a:ext cx="1586700" cy="1586700"/>
          </a:xfrm>
          <a:prstGeom prst="ellipse">
            <a:avLst/>
          </a:prstGeom>
          <a:noFill/>
          <a:ln>
            <a:noFill/>
          </a:ln>
        </p:spPr>
      </p:sp>
      <p:sp>
        <p:nvSpPr>
          <p:cNvPr id="2246" name="Google Shape;2246;p6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49" name="Google Shape;2249;p67"/>
          <p:cNvSpPr>
            <a:spLocks noGrp="1"/>
          </p:cNvSpPr>
          <p:nvPr>
            <p:ph type="pic" idx="2"/>
          </p:nvPr>
        </p:nvSpPr>
        <p:spPr>
          <a:xfrm>
            <a:off x="846834" y="1795838"/>
            <a:ext cx="1268400" cy="1268400"/>
          </a:xfrm>
          <a:prstGeom prst="ellipse">
            <a:avLst/>
          </a:prstGeom>
          <a:solidFill>
            <a:srgbClr val="BFBFBF"/>
          </a:solidFill>
          <a:ln>
            <a:noFill/>
          </a:ln>
        </p:spPr>
      </p:sp>
      <p:sp>
        <p:nvSpPr>
          <p:cNvPr id="2250" name="Google Shape;2250;p67"/>
          <p:cNvSpPr>
            <a:spLocks noGrp="1"/>
          </p:cNvSpPr>
          <p:nvPr>
            <p:ph type="pic" idx="3"/>
          </p:nvPr>
        </p:nvSpPr>
        <p:spPr>
          <a:xfrm>
            <a:off x="2991172" y="1795838"/>
            <a:ext cx="1268400" cy="1268400"/>
          </a:xfrm>
          <a:prstGeom prst="ellipse">
            <a:avLst/>
          </a:prstGeom>
          <a:solidFill>
            <a:srgbClr val="BFBFBF"/>
          </a:solidFill>
          <a:ln>
            <a:noFill/>
          </a:ln>
        </p:spPr>
      </p:sp>
      <p:sp>
        <p:nvSpPr>
          <p:cNvPr id="2251" name="Google Shape;2251;p67"/>
          <p:cNvSpPr>
            <a:spLocks noGrp="1"/>
          </p:cNvSpPr>
          <p:nvPr>
            <p:ph type="pic" idx="4"/>
          </p:nvPr>
        </p:nvSpPr>
        <p:spPr>
          <a:xfrm>
            <a:off x="5135511" y="1795838"/>
            <a:ext cx="1268400" cy="1268400"/>
          </a:xfrm>
          <a:prstGeom prst="ellipse">
            <a:avLst/>
          </a:prstGeom>
          <a:solidFill>
            <a:srgbClr val="BFBFBF"/>
          </a:solidFill>
          <a:ln>
            <a:noFill/>
          </a:ln>
        </p:spPr>
      </p:sp>
      <p:sp>
        <p:nvSpPr>
          <p:cNvPr id="2252" name="Google Shape;2252;p67"/>
          <p:cNvSpPr>
            <a:spLocks noGrp="1"/>
          </p:cNvSpPr>
          <p:nvPr>
            <p:ph type="pic" idx="5"/>
          </p:nvPr>
        </p:nvSpPr>
        <p:spPr>
          <a:xfrm>
            <a:off x="7279850" y="1795838"/>
            <a:ext cx="1268400" cy="1268400"/>
          </a:xfrm>
          <a:prstGeom prst="ellipse">
            <a:avLst/>
          </a:prstGeom>
          <a:solidFill>
            <a:srgbClr val="BFBFBF"/>
          </a:solidFill>
          <a:ln>
            <a:noFill/>
          </a:ln>
        </p:spPr>
      </p:sp>
      <p:sp>
        <p:nvSpPr>
          <p:cNvPr id="2253" name="Google Shape;2253;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5" name="Google Shape;2255;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56" name="Google Shape;2256;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7" name="Google Shape;2257;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8" name="Google Shape;2258;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1" name="Google Shape;2261;p68"/>
          <p:cNvSpPr>
            <a:spLocks noGrp="1"/>
          </p:cNvSpPr>
          <p:nvPr>
            <p:ph type="pic" idx="2"/>
          </p:nvPr>
        </p:nvSpPr>
        <p:spPr>
          <a:xfrm>
            <a:off x="2514600" y="1863319"/>
            <a:ext cx="1371600" cy="1371600"/>
          </a:xfrm>
          <a:prstGeom prst="ellipse">
            <a:avLst/>
          </a:prstGeom>
          <a:noFill/>
          <a:ln>
            <a:noFill/>
          </a:ln>
        </p:spPr>
      </p:sp>
      <p:sp>
        <p:nvSpPr>
          <p:cNvPr id="2262" name="Google Shape;2262;p68"/>
          <p:cNvSpPr>
            <a:spLocks noGrp="1"/>
          </p:cNvSpPr>
          <p:nvPr>
            <p:ph type="pic" idx="3"/>
          </p:nvPr>
        </p:nvSpPr>
        <p:spPr>
          <a:xfrm>
            <a:off x="4620525" y="1863319"/>
            <a:ext cx="1371600" cy="1371600"/>
          </a:xfrm>
          <a:prstGeom prst="ellipse">
            <a:avLst/>
          </a:prstGeom>
          <a:noFill/>
          <a:ln>
            <a:noFill/>
          </a:ln>
        </p:spPr>
      </p:sp>
      <p:sp>
        <p:nvSpPr>
          <p:cNvPr id="2263" name="Google Shape;2263;p68"/>
          <p:cNvSpPr>
            <a:spLocks noGrp="1"/>
          </p:cNvSpPr>
          <p:nvPr>
            <p:ph type="pic" idx="4"/>
          </p:nvPr>
        </p:nvSpPr>
        <p:spPr>
          <a:xfrm>
            <a:off x="6726450" y="1863319"/>
            <a:ext cx="1371600" cy="1371600"/>
          </a:xfrm>
          <a:prstGeom prst="ellipse">
            <a:avLst/>
          </a:prstGeom>
          <a:noFill/>
          <a:ln>
            <a:noFill/>
          </a:ln>
        </p:spPr>
      </p:sp>
      <p:sp>
        <p:nvSpPr>
          <p:cNvPr id="2264" name="Google Shape;2264;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5" name="Google Shape;2265;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6" name="Google Shape;2266;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9" name="Google Shape;2269;p69"/>
          <p:cNvSpPr>
            <a:spLocks noGrp="1"/>
          </p:cNvSpPr>
          <p:nvPr>
            <p:ph type="pic" idx="2"/>
          </p:nvPr>
        </p:nvSpPr>
        <p:spPr>
          <a:xfrm>
            <a:off x="419750" y="1884157"/>
            <a:ext cx="1371600" cy="1371600"/>
          </a:xfrm>
          <a:prstGeom prst="ellipse">
            <a:avLst/>
          </a:prstGeom>
          <a:noFill/>
          <a:ln>
            <a:noFill/>
          </a:ln>
        </p:spPr>
      </p:sp>
      <p:sp>
        <p:nvSpPr>
          <p:cNvPr id="2270" name="Google Shape;2270;p69"/>
          <p:cNvSpPr>
            <a:spLocks noGrp="1"/>
          </p:cNvSpPr>
          <p:nvPr>
            <p:ph type="pic" idx="3"/>
          </p:nvPr>
        </p:nvSpPr>
        <p:spPr>
          <a:xfrm>
            <a:off x="2514600" y="1884157"/>
            <a:ext cx="1371600" cy="1371600"/>
          </a:xfrm>
          <a:prstGeom prst="ellipse">
            <a:avLst/>
          </a:prstGeom>
          <a:noFill/>
          <a:ln>
            <a:noFill/>
          </a:ln>
        </p:spPr>
      </p:sp>
      <p:sp>
        <p:nvSpPr>
          <p:cNvPr id="2271" name="Google Shape;2271;p69"/>
          <p:cNvSpPr>
            <a:spLocks noGrp="1"/>
          </p:cNvSpPr>
          <p:nvPr>
            <p:ph type="pic" idx="4"/>
          </p:nvPr>
        </p:nvSpPr>
        <p:spPr>
          <a:xfrm>
            <a:off x="4620525" y="1884157"/>
            <a:ext cx="1371600" cy="1371600"/>
          </a:xfrm>
          <a:prstGeom prst="ellipse">
            <a:avLst/>
          </a:prstGeom>
          <a:noFill/>
          <a:ln>
            <a:noFill/>
          </a:ln>
        </p:spPr>
      </p:sp>
      <p:sp>
        <p:nvSpPr>
          <p:cNvPr id="2272" name="Google Shape;2272;p69"/>
          <p:cNvSpPr>
            <a:spLocks noGrp="1"/>
          </p:cNvSpPr>
          <p:nvPr>
            <p:ph type="pic" idx="5"/>
          </p:nvPr>
        </p:nvSpPr>
        <p:spPr>
          <a:xfrm>
            <a:off x="6726450" y="1884157"/>
            <a:ext cx="1371600" cy="1371600"/>
          </a:xfrm>
          <a:prstGeom prst="ellipse">
            <a:avLst/>
          </a:prstGeom>
          <a:noFill/>
          <a:ln>
            <a:noFill/>
          </a:ln>
        </p:spPr>
      </p:sp>
      <p:sp>
        <p:nvSpPr>
          <p:cNvPr id="2273" name="Google Shape;2273;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4" name="Google Shape;2274;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5" name="Google Shape;2275;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6" name="Google Shape;2276;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79" name="Google Shape;2279;p70"/>
          <p:cNvSpPr>
            <a:spLocks noGrp="1"/>
          </p:cNvSpPr>
          <p:nvPr>
            <p:ph type="pic" idx="2"/>
          </p:nvPr>
        </p:nvSpPr>
        <p:spPr>
          <a:xfrm>
            <a:off x="3355850" y="888077"/>
            <a:ext cx="2627100" cy="3003300"/>
          </a:xfrm>
          <a:prstGeom prst="rect">
            <a:avLst/>
          </a:prstGeom>
          <a:noFill/>
          <a:ln>
            <a:noFill/>
          </a:ln>
        </p:spPr>
      </p:sp>
      <p:sp>
        <p:nvSpPr>
          <p:cNvPr id="2280" name="Google Shape;2280;p70"/>
          <p:cNvSpPr>
            <a:spLocks noGrp="1"/>
          </p:cNvSpPr>
          <p:nvPr>
            <p:ph type="pic" idx="3"/>
          </p:nvPr>
        </p:nvSpPr>
        <p:spPr>
          <a:xfrm>
            <a:off x="6178675" y="888024"/>
            <a:ext cx="2627100" cy="3003300"/>
          </a:xfrm>
          <a:prstGeom prst="rect">
            <a:avLst/>
          </a:prstGeom>
          <a:noFill/>
          <a:ln>
            <a:noFill/>
          </a:ln>
        </p:spPr>
      </p:sp>
      <p:sp>
        <p:nvSpPr>
          <p:cNvPr id="2281" name="Google Shape;2281;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2" name="Google Shape;2282;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33" name="Google Shape;33;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85" name="Google Shape;2285;p71"/>
          <p:cNvSpPr>
            <a:spLocks noGrp="1"/>
          </p:cNvSpPr>
          <p:nvPr>
            <p:ph type="pic" idx="2"/>
          </p:nvPr>
        </p:nvSpPr>
        <p:spPr>
          <a:xfrm>
            <a:off x="3355850" y="890401"/>
            <a:ext cx="1730700" cy="2355900"/>
          </a:xfrm>
          <a:prstGeom prst="rect">
            <a:avLst/>
          </a:prstGeom>
          <a:noFill/>
          <a:ln>
            <a:noFill/>
          </a:ln>
        </p:spPr>
      </p:sp>
      <p:sp>
        <p:nvSpPr>
          <p:cNvPr id="2286" name="Google Shape;2286;p71"/>
          <p:cNvSpPr>
            <a:spLocks noGrp="1"/>
          </p:cNvSpPr>
          <p:nvPr>
            <p:ph type="pic" idx="3"/>
          </p:nvPr>
        </p:nvSpPr>
        <p:spPr>
          <a:xfrm>
            <a:off x="5215455" y="890360"/>
            <a:ext cx="1730700" cy="2355900"/>
          </a:xfrm>
          <a:prstGeom prst="rect">
            <a:avLst/>
          </a:prstGeom>
          <a:noFill/>
          <a:ln>
            <a:noFill/>
          </a:ln>
        </p:spPr>
      </p:sp>
      <p:sp>
        <p:nvSpPr>
          <p:cNvPr id="2287" name="Google Shape;2287;p71"/>
          <p:cNvSpPr>
            <a:spLocks noGrp="1"/>
          </p:cNvSpPr>
          <p:nvPr>
            <p:ph type="pic" idx="4"/>
          </p:nvPr>
        </p:nvSpPr>
        <p:spPr>
          <a:xfrm>
            <a:off x="7075073" y="890387"/>
            <a:ext cx="1730700" cy="2355900"/>
          </a:xfrm>
          <a:prstGeom prst="rect">
            <a:avLst/>
          </a:prstGeom>
          <a:noFill/>
          <a:ln>
            <a:noFill/>
          </a:ln>
        </p:spPr>
      </p:sp>
      <p:sp>
        <p:nvSpPr>
          <p:cNvPr id="2288" name="Google Shape;228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9" name="Google Shape;228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0" name="Google Shape;229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1" name="Google Shape;229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94" name="Google Shape;2294;p72"/>
          <p:cNvSpPr>
            <a:spLocks noGrp="1"/>
          </p:cNvSpPr>
          <p:nvPr>
            <p:ph type="pic" idx="2"/>
          </p:nvPr>
        </p:nvSpPr>
        <p:spPr>
          <a:xfrm>
            <a:off x="3355850" y="895435"/>
            <a:ext cx="1290300" cy="1666500"/>
          </a:xfrm>
          <a:prstGeom prst="rect">
            <a:avLst/>
          </a:prstGeom>
          <a:noFill/>
          <a:ln>
            <a:noFill/>
          </a:ln>
        </p:spPr>
      </p:sp>
      <p:sp>
        <p:nvSpPr>
          <p:cNvPr id="2295" name="Google Shape;2295;p72"/>
          <p:cNvSpPr>
            <a:spLocks noGrp="1"/>
          </p:cNvSpPr>
          <p:nvPr>
            <p:ph type="pic" idx="3"/>
          </p:nvPr>
        </p:nvSpPr>
        <p:spPr>
          <a:xfrm>
            <a:off x="4747126" y="895435"/>
            <a:ext cx="1290300" cy="1666500"/>
          </a:xfrm>
          <a:prstGeom prst="rect">
            <a:avLst/>
          </a:prstGeom>
          <a:noFill/>
          <a:ln>
            <a:noFill/>
          </a:ln>
        </p:spPr>
      </p:sp>
      <p:sp>
        <p:nvSpPr>
          <p:cNvPr id="2296" name="Google Shape;2296;p72"/>
          <p:cNvSpPr>
            <a:spLocks noGrp="1"/>
          </p:cNvSpPr>
          <p:nvPr>
            <p:ph type="pic" idx="4"/>
          </p:nvPr>
        </p:nvSpPr>
        <p:spPr>
          <a:xfrm>
            <a:off x="6131302" y="895435"/>
            <a:ext cx="1290300" cy="1666500"/>
          </a:xfrm>
          <a:prstGeom prst="rect">
            <a:avLst/>
          </a:prstGeom>
          <a:noFill/>
          <a:ln>
            <a:noFill/>
          </a:ln>
        </p:spPr>
      </p:sp>
      <p:sp>
        <p:nvSpPr>
          <p:cNvPr id="2297" name="Google Shape;2297;p72"/>
          <p:cNvSpPr>
            <a:spLocks noGrp="1"/>
          </p:cNvSpPr>
          <p:nvPr>
            <p:ph type="pic" idx="5"/>
          </p:nvPr>
        </p:nvSpPr>
        <p:spPr>
          <a:xfrm>
            <a:off x="7515479" y="895435"/>
            <a:ext cx="1290300" cy="1666500"/>
          </a:xfrm>
          <a:prstGeom prst="rect">
            <a:avLst/>
          </a:prstGeom>
          <a:noFill/>
          <a:ln>
            <a:noFill/>
          </a:ln>
        </p:spPr>
      </p:sp>
      <p:sp>
        <p:nvSpPr>
          <p:cNvPr id="2298" name="Google Shape;2298;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0" name="Google Shape;2300;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1" name="Google Shape;2301;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2" name="Google Shape;2302;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03"/>
        <p:cNvGrpSpPr/>
        <p:nvPr/>
      </p:nvGrpSpPr>
      <p:grpSpPr>
        <a:xfrm>
          <a:off x="0" y="0"/>
          <a:ext cx="0" cy="0"/>
          <a:chOff x="0" y="0"/>
          <a:chExt cx="0" cy="0"/>
        </a:xfrm>
      </p:grpSpPr>
      <p:sp>
        <p:nvSpPr>
          <p:cNvPr id="2304" name="Google Shape;2304;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6" name="Google Shape;2306;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7" name="Google Shape;2307;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8" name="Google Shape;2308;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9" name="Google Shape;2309;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0" name="Google Shape;2310;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11"/>
        <p:cNvGrpSpPr/>
        <p:nvPr/>
      </p:nvGrpSpPr>
      <p:grpSpPr>
        <a:xfrm>
          <a:off x="0" y="0"/>
          <a:ext cx="0" cy="0"/>
          <a:chOff x="0" y="0"/>
          <a:chExt cx="0" cy="0"/>
        </a:xfrm>
      </p:grpSpPr>
      <p:sp>
        <p:nvSpPr>
          <p:cNvPr id="2312" name="Google Shape;2312;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14" name="Google Shape;2314;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15" name="Google Shape;2315;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6" name="Google Shape;2316;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7" name="Google Shape;2317;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8" name="Google Shape;2318;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19"/>
        <p:cNvGrpSpPr/>
        <p:nvPr/>
      </p:nvGrpSpPr>
      <p:grpSpPr>
        <a:xfrm>
          <a:off x="0" y="0"/>
          <a:ext cx="0" cy="0"/>
          <a:chOff x="0" y="0"/>
          <a:chExt cx="0" cy="0"/>
        </a:xfrm>
      </p:grpSpPr>
      <p:sp>
        <p:nvSpPr>
          <p:cNvPr id="2320" name="Google Shape;2320;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22" name="Google Shape;2322;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23" name="Google Shape;2323;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4" name="Google Shape;2324;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5" name="Google Shape;2325;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6" name="Google Shape;2326;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29" name="Google Shape;2329;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0" name="Google Shape;2330;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1" name="Google Shape;2331;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2" name="Google Shape;2332;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3" name="Google Shape;2333;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4" name="Google Shape;2334;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5" name="Google Shape;2335;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6" name="Google Shape;2336;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9225"/>
            <a:ext cx="9144000" cy="5143500"/>
          </a:xfrm>
          <a:prstGeom prst="rect">
            <a:avLst/>
          </a:prstGeom>
          <a:noFill/>
          <a:ln>
            <a:noFill/>
          </a:ln>
        </p:spPr>
      </p:sp>
      <p:sp>
        <p:nvSpPr>
          <p:cNvPr id="2339" name="Google Shape;2339;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0" name="Google Shape;2340;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1" name="Google Shape;2341;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2" name="Google Shape;2342;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3" name="Google Shape;2343;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44" name="Google Shape;2344;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5" name="Google Shape;2345;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6" name="Google Shape;2346;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7" name="Google Shape;2347;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0" name="Google Shape;2350;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1" name="Google Shape;2351;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2" name="Google Shape;2352;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3" name="Google Shape;2353;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4" name="Google Shape;2354;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5" name="Google Shape;2355;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56" name="Google Shape;2356;p7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357"/>
        <p:cNvGrpSpPr/>
        <p:nvPr/>
      </p:nvGrpSpPr>
      <p:grpSpPr>
        <a:xfrm>
          <a:off x="0" y="0"/>
          <a:ext cx="0" cy="0"/>
          <a:chOff x="0" y="0"/>
          <a:chExt cx="0" cy="0"/>
        </a:xfrm>
      </p:grpSpPr>
      <p:sp>
        <p:nvSpPr>
          <p:cNvPr id="2358" name="Google Shape;2358;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9" name="Google Shape;2359;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0" name="Google Shape;2360;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1" name="Google Shape;2361;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2" name="Google Shape;2362;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3" name="Google Shape;2363;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4" name="Google Shape;2364;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365"/>
        <p:cNvGrpSpPr/>
        <p:nvPr/>
      </p:nvGrpSpPr>
      <p:grpSpPr>
        <a:xfrm>
          <a:off x="0" y="0"/>
          <a:ext cx="0" cy="0"/>
          <a:chOff x="0" y="0"/>
          <a:chExt cx="0" cy="0"/>
        </a:xfrm>
      </p:grpSpPr>
      <p:sp>
        <p:nvSpPr>
          <p:cNvPr id="2366" name="Google Shape;2366;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67" name="Google Shape;2367;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8" name="Google Shape;2368;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9" name="Google Shape;2369;p80"/>
          <p:cNvSpPr>
            <a:spLocks noGrp="1"/>
          </p:cNvSpPr>
          <p:nvPr>
            <p:ph type="pic" idx="3"/>
          </p:nvPr>
        </p:nvSpPr>
        <p:spPr>
          <a:xfrm>
            <a:off x="433675" y="998600"/>
            <a:ext cx="2395800" cy="1333200"/>
          </a:xfrm>
          <a:prstGeom prst="rect">
            <a:avLst/>
          </a:prstGeom>
          <a:noFill/>
          <a:ln>
            <a:noFill/>
          </a:ln>
        </p:spPr>
      </p:sp>
      <p:sp>
        <p:nvSpPr>
          <p:cNvPr id="2370" name="Google Shape;2370;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1" name="Google Shape;2371;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2" name="Google Shape;2372;p80"/>
          <p:cNvSpPr>
            <a:spLocks noGrp="1"/>
          </p:cNvSpPr>
          <p:nvPr>
            <p:ph type="pic" idx="6"/>
          </p:nvPr>
        </p:nvSpPr>
        <p:spPr>
          <a:xfrm>
            <a:off x="3370648" y="998550"/>
            <a:ext cx="2395800" cy="1333200"/>
          </a:xfrm>
          <a:prstGeom prst="rect">
            <a:avLst/>
          </a:prstGeom>
          <a:noFill/>
          <a:ln>
            <a:noFill/>
          </a:ln>
        </p:spPr>
      </p:sp>
      <p:sp>
        <p:nvSpPr>
          <p:cNvPr id="2373" name="Google Shape;2373;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4" name="Google Shape;2374;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5" name="Google Shape;2375;p8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36" name="Google Shape;36;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376"/>
        <p:cNvGrpSpPr/>
        <p:nvPr/>
      </p:nvGrpSpPr>
      <p:grpSpPr>
        <a:xfrm>
          <a:off x="0" y="0"/>
          <a:ext cx="0" cy="0"/>
          <a:chOff x="0" y="0"/>
          <a:chExt cx="0" cy="0"/>
        </a:xfrm>
      </p:grpSpPr>
      <p:sp>
        <p:nvSpPr>
          <p:cNvPr id="2377" name="Google Shape;2377;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a:spLocks noGrp="1"/>
          </p:cNvSpPr>
          <p:nvPr>
            <p:ph type="pic" idx="2"/>
          </p:nvPr>
        </p:nvSpPr>
        <p:spPr>
          <a:xfrm>
            <a:off x="420625" y="886975"/>
            <a:ext cx="2743200" cy="1837500"/>
          </a:xfrm>
          <a:prstGeom prst="rect">
            <a:avLst/>
          </a:prstGeom>
          <a:noFill/>
          <a:ln>
            <a:noFill/>
          </a:ln>
        </p:spPr>
      </p:sp>
      <p:sp>
        <p:nvSpPr>
          <p:cNvPr id="2379" name="Google Shape;2379;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80" name="Google Shape;2380;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1" name="Google Shape;2381;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2" name="Google Shape;2382;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a:spLocks noGrp="1"/>
          </p:cNvSpPr>
          <p:nvPr>
            <p:ph type="pic" idx="4"/>
          </p:nvPr>
        </p:nvSpPr>
        <p:spPr>
          <a:xfrm>
            <a:off x="3279654" y="886975"/>
            <a:ext cx="2743200" cy="1837500"/>
          </a:xfrm>
          <a:prstGeom prst="rect">
            <a:avLst/>
          </a:prstGeom>
          <a:noFill/>
          <a:ln>
            <a:noFill/>
          </a:ln>
        </p:spPr>
      </p:sp>
      <p:sp>
        <p:nvSpPr>
          <p:cNvPr id="2384" name="Google Shape;2384;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5" name="Google Shape;2385;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6" name="Google Shape;2386;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a:spLocks noGrp="1"/>
          </p:cNvSpPr>
          <p:nvPr>
            <p:ph type="pic" idx="7"/>
          </p:nvPr>
        </p:nvSpPr>
        <p:spPr>
          <a:xfrm>
            <a:off x="6140024" y="886975"/>
            <a:ext cx="2743200" cy="1837500"/>
          </a:xfrm>
          <a:prstGeom prst="rect">
            <a:avLst/>
          </a:prstGeom>
          <a:noFill/>
          <a:ln>
            <a:noFill/>
          </a:ln>
        </p:spPr>
      </p:sp>
      <p:sp>
        <p:nvSpPr>
          <p:cNvPr id="2388" name="Google Shape;2388;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9" name="Google Shape;2389;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390"/>
        <p:cNvGrpSpPr/>
        <p:nvPr/>
      </p:nvGrpSpPr>
      <p:grpSpPr>
        <a:xfrm>
          <a:off x="0" y="0"/>
          <a:ext cx="0" cy="0"/>
          <a:chOff x="0" y="0"/>
          <a:chExt cx="0" cy="0"/>
        </a:xfrm>
      </p:grpSpPr>
      <p:sp>
        <p:nvSpPr>
          <p:cNvPr id="2391" name="Google Shape;239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2392" name="Google Shape;239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93"/>
        <p:cNvGrpSpPr/>
        <p:nvPr/>
      </p:nvGrpSpPr>
      <p:grpSpPr>
        <a:xfrm>
          <a:off x="0" y="0"/>
          <a:ext cx="0" cy="0"/>
          <a:chOff x="0" y="0"/>
          <a:chExt cx="0" cy="0"/>
        </a:xfrm>
      </p:grpSpPr>
      <p:sp>
        <p:nvSpPr>
          <p:cNvPr id="2394" name="Google Shape;2394;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95"/>
        <p:cNvGrpSpPr/>
        <p:nvPr/>
      </p:nvGrpSpPr>
      <p:grpSpPr>
        <a:xfrm>
          <a:off x="0" y="0"/>
          <a:ext cx="0" cy="0"/>
          <a:chOff x="0" y="0"/>
          <a:chExt cx="0" cy="0"/>
        </a:xfrm>
      </p:grpSpPr>
      <p:sp>
        <p:nvSpPr>
          <p:cNvPr id="2396" name="Google Shape;2396;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397"/>
        <p:cNvGrpSpPr/>
        <p:nvPr/>
      </p:nvGrpSpPr>
      <p:grpSpPr>
        <a:xfrm>
          <a:off x="0" y="0"/>
          <a:ext cx="0" cy="0"/>
          <a:chOff x="0" y="0"/>
          <a:chExt cx="0" cy="0"/>
        </a:xfrm>
      </p:grpSpPr>
      <p:sp>
        <p:nvSpPr>
          <p:cNvPr id="2398" name="Google Shape;2398;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99" name="Google Shape;2399;p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00"/>
        <p:cNvGrpSpPr/>
        <p:nvPr/>
      </p:nvGrpSpPr>
      <p:grpSpPr>
        <a:xfrm>
          <a:off x="0" y="0"/>
          <a:ext cx="0" cy="0"/>
          <a:chOff x="0" y="0"/>
          <a:chExt cx="0" cy="0"/>
        </a:xfrm>
      </p:grpSpPr>
      <p:sp>
        <p:nvSpPr>
          <p:cNvPr id="2401" name="Google Shape;2401;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2" name="Google Shape;2402;p8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03"/>
        <p:cNvGrpSpPr/>
        <p:nvPr/>
      </p:nvGrpSpPr>
      <p:grpSpPr>
        <a:xfrm>
          <a:off x="0" y="0"/>
          <a:ext cx="0" cy="0"/>
          <a:chOff x="0" y="0"/>
          <a:chExt cx="0" cy="0"/>
        </a:xfrm>
      </p:grpSpPr>
      <p:sp>
        <p:nvSpPr>
          <p:cNvPr id="2404" name="Google Shape;2404;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05" name="Google Shape;2405;p8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06"/>
        <p:cNvGrpSpPr/>
        <p:nvPr/>
      </p:nvGrpSpPr>
      <p:grpSpPr>
        <a:xfrm>
          <a:off x="0" y="0"/>
          <a:ext cx="0" cy="0"/>
          <a:chOff x="0" y="0"/>
          <a:chExt cx="0" cy="0"/>
        </a:xfrm>
      </p:grpSpPr>
      <p:sp>
        <p:nvSpPr>
          <p:cNvPr id="2407" name="Google Shape;2407;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8" name="Google Shape;2408;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09"/>
        <p:cNvGrpSpPr/>
        <p:nvPr/>
      </p:nvGrpSpPr>
      <p:grpSpPr>
        <a:xfrm>
          <a:off x="0" y="0"/>
          <a:ext cx="0" cy="0"/>
          <a:chOff x="0" y="0"/>
          <a:chExt cx="0" cy="0"/>
        </a:xfrm>
      </p:grpSpPr>
      <p:sp>
        <p:nvSpPr>
          <p:cNvPr id="2410" name="Google Shape;2410;p89"/>
          <p:cNvSpPr>
            <a:spLocks noGrp="1"/>
          </p:cNvSpPr>
          <p:nvPr>
            <p:ph type="pic" idx="2"/>
          </p:nvPr>
        </p:nvSpPr>
        <p:spPr>
          <a:xfrm>
            <a:off x="9225" y="-9225"/>
            <a:ext cx="9144000" cy="5143500"/>
          </a:xfrm>
          <a:prstGeom prst="rect">
            <a:avLst/>
          </a:prstGeom>
          <a:noFill/>
          <a:ln>
            <a:noFill/>
          </a:ln>
        </p:spPr>
      </p:sp>
      <p:sp>
        <p:nvSpPr>
          <p:cNvPr id="2411" name="Google Shape;2411;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12" name="Google Shape;2412;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13"/>
        <p:cNvGrpSpPr/>
        <p:nvPr/>
      </p:nvGrpSpPr>
      <p:grpSpPr>
        <a:xfrm>
          <a:off x="0" y="0"/>
          <a:ext cx="0" cy="0"/>
          <a:chOff x="0" y="0"/>
          <a:chExt cx="0" cy="0"/>
        </a:xfrm>
      </p:grpSpPr>
      <p:sp>
        <p:nvSpPr>
          <p:cNvPr id="2414" name="Google Shape;2414;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2415" name="Google Shape;2415;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0" name="Google Shape;40;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16"/>
        <p:cNvGrpSpPr/>
        <p:nvPr/>
      </p:nvGrpSpPr>
      <p:grpSpPr>
        <a:xfrm>
          <a:off x="0" y="0"/>
          <a:ext cx="0" cy="0"/>
          <a:chOff x="0" y="0"/>
          <a:chExt cx="0" cy="0"/>
        </a:xfrm>
      </p:grpSpPr>
      <p:sp>
        <p:nvSpPr>
          <p:cNvPr id="2417" name="Google Shape;2417;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418" name="Google Shape;2418;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419" name="Google Shape;2419;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20"/>
        <p:cNvGrpSpPr/>
        <p:nvPr/>
      </p:nvGrpSpPr>
      <p:grpSpPr>
        <a:xfrm>
          <a:off x="0" y="0"/>
          <a:ext cx="0" cy="0"/>
          <a:chOff x="0" y="0"/>
          <a:chExt cx="0" cy="0"/>
        </a:xfrm>
      </p:grpSpPr>
      <p:sp>
        <p:nvSpPr>
          <p:cNvPr id="2421" name="Google Shape;2421;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2" name="Google Shape;2422;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23" name="Google Shape;2423;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24"/>
        <p:cNvGrpSpPr/>
        <p:nvPr/>
      </p:nvGrpSpPr>
      <p:grpSpPr>
        <a:xfrm>
          <a:off x="0" y="0"/>
          <a:ext cx="0" cy="0"/>
          <a:chOff x="0" y="0"/>
          <a:chExt cx="0" cy="0"/>
        </a:xfrm>
      </p:grpSpPr>
      <p:sp>
        <p:nvSpPr>
          <p:cNvPr id="2425" name="Google Shape;242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6" name="Google Shape;242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27" name="Google Shape;242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28"/>
        <p:cNvGrpSpPr/>
        <p:nvPr/>
      </p:nvGrpSpPr>
      <p:grpSpPr>
        <a:xfrm>
          <a:off x="0" y="0"/>
          <a:ext cx="0" cy="0"/>
          <a:chOff x="0" y="0"/>
          <a:chExt cx="0" cy="0"/>
        </a:xfrm>
      </p:grpSpPr>
      <p:sp>
        <p:nvSpPr>
          <p:cNvPr id="2429" name="Google Shape;2429;p94"/>
          <p:cNvSpPr>
            <a:spLocks noGrp="1"/>
          </p:cNvSpPr>
          <p:nvPr>
            <p:ph type="pic" idx="2"/>
          </p:nvPr>
        </p:nvSpPr>
        <p:spPr>
          <a:xfrm>
            <a:off x="-41200" y="-37575"/>
            <a:ext cx="9253200" cy="5204700"/>
          </a:xfrm>
          <a:prstGeom prst="rect">
            <a:avLst/>
          </a:prstGeom>
          <a:noFill/>
          <a:ln>
            <a:noFill/>
          </a:ln>
        </p:spPr>
      </p:sp>
      <p:sp>
        <p:nvSpPr>
          <p:cNvPr id="2430" name="Google Shape;2430;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1" name="Google Shape;2431;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32"/>
        <p:cNvGrpSpPr/>
        <p:nvPr/>
      </p:nvGrpSpPr>
      <p:grpSpPr>
        <a:xfrm>
          <a:off x="0" y="0"/>
          <a:ext cx="0" cy="0"/>
          <a:chOff x="0" y="0"/>
          <a:chExt cx="0" cy="0"/>
        </a:xfrm>
      </p:grpSpPr>
      <p:sp>
        <p:nvSpPr>
          <p:cNvPr id="2433" name="Google Shape;2433;p95"/>
          <p:cNvSpPr>
            <a:spLocks noGrp="1"/>
          </p:cNvSpPr>
          <p:nvPr>
            <p:ph type="pic" idx="2"/>
          </p:nvPr>
        </p:nvSpPr>
        <p:spPr>
          <a:xfrm>
            <a:off x="-47625" y="-41200"/>
            <a:ext cx="9277200" cy="5218500"/>
          </a:xfrm>
          <a:prstGeom prst="rect">
            <a:avLst/>
          </a:prstGeom>
          <a:noFill/>
          <a:ln>
            <a:noFill/>
          </a:ln>
        </p:spPr>
      </p:sp>
      <p:sp>
        <p:nvSpPr>
          <p:cNvPr id="2434" name="Google Shape;2434;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5" name="Google Shape;2435;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36"/>
        <p:cNvGrpSpPr/>
        <p:nvPr/>
      </p:nvGrpSpPr>
      <p:grpSpPr>
        <a:xfrm>
          <a:off x="0" y="0"/>
          <a:ext cx="0" cy="0"/>
          <a:chOff x="0" y="0"/>
          <a:chExt cx="0" cy="0"/>
        </a:xfrm>
      </p:grpSpPr>
      <p:sp>
        <p:nvSpPr>
          <p:cNvPr id="2437" name="Google Shape;2437;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2438" name="Google Shape;2438;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39"/>
        <p:cNvGrpSpPr/>
        <p:nvPr/>
      </p:nvGrpSpPr>
      <p:grpSpPr>
        <a:xfrm>
          <a:off x="0" y="0"/>
          <a:ext cx="0" cy="0"/>
          <a:chOff x="0" y="0"/>
          <a:chExt cx="0" cy="0"/>
        </a:xfrm>
      </p:grpSpPr>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40"/>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41"/>
        <p:cNvGrpSpPr/>
        <p:nvPr/>
      </p:nvGrpSpPr>
      <p:grpSpPr>
        <a:xfrm>
          <a:off x="0" y="0"/>
          <a:ext cx="0" cy="0"/>
          <a:chOff x="0" y="0"/>
          <a:chExt cx="0" cy="0"/>
        </a:xfrm>
      </p:grpSpPr>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4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4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 id="2147483746" r:id="rId99"/>
    <p:sldLayoutId id="2147483747" r:id="rId100"/>
    <p:sldLayoutId id="2147483748" r:id="rId101"/>
    <p:sldLayoutId id="2147483749" r:id="rId102"/>
    <p:sldLayoutId id="2147483750" r:id="rId103"/>
    <p:sldLayoutId id="2147483751" r:id="rId104"/>
    <p:sldLayoutId id="2147483752" r:id="rId105"/>
    <p:sldLayoutId id="2147483753" r:id="rId106"/>
    <p:sldLayoutId id="2147483754" r:id="rId107"/>
    <p:sldLayoutId id="2147483755" r:id="rId108"/>
    <p:sldLayoutId id="2147483756" r:id="rId109"/>
    <p:sldLayoutId id="2147483757" r:id="rId110"/>
    <p:sldLayoutId id="2147483758" r:id="rId111"/>
    <p:sldLayoutId id="2147483759" r:id="rId112"/>
    <p:sldLayoutId id="2147483760" r:id="rId113"/>
    <p:sldLayoutId id="2147483761" r:id="rId114"/>
    <p:sldLayoutId id="2147483762" r:id="rId115"/>
    <p:sldLayoutId id="2147483763" r:id="rId116"/>
    <p:sldLayoutId id="2147483764" r:id="rId117"/>
    <p:sldLayoutId id="2147483765" r:id="rId118"/>
    <p:sldLayoutId id="2147483766" r:id="rId1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xml"/><Relationship Id="rId1" Type="http://schemas.openxmlformats.org/officeDocument/2006/relationships/slideLayout" Target="../slideLayouts/slideLayout29.xml"/><Relationship Id="rId5" Type="http://schemas.openxmlformats.org/officeDocument/2006/relationships/image" Target="../media/image15.png"/><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hyperlink" Target="http://www.youtube.com/watch?v=HAhJJxpP5Kw" TargetMode="External"/><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17.jpg"/></Relationships>
</file>

<file path=ppt/slides/_rels/slide5.xml.rels><?xml version="1.0" encoding="UTF-8" standalone="yes"?>
<Relationships xmlns="http://schemas.openxmlformats.org/package/2006/relationships"><Relationship Id="rId3" Type="http://schemas.openxmlformats.org/officeDocument/2006/relationships/hyperlink" Target="https://www.ciee.org/go-abroad/college-study-abroad/programs/open-campus-block-programs" TargetMode="External"/><Relationship Id="rId2" Type="http://schemas.openxmlformats.org/officeDocument/2006/relationships/notesSlide" Target="../notesSlides/notesSlide5.xml"/><Relationship Id="rId1" Type="http://schemas.openxmlformats.org/officeDocument/2006/relationships/slideLayout" Target="../slideLayouts/slideLayout29.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39"/>
        <p:cNvGrpSpPr/>
        <p:nvPr/>
      </p:nvGrpSpPr>
      <p:grpSpPr>
        <a:xfrm>
          <a:off x="0" y="0"/>
          <a:ext cx="0" cy="0"/>
          <a:chOff x="0" y="0"/>
          <a:chExt cx="0" cy="0"/>
        </a:xfrm>
      </p:grpSpPr>
      <p:pic>
        <p:nvPicPr>
          <p:cNvPr id="4640" name="Google Shape;4640;p121"/>
          <p:cNvPicPr preferRelativeResize="0"/>
          <p:nvPr/>
        </p:nvPicPr>
        <p:blipFill rotWithShape="1">
          <a:blip r:embed="rId3">
            <a:alphaModFix/>
          </a:blip>
          <a:srcRect l="4607" t="18058" b="21013"/>
          <a:stretch/>
        </p:blipFill>
        <p:spPr>
          <a:xfrm>
            <a:off x="0" y="0"/>
            <a:ext cx="9144000" cy="3893700"/>
          </a:xfrm>
          <a:prstGeom prst="rect">
            <a:avLst/>
          </a:prstGeom>
          <a:noFill/>
          <a:ln>
            <a:noFill/>
          </a:ln>
        </p:spPr>
      </p:pic>
      <p:sp>
        <p:nvSpPr>
          <p:cNvPr id="4641" name="Google Shape;4641;p121"/>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p>
            <a:pPr marL="0" lvl="0" indent="0" algn="l" rtl="0">
              <a:spcBef>
                <a:spcPts val="0"/>
              </a:spcBef>
              <a:spcAft>
                <a:spcPts val="0"/>
              </a:spcAft>
              <a:buNone/>
            </a:pPr>
            <a:r>
              <a:rPr lang="en"/>
              <a:t>University Senate</a:t>
            </a:r>
            <a:endParaRPr/>
          </a:p>
        </p:txBody>
      </p:sp>
      <p:sp>
        <p:nvSpPr>
          <p:cNvPr id="4642" name="Google Shape;4642;p121"/>
          <p:cNvSpPr txBox="1">
            <a:spLocks noGrp="1"/>
          </p:cNvSpPr>
          <p:nvPr>
            <p:ph type="body" idx="1"/>
          </p:nvPr>
        </p:nvSpPr>
        <p:spPr>
          <a:xfrm>
            <a:off x="4197100" y="4253675"/>
            <a:ext cx="4608300" cy="684900"/>
          </a:xfrm>
          <a:prstGeom prst="rect">
            <a:avLst/>
          </a:prstGeom>
        </p:spPr>
        <p:txBody>
          <a:bodyPr spcFirstLastPara="1" wrap="square" lIns="0" tIns="0" rIns="0" bIns="0" anchor="t" anchorCtr="0">
            <a:spAutoFit/>
          </a:bodyPr>
          <a:lstStyle/>
          <a:p>
            <a:pPr marL="0" lvl="0" indent="0" algn="l" rtl="0">
              <a:lnSpc>
                <a:spcPct val="115000"/>
              </a:lnSpc>
              <a:spcBef>
                <a:spcPts val="0"/>
              </a:spcBef>
              <a:spcAft>
                <a:spcPts val="0"/>
              </a:spcAft>
              <a:buNone/>
            </a:pPr>
            <a:r>
              <a:rPr lang="en" sz="1000">
                <a:solidFill>
                  <a:srgbClr val="000000"/>
                </a:solidFill>
              </a:rPr>
              <a:t>University Senate</a:t>
            </a:r>
            <a:endParaRPr sz="1000">
              <a:solidFill>
                <a:srgbClr val="000000"/>
              </a:solidFill>
            </a:endParaRPr>
          </a:p>
          <a:p>
            <a:pPr marL="0" lvl="0" indent="0" algn="l" rtl="0">
              <a:lnSpc>
                <a:spcPct val="115000"/>
              </a:lnSpc>
              <a:spcBef>
                <a:spcPts val="0"/>
              </a:spcBef>
              <a:spcAft>
                <a:spcPts val="0"/>
              </a:spcAft>
              <a:buNone/>
            </a:pPr>
            <a:r>
              <a:rPr lang="en" sz="1000" b="0">
                <a:solidFill>
                  <a:srgbClr val="000000"/>
                </a:solidFill>
              </a:rPr>
              <a:t>November 4, 2024</a:t>
            </a:r>
            <a:br>
              <a:rPr lang="en" sz="1000" b="0">
                <a:solidFill>
                  <a:srgbClr val="000000"/>
                </a:solidFill>
              </a:rPr>
            </a:br>
            <a:br>
              <a:rPr lang="en" sz="1000" b="0">
                <a:solidFill>
                  <a:srgbClr val="000000"/>
                </a:solidFill>
              </a:rPr>
            </a:br>
            <a:r>
              <a:rPr lang="en" sz="1000">
                <a:solidFill>
                  <a:srgbClr val="000000"/>
                </a:solidFill>
              </a:rPr>
              <a:t>Nancy Gonzales</a:t>
            </a:r>
            <a:r>
              <a:rPr lang="en" sz="1000" b="0">
                <a:solidFill>
                  <a:srgbClr val="000000"/>
                </a:solidFill>
              </a:rPr>
              <a:t>, Executive Vice President and University Provost</a:t>
            </a:r>
            <a:endParaRPr/>
          </a:p>
        </p:txBody>
      </p:sp>
      <p:sp>
        <p:nvSpPr>
          <p:cNvPr id="4643" name="Google Shape;4643;p121"/>
          <p:cNvSpPr txBox="1"/>
          <p:nvPr/>
        </p:nvSpPr>
        <p:spPr>
          <a:xfrm>
            <a:off x="320050" y="2318300"/>
            <a:ext cx="4608300" cy="317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chemeClr val="accent1"/>
                </a:solidFill>
                <a:highlight>
                  <a:schemeClr val="dk1"/>
                </a:highlight>
              </a:rPr>
              <a:t>Updates from the University Provost</a:t>
            </a:r>
            <a:endParaRPr sz="1600" b="1">
              <a:solidFill>
                <a:schemeClr val="accent1"/>
              </a:solidFill>
              <a:highlight>
                <a:schemeClr val="dk1"/>
              </a:highligh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47"/>
        <p:cNvGrpSpPr/>
        <p:nvPr/>
      </p:nvGrpSpPr>
      <p:grpSpPr>
        <a:xfrm>
          <a:off x="0" y="0"/>
          <a:ext cx="0" cy="0"/>
          <a:chOff x="0" y="0"/>
          <a:chExt cx="0" cy="0"/>
        </a:xfrm>
      </p:grpSpPr>
      <p:sp>
        <p:nvSpPr>
          <p:cNvPr id="4648" name="Google Shape;4648;p122"/>
          <p:cNvSpPr txBox="1">
            <a:spLocks noGrp="1"/>
          </p:cNvSpPr>
          <p:nvPr>
            <p:ph type="title"/>
          </p:nvPr>
        </p:nvSpPr>
        <p:spPr>
          <a:xfrm>
            <a:off x="420625" y="320050"/>
            <a:ext cx="4572000" cy="8865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Inclusive Excellence highlight</a:t>
            </a:r>
            <a:endParaRPr/>
          </a:p>
        </p:txBody>
      </p:sp>
      <p:sp>
        <p:nvSpPr>
          <p:cNvPr id="4649" name="Google Shape;4649;p122"/>
          <p:cNvSpPr txBox="1">
            <a:spLocks noGrp="1"/>
          </p:cNvSpPr>
          <p:nvPr>
            <p:ph type="body" idx="1"/>
          </p:nvPr>
        </p:nvSpPr>
        <p:spPr>
          <a:xfrm>
            <a:off x="420900" y="1432575"/>
            <a:ext cx="2934900" cy="3471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700" b="1">
                <a:solidFill>
                  <a:srgbClr val="0F0F0F"/>
                </a:solidFill>
                <a:highlight>
                  <a:srgbClr val="FFFFFF"/>
                </a:highlight>
                <a:latin typeface="Roboto"/>
                <a:ea typeface="Roboto"/>
                <a:cs typeface="Roboto"/>
                <a:sym typeface="Roboto"/>
              </a:rPr>
              <a:t>Last week, ASU hosted SACNAS for the 2024 NDiSTEM Conference, </a:t>
            </a:r>
            <a:r>
              <a:rPr lang="en" sz="1700" b="1">
                <a:solidFill>
                  <a:srgbClr val="000000"/>
                </a:solidFill>
                <a:latin typeface="Roboto"/>
                <a:ea typeface="Roboto"/>
                <a:cs typeface="Roboto"/>
                <a:sym typeface="Roboto"/>
              </a:rPr>
              <a:t>the largest multidisciplinary and multicultural STEM diversity conference in the country. Over 5,500 attendees from across the U.S. participated.</a:t>
            </a: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800"/>
              </a:spcAft>
              <a:buNone/>
            </a:pPr>
            <a:endParaRPr sz="1900"/>
          </a:p>
        </p:txBody>
      </p:sp>
      <p:pic>
        <p:nvPicPr>
          <p:cNvPr id="4650" name="Google Shape;4650;p122"/>
          <p:cNvPicPr preferRelativeResize="0"/>
          <p:nvPr/>
        </p:nvPicPr>
        <p:blipFill>
          <a:blip r:embed="rId3">
            <a:alphaModFix/>
          </a:blip>
          <a:stretch>
            <a:fillRect/>
          </a:stretch>
        </p:blipFill>
        <p:spPr>
          <a:xfrm>
            <a:off x="5779000" y="320050"/>
            <a:ext cx="2817198" cy="1877674"/>
          </a:xfrm>
          <a:prstGeom prst="rect">
            <a:avLst/>
          </a:prstGeom>
          <a:noFill/>
          <a:ln w="28575" cap="flat" cmpd="sng">
            <a:solidFill>
              <a:schemeClr val="lt1"/>
            </a:solidFill>
            <a:prstDash val="solid"/>
            <a:round/>
            <a:headEnd type="none" w="sm" len="sm"/>
            <a:tailEnd type="none" w="sm" len="sm"/>
          </a:ln>
        </p:spPr>
      </p:pic>
      <p:pic>
        <p:nvPicPr>
          <p:cNvPr id="4651" name="Google Shape;4651;p122"/>
          <p:cNvPicPr preferRelativeResize="0"/>
          <p:nvPr/>
        </p:nvPicPr>
        <p:blipFill>
          <a:blip r:embed="rId4">
            <a:alphaModFix/>
          </a:blip>
          <a:stretch>
            <a:fillRect/>
          </a:stretch>
        </p:blipFill>
        <p:spPr>
          <a:xfrm>
            <a:off x="5693425" y="2302150"/>
            <a:ext cx="2934902" cy="2602026"/>
          </a:xfrm>
          <a:prstGeom prst="rect">
            <a:avLst/>
          </a:prstGeom>
          <a:noFill/>
          <a:ln w="28575" cap="flat" cmpd="sng">
            <a:solidFill>
              <a:schemeClr val="lt1"/>
            </a:solidFill>
            <a:prstDash val="solid"/>
            <a:round/>
            <a:headEnd type="none" w="sm" len="sm"/>
            <a:tailEnd type="none" w="sm" len="sm"/>
          </a:ln>
        </p:spPr>
      </p:pic>
      <p:pic>
        <p:nvPicPr>
          <p:cNvPr id="4652" name="Google Shape;4652;p122"/>
          <p:cNvPicPr preferRelativeResize="0"/>
          <p:nvPr/>
        </p:nvPicPr>
        <p:blipFill>
          <a:blip r:embed="rId5">
            <a:alphaModFix/>
          </a:blip>
          <a:stretch>
            <a:fillRect/>
          </a:stretch>
        </p:blipFill>
        <p:spPr>
          <a:xfrm>
            <a:off x="3637620" y="886979"/>
            <a:ext cx="2679450" cy="2307924"/>
          </a:xfrm>
          <a:prstGeom prst="rect">
            <a:avLst/>
          </a:prstGeom>
          <a:noFill/>
          <a:ln w="28575" cap="flat" cmpd="sng">
            <a:solidFill>
              <a:schemeClr val="lt1"/>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56"/>
        <p:cNvGrpSpPr/>
        <p:nvPr/>
      </p:nvGrpSpPr>
      <p:grpSpPr>
        <a:xfrm>
          <a:off x="0" y="0"/>
          <a:ext cx="0" cy="0"/>
          <a:chOff x="0" y="0"/>
          <a:chExt cx="0" cy="0"/>
        </a:xfrm>
      </p:grpSpPr>
      <p:pic>
        <p:nvPicPr>
          <p:cNvPr id="4657" name="Google Shape;4657;p123"/>
          <p:cNvPicPr preferRelativeResize="0"/>
          <p:nvPr/>
        </p:nvPicPr>
        <p:blipFill rotWithShape="1">
          <a:blip r:embed="rId3">
            <a:alphaModFix/>
          </a:blip>
          <a:srcRect t="46219"/>
          <a:stretch/>
        </p:blipFill>
        <p:spPr>
          <a:xfrm>
            <a:off x="0" y="-1"/>
            <a:ext cx="9564221" cy="5143500"/>
          </a:xfrm>
          <a:prstGeom prst="rect">
            <a:avLst/>
          </a:prstGeom>
          <a:noFill/>
          <a:ln>
            <a:noFill/>
          </a:ln>
        </p:spPr>
      </p:pic>
      <p:sp>
        <p:nvSpPr>
          <p:cNvPr id="4658" name="Google Shape;4658;p123"/>
          <p:cNvSpPr txBox="1">
            <a:spLocks noGrp="1"/>
          </p:cNvSpPr>
          <p:nvPr>
            <p:ph type="title"/>
          </p:nvPr>
        </p:nvSpPr>
        <p:spPr>
          <a:xfrm>
            <a:off x="3773425" y="396250"/>
            <a:ext cx="4572000" cy="4434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International highlight</a:t>
            </a:r>
            <a:endParaRPr/>
          </a:p>
        </p:txBody>
      </p:sp>
      <p:sp>
        <p:nvSpPr>
          <p:cNvPr id="4659" name="Google Shape;4659;p123"/>
          <p:cNvSpPr txBox="1">
            <a:spLocks noGrp="1"/>
          </p:cNvSpPr>
          <p:nvPr>
            <p:ph type="body" idx="1"/>
          </p:nvPr>
        </p:nvSpPr>
        <p:spPr>
          <a:xfrm>
            <a:off x="3773425" y="1115575"/>
            <a:ext cx="4319100" cy="3471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700" b="1">
                <a:solidFill>
                  <a:srgbClr val="0F0F0F"/>
                </a:solidFill>
                <a:highlight>
                  <a:srgbClr val="FFFFFF"/>
                </a:highlight>
                <a:latin typeface="Roboto"/>
                <a:ea typeface="Roboto"/>
                <a:cs typeface="Roboto"/>
                <a:sym typeface="Roboto"/>
              </a:rPr>
              <a:t>Today, ASU News will announce that ASU has been named a </a:t>
            </a:r>
            <a:r>
              <a:rPr lang="en" sz="1700" b="1">
                <a:solidFill>
                  <a:srgbClr val="0F0F0F"/>
                </a:solidFill>
                <a:highlight>
                  <a:schemeClr val="accent1"/>
                </a:highlight>
                <a:latin typeface="Roboto"/>
                <a:ea typeface="Roboto"/>
                <a:cs typeface="Roboto"/>
                <a:sym typeface="Roboto"/>
              </a:rPr>
              <a:t>2024 HSI Leader,</a:t>
            </a:r>
            <a:r>
              <a:rPr lang="en" sz="1700" b="1">
                <a:solidFill>
                  <a:srgbClr val="0F0F0F"/>
                </a:solidFill>
                <a:highlight>
                  <a:srgbClr val="FFFFFF"/>
                </a:highlight>
                <a:latin typeface="Roboto"/>
                <a:ea typeface="Roboto"/>
                <a:cs typeface="Roboto"/>
                <a:sym typeface="Roboto"/>
              </a:rPr>
              <a:t> our second consecutive year earning this distinction. </a:t>
            </a:r>
            <a:br>
              <a:rPr lang="en" sz="1700" b="1">
                <a:solidFill>
                  <a:srgbClr val="0F0F0F"/>
                </a:solidFill>
                <a:highlight>
                  <a:srgbClr val="FFFFFF"/>
                </a:highlight>
                <a:latin typeface="Roboto"/>
                <a:ea typeface="Roboto"/>
                <a:cs typeface="Roboto"/>
                <a:sym typeface="Roboto"/>
              </a:rPr>
            </a:b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0"/>
              </a:spcAft>
              <a:buNone/>
            </a:pPr>
            <a:r>
              <a:rPr lang="en" sz="1300">
                <a:highlight>
                  <a:srgbClr val="FFFFFF"/>
                </a:highlight>
                <a:latin typeface="Roboto"/>
                <a:ea typeface="Roboto"/>
                <a:cs typeface="Roboto"/>
                <a:sym typeface="Roboto"/>
              </a:rPr>
              <a:t>The designation, from the U.S. Department of State’s Bureau of Educational and Cultural Affairs, recognizes the strong engagement of select HSIs with the Fulbright Program, the U.S. government's flagship international academic exchange program.</a:t>
            </a:r>
            <a:endParaRPr sz="1800" b="1">
              <a:solidFill>
                <a:srgbClr val="0F0F0F"/>
              </a:solidFill>
              <a:highlight>
                <a:srgbClr val="FFFFFF"/>
              </a:highlight>
              <a:latin typeface="Roboto"/>
              <a:ea typeface="Roboto"/>
              <a:cs typeface="Roboto"/>
              <a:sym typeface="Roboto"/>
            </a:endParaRPr>
          </a:p>
          <a:p>
            <a:pPr marL="0" lvl="0" indent="0" algn="l" rtl="0">
              <a:spcBef>
                <a:spcPts val="0"/>
              </a:spcBef>
              <a:spcAft>
                <a:spcPts val="800"/>
              </a:spcAft>
              <a:buNone/>
            </a:pPr>
            <a:endParaRPr sz="19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663"/>
        <p:cNvGrpSpPr/>
        <p:nvPr/>
      </p:nvGrpSpPr>
      <p:grpSpPr>
        <a:xfrm>
          <a:off x="0" y="0"/>
          <a:ext cx="0" cy="0"/>
          <a:chOff x="0" y="0"/>
          <a:chExt cx="0" cy="0"/>
        </a:xfrm>
      </p:grpSpPr>
      <p:sp>
        <p:nvSpPr>
          <p:cNvPr id="4664" name="Google Shape;4664;p124"/>
          <p:cNvSpPr txBox="1">
            <a:spLocks noGrp="1"/>
          </p:cNvSpPr>
          <p:nvPr>
            <p:ph type="title"/>
          </p:nvPr>
        </p:nvSpPr>
        <p:spPr>
          <a:xfrm>
            <a:off x="420625" y="320050"/>
            <a:ext cx="4572000" cy="8865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International partnerships highlight</a:t>
            </a:r>
            <a:endParaRPr/>
          </a:p>
        </p:txBody>
      </p:sp>
      <p:sp>
        <p:nvSpPr>
          <p:cNvPr id="4665" name="Google Shape;4665;p124"/>
          <p:cNvSpPr txBox="1">
            <a:spLocks noGrp="1"/>
          </p:cNvSpPr>
          <p:nvPr>
            <p:ph type="body" idx="1"/>
          </p:nvPr>
        </p:nvSpPr>
        <p:spPr>
          <a:xfrm>
            <a:off x="420900" y="1432575"/>
            <a:ext cx="3465600" cy="3471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700" b="1">
                <a:solidFill>
                  <a:srgbClr val="0F0F0F"/>
                </a:solidFill>
                <a:highlight>
                  <a:srgbClr val="FFFFFF"/>
                </a:highlight>
                <a:latin typeface="Roboto"/>
                <a:ea typeface="Roboto"/>
                <a:cs typeface="Roboto"/>
                <a:sym typeface="Roboto"/>
              </a:rPr>
              <a:t>U.S. Ambassador to India, Eric Garcetti, highlights ASU’s impact ahead of International Education Week (Nov. 18 - 22).  </a:t>
            </a: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0"/>
              </a:spcAft>
              <a:buNone/>
            </a:pP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0"/>
              </a:spcAft>
              <a:buNone/>
            </a:pPr>
            <a:r>
              <a:rPr lang="en" sz="1700" b="1">
                <a:solidFill>
                  <a:srgbClr val="0F0F0F"/>
                </a:solidFill>
                <a:highlight>
                  <a:srgbClr val="FFFFFF"/>
                </a:highlight>
                <a:latin typeface="Roboto"/>
                <a:ea typeface="Roboto"/>
                <a:cs typeface="Roboto"/>
                <a:sym typeface="Roboto"/>
              </a:rPr>
              <a:t>That week, we anticipate that ASU again be named the </a:t>
            </a:r>
            <a:r>
              <a:rPr lang="en" sz="1700" b="1">
                <a:solidFill>
                  <a:srgbClr val="0F0F0F"/>
                </a:solidFill>
                <a:highlight>
                  <a:schemeClr val="accent1"/>
                </a:highlight>
                <a:latin typeface="Roboto"/>
                <a:ea typeface="Roboto"/>
                <a:cs typeface="Roboto"/>
                <a:sym typeface="Roboto"/>
              </a:rPr>
              <a:t>#1 public university for international students</a:t>
            </a:r>
            <a:r>
              <a:rPr lang="en" sz="1700" b="1">
                <a:solidFill>
                  <a:srgbClr val="0F0F0F"/>
                </a:solidFill>
                <a:highlight>
                  <a:srgbClr val="FFFFFF"/>
                </a:highlight>
                <a:latin typeface="Roboto"/>
                <a:ea typeface="Roboto"/>
                <a:cs typeface="Roboto"/>
                <a:sym typeface="Roboto"/>
              </a:rPr>
              <a:t> in the U.S. </a:t>
            </a: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800"/>
              </a:spcAft>
              <a:buNone/>
            </a:pPr>
            <a:endParaRPr sz="1900"/>
          </a:p>
        </p:txBody>
      </p:sp>
      <p:pic>
        <p:nvPicPr>
          <p:cNvPr id="4666" name="Google Shape;4666;p124" descr="This November, we celebrate the enduring #USIndia education partnership. We highlight how our nations foster two-way educational opportunities, how Indian students enrich our campuses with their diverse perspectives and talents, and how we build a future-ready world by creating opportunities for every student, scholar, and dreamer.&#10; #USIndiaFWDforEducation&#10;&#10;@USEmbassyNewDelhi" title="U.S. Ambassador Eric Garcetti on #USIndiaFWD for Education">
            <a:hlinkClick r:id="rId3"/>
          </p:cNvPr>
          <p:cNvPicPr preferRelativeResize="0"/>
          <p:nvPr/>
        </p:nvPicPr>
        <p:blipFill>
          <a:blip r:embed="rId4">
            <a:alphaModFix/>
          </a:blip>
          <a:stretch>
            <a:fillRect/>
          </a:stretch>
        </p:blipFill>
        <p:spPr>
          <a:xfrm>
            <a:off x="3844852" y="1432575"/>
            <a:ext cx="5116050" cy="287777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66"/>
                                        </p:tgtEl>
                                        <p:attrNameLst>
                                          <p:attrName>style.visibility</p:attrName>
                                        </p:attrNameLst>
                                      </p:cBhvr>
                                      <p:to>
                                        <p:strVal val="visible"/>
                                      </p:to>
                                    </p:set>
                                    <p:animEffect transition="in" filter="fade">
                                      <p:cBhvr>
                                        <p:cTn id="7" dur="1000"/>
                                        <p:tgtEl>
                                          <p:spTgt spid="4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670"/>
        <p:cNvGrpSpPr/>
        <p:nvPr/>
      </p:nvGrpSpPr>
      <p:grpSpPr>
        <a:xfrm>
          <a:off x="0" y="0"/>
          <a:ext cx="0" cy="0"/>
          <a:chOff x="0" y="0"/>
          <a:chExt cx="0" cy="0"/>
        </a:xfrm>
      </p:grpSpPr>
      <p:sp>
        <p:nvSpPr>
          <p:cNvPr id="4671" name="Google Shape;4671;p125"/>
          <p:cNvSpPr txBox="1">
            <a:spLocks noGrp="1"/>
          </p:cNvSpPr>
          <p:nvPr>
            <p:ph type="title"/>
          </p:nvPr>
        </p:nvSpPr>
        <p:spPr>
          <a:xfrm>
            <a:off x="420625" y="320050"/>
            <a:ext cx="4572000" cy="8865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International partnerships highlight</a:t>
            </a:r>
            <a:endParaRPr/>
          </a:p>
        </p:txBody>
      </p:sp>
      <p:sp>
        <p:nvSpPr>
          <p:cNvPr id="4672" name="Google Shape;4672;p125"/>
          <p:cNvSpPr txBox="1">
            <a:spLocks noGrp="1"/>
          </p:cNvSpPr>
          <p:nvPr>
            <p:ph type="body" idx="1"/>
          </p:nvPr>
        </p:nvSpPr>
        <p:spPr>
          <a:xfrm>
            <a:off x="420900" y="1432575"/>
            <a:ext cx="3465600" cy="3471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300" b="1">
                <a:solidFill>
                  <a:srgbClr val="2C2C2C"/>
                </a:solidFill>
                <a:latin typeface="Roboto"/>
                <a:ea typeface="Roboto"/>
                <a:cs typeface="Roboto"/>
                <a:sym typeface="Roboto"/>
              </a:rPr>
              <a:t>CIEE has partnered with ASU on the </a:t>
            </a:r>
            <a:r>
              <a:rPr lang="en" sz="1300" b="1">
                <a:solidFill>
                  <a:srgbClr val="2C2C2C"/>
                </a:solidFill>
                <a:highlight>
                  <a:schemeClr val="accent1"/>
                </a:highlight>
                <a:latin typeface="Roboto"/>
                <a:ea typeface="Roboto"/>
                <a:cs typeface="Roboto"/>
                <a:sym typeface="Roboto"/>
              </a:rPr>
              <a:t>Global Flex program</a:t>
            </a:r>
            <a:r>
              <a:rPr lang="en" sz="1300" b="1">
                <a:solidFill>
                  <a:srgbClr val="2C2C2C"/>
                </a:solidFill>
                <a:latin typeface="Roboto"/>
                <a:ea typeface="Roboto"/>
                <a:cs typeface="Roboto"/>
                <a:sym typeface="Roboto"/>
              </a:rPr>
              <a:t>, an innovative program that promotes access to study abroad by allowing students to take a combination of ASU courses online and CIEE courses or internships in-person during </a:t>
            </a:r>
            <a:r>
              <a:rPr lang="en" sz="1300" b="1" u="sng">
                <a:solidFill>
                  <a:srgbClr val="005CB9"/>
                </a:solidFill>
                <a:latin typeface="Roboto"/>
                <a:ea typeface="Roboto"/>
                <a:cs typeface="Roboto"/>
                <a:sym typeface="Roboto"/>
                <a:hlinkClick r:id="rId3">
                  <a:extLst>
                    <a:ext uri="{A12FA001-AC4F-418D-AE19-62706E023703}">
                      <ahyp:hlinkClr xmlns:ahyp="http://schemas.microsoft.com/office/drawing/2018/hyperlinkcolor" val="tx"/>
                    </a:ext>
                  </a:extLst>
                </a:hlinkClick>
              </a:rPr>
              <a:t>CIEE’s Open Campus Block Programs</a:t>
            </a:r>
            <a:r>
              <a:rPr lang="en" sz="1300" b="1">
                <a:solidFill>
                  <a:srgbClr val="2C2C2C"/>
                </a:solidFill>
                <a:latin typeface="Roboto"/>
                <a:ea typeface="Roboto"/>
                <a:cs typeface="Roboto"/>
                <a:sym typeface="Roboto"/>
              </a:rPr>
              <a:t>. </a:t>
            </a:r>
            <a:endParaRPr sz="1300" b="1">
              <a:solidFill>
                <a:srgbClr val="2C2C2C"/>
              </a:solidFill>
              <a:latin typeface="Roboto"/>
              <a:ea typeface="Roboto"/>
              <a:cs typeface="Roboto"/>
              <a:sym typeface="Roboto"/>
            </a:endParaRPr>
          </a:p>
          <a:p>
            <a:pPr marL="0" lvl="0" indent="0" algn="l" rtl="0">
              <a:spcBef>
                <a:spcPts val="0"/>
              </a:spcBef>
              <a:spcAft>
                <a:spcPts val="0"/>
              </a:spcAft>
              <a:buNone/>
            </a:pPr>
            <a:endParaRPr sz="1300" b="1">
              <a:solidFill>
                <a:srgbClr val="2C2C2C"/>
              </a:solidFill>
              <a:latin typeface="Roboto"/>
              <a:ea typeface="Roboto"/>
              <a:cs typeface="Roboto"/>
              <a:sym typeface="Roboto"/>
            </a:endParaRPr>
          </a:p>
          <a:p>
            <a:pPr marL="0" lvl="0" indent="0" algn="l" rtl="0">
              <a:spcBef>
                <a:spcPts val="0"/>
              </a:spcBef>
              <a:spcAft>
                <a:spcPts val="0"/>
              </a:spcAft>
              <a:buNone/>
            </a:pPr>
            <a:r>
              <a:rPr lang="en" sz="1300" b="1">
                <a:solidFill>
                  <a:srgbClr val="2C2C2C"/>
                </a:solidFill>
                <a:latin typeface="Roboto"/>
                <a:ea typeface="Roboto"/>
                <a:cs typeface="Roboto"/>
                <a:sym typeface="Roboto"/>
              </a:rPr>
              <a:t>This approach offers students the unique opportunity to design a study abroad experience that fits their schedule and academic requirements while experiencing CIEE’s student life and health and safety support in locations around the world. </a:t>
            </a: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800"/>
              </a:spcAft>
              <a:buNone/>
            </a:pPr>
            <a:endParaRPr sz="1900" b="1">
              <a:latin typeface="Roboto"/>
              <a:ea typeface="Roboto"/>
              <a:cs typeface="Roboto"/>
              <a:sym typeface="Roboto"/>
            </a:endParaRPr>
          </a:p>
        </p:txBody>
      </p:sp>
      <p:pic>
        <p:nvPicPr>
          <p:cNvPr id="4673" name="Google Shape;4673;p125"/>
          <p:cNvPicPr preferRelativeResize="0"/>
          <p:nvPr/>
        </p:nvPicPr>
        <p:blipFill>
          <a:blip r:embed="rId4">
            <a:alphaModFix/>
          </a:blip>
          <a:stretch>
            <a:fillRect/>
          </a:stretch>
        </p:blipFill>
        <p:spPr>
          <a:xfrm>
            <a:off x="4959100" y="152400"/>
            <a:ext cx="3846577" cy="3941261"/>
          </a:xfrm>
          <a:prstGeom prst="rect">
            <a:avLst/>
          </a:prstGeom>
          <a:noFill/>
          <a:ln>
            <a:noFill/>
          </a:ln>
          <a:effectLst>
            <a:outerShdw blurRad="57150" dist="19050" dir="5400000" algn="bl" rotWithShape="0">
              <a:srgbClr val="000000">
                <a:alpha val="50000"/>
              </a:srgbClr>
            </a:outerShdw>
          </a:effectLst>
        </p:spPr>
      </p:pic>
      <p:pic>
        <p:nvPicPr>
          <p:cNvPr id="4674" name="Google Shape;4674;p125"/>
          <p:cNvPicPr preferRelativeResize="0"/>
          <p:nvPr/>
        </p:nvPicPr>
        <p:blipFill>
          <a:blip r:embed="rId5">
            <a:alphaModFix/>
          </a:blip>
          <a:stretch>
            <a:fillRect/>
          </a:stretch>
        </p:blipFill>
        <p:spPr>
          <a:xfrm>
            <a:off x="5504851" y="4257511"/>
            <a:ext cx="1136075" cy="448725"/>
          </a:xfrm>
          <a:prstGeom prst="rect">
            <a:avLst/>
          </a:prstGeom>
          <a:noFill/>
          <a:ln>
            <a:noFill/>
          </a:ln>
        </p:spPr>
      </p:pic>
      <p:pic>
        <p:nvPicPr>
          <p:cNvPr id="4675" name="Google Shape;4675;p125"/>
          <p:cNvPicPr preferRelativeResize="0"/>
          <p:nvPr/>
        </p:nvPicPr>
        <p:blipFill>
          <a:blip r:embed="rId6">
            <a:alphaModFix/>
          </a:blip>
          <a:stretch>
            <a:fillRect/>
          </a:stretch>
        </p:blipFill>
        <p:spPr>
          <a:xfrm>
            <a:off x="6711700" y="4234723"/>
            <a:ext cx="1783099" cy="494302"/>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679"/>
        <p:cNvGrpSpPr/>
        <p:nvPr/>
      </p:nvGrpSpPr>
      <p:grpSpPr>
        <a:xfrm>
          <a:off x="0" y="0"/>
          <a:ext cx="0" cy="0"/>
          <a:chOff x="0" y="0"/>
          <a:chExt cx="0" cy="0"/>
        </a:xfrm>
      </p:grpSpPr>
      <p:sp>
        <p:nvSpPr>
          <p:cNvPr id="4680" name="Google Shape;4680;p126"/>
          <p:cNvSpPr txBox="1">
            <a:spLocks noGrp="1"/>
          </p:cNvSpPr>
          <p:nvPr>
            <p:ph type="title"/>
          </p:nvPr>
        </p:nvSpPr>
        <p:spPr>
          <a:xfrm>
            <a:off x="420625" y="320050"/>
            <a:ext cx="4572000" cy="8865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Academic partnerships highlight and update </a:t>
            </a:r>
            <a:endParaRPr/>
          </a:p>
        </p:txBody>
      </p:sp>
      <p:sp>
        <p:nvSpPr>
          <p:cNvPr id="4681" name="Google Shape;4681;p126"/>
          <p:cNvSpPr txBox="1">
            <a:spLocks noGrp="1"/>
          </p:cNvSpPr>
          <p:nvPr>
            <p:ph type="body" idx="1"/>
          </p:nvPr>
        </p:nvSpPr>
        <p:spPr>
          <a:xfrm>
            <a:off x="420900" y="1432575"/>
            <a:ext cx="3465600" cy="3471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700" b="1">
                <a:solidFill>
                  <a:srgbClr val="0F0F0F"/>
                </a:solidFill>
                <a:highlight>
                  <a:srgbClr val="FFFFFF"/>
                </a:highlight>
                <a:latin typeface="Roboto"/>
                <a:ea typeface="Roboto"/>
                <a:cs typeface="Roboto"/>
                <a:sym typeface="Roboto"/>
              </a:rPr>
              <a:t>Breaking barriers and empowering students, Arizona State University and the </a:t>
            </a:r>
            <a:r>
              <a:rPr lang="en" sz="1700" b="1">
                <a:solidFill>
                  <a:srgbClr val="0F0F0F"/>
                </a:solidFill>
                <a:highlight>
                  <a:schemeClr val="accent1"/>
                </a:highlight>
                <a:latin typeface="Roboto"/>
                <a:ea typeface="Roboto"/>
                <a:cs typeface="Roboto"/>
                <a:sym typeface="Roboto"/>
              </a:rPr>
              <a:t>University of Tennessee</a:t>
            </a:r>
            <a:r>
              <a:rPr lang="en" sz="1700" b="1">
                <a:solidFill>
                  <a:srgbClr val="0F0F0F"/>
                </a:solidFill>
                <a:highlight>
                  <a:srgbClr val="FFFFFF"/>
                </a:highlight>
                <a:latin typeface="Roboto"/>
                <a:ea typeface="Roboto"/>
                <a:cs typeface="Roboto"/>
                <a:sym typeface="Roboto"/>
              </a:rPr>
              <a:t> collaborate to expand access to higher education. </a:t>
            </a:r>
            <a:endParaRPr sz="1700" b="1">
              <a:solidFill>
                <a:srgbClr val="0F0F0F"/>
              </a:solidFill>
              <a:highlight>
                <a:srgbClr val="FFFFFF"/>
              </a:highlight>
              <a:latin typeface="Roboto"/>
              <a:ea typeface="Roboto"/>
              <a:cs typeface="Roboto"/>
              <a:sym typeface="Roboto"/>
            </a:endParaRPr>
          </a:p>
          <a:p>
            <a:pPr marL="0" lvl="0" indent="0" algn="l" rtl="0">
              <a:spcBef>
                <a:spcPts val="0"/>
              </a:spcBef>
              <a:spcAft>
                <a:spcPts val="800"/>
              </a:spcAft>
              <a:buNone/>
            </a:pPr>
            <a:endParaRPr sz="1900"/>
          </a:p>
        </p:txBody>
      </p:sp>
      <p:pic>
        <p:nvPicPr>
          <p:cNvPr id="4682" name="Google Shape;4682;p126"/>
          <p:cNvPicPr preferRelativeResize="0"/>
          <p:nvPr/>
        </p:nvPicPr>
        <p:blipFill>
          <a:blip r:embed="rId3">
            <a:alphaModFix/>
          </a:blip>
          <a:stretch>
            <a:fillRect/>
          </a:stretch>
        </p:blipFill>
        <p:spPr>
          <a:xfrm>
            <a:off x="4724624" y="886975"/>
            <a:ext cx="3465599" cy="3797017"/>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686"/>
        <p:cNvGrpSpPr/>
        <p:nvPr/>
      </p:nvGrpSpPr>
      <p:grpSpPr>
        <a:xfrm>
          <a:off x="0" y="0"/>
          <a:ext cx="0" cy="0"/>
          <a:chOff x="0" y="0"/>
          <a:chExt cx="0" cy="0"/>
        </a:xfrm>
      </p:grpSpPr>
      <p:pic>
        <p:nvPicPr>
          <p:cNvPr id="4687" name="Google Shape;4687;p127" descr="ASU_Horiz_RGB_Digital_MaroonGold.png"/>
          <p:cNvPicPr preferRelativeResize="0"/>
          <p:nvPr/>
        </p:nvPicPr>
        <p:blipFill rotWithShape="1">
          <a:blip r:embed="rId3">
            <a:alphaModFix/>
          </a:blip>
          <a:srcRect/>
          <a:stretch/>
        </p:blipFill>
        <p:spPr>
          <a:xfrm>
            <a:off x="2739057" y="2113949"/>
            <a:ext cx="3772425" cy="1046975"/>
          </a:xfrm>
          <a:prstGeom prst="rect">
            <a:avLst/>
          </a:prstGeom>
          <a:noFill/>
          <a:ln>
            <a:noFill/>
          </a:ln>
        </p:spPr>
      </p:pic>
    </p:spTree>
  </p:cSld>
  <p:clrMapOvr>
    <a:masterClrMapping/>
  </p:clrMapOvr>
</p:sld>
</file>

<file path=ppt/theme/theme1.xml><?xml version="1.0" encoding="utf-8"?>
<a:theme xmlns:a="http://schemas.openxmlformats.org/drawingml/2006/main" name="2024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296</Words>
  <Application>Microsoft Office PowerPoint</Application>
  <PresentationFormat>On-screen Show (16:9)</PresentationFormat>
  <Paragraphs>19</Paragraphs>
  <Slides>7</Slides>
  <Notes>7</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7</vt:i4>
      </vt:variant>
    </vt:vector>
  </HeadingPairs>
  <TitlesOfParts>
    <vt:vector size="11" baseType="lpstr">
      <vt:lpstr>Roboto</vt:lpstr>
      <vt:lpstr>Arial</vt:lpstr>
      <vt:lpstr>Calibri</vt:lpstr>
      <vt:lpstr>2024 ASU Template Master (Official from Enterprise Brand Strategy and Management)</vt:lpstr>
      <vt:lpstr>University Senate</vt:lpstr>
      <vt:lpstr>Inclusive Excellence highlight</vt:lpstr>
      <vt:lpstr>International highlight</vt:lpstr>
      <vt:lpstr>International partnerships highlight</vt:lpstr>
      <vt:lpstr>International partnerships highlight</vt:lpstr>
      <vt:lpstr>Academic partnerships highlight and update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Maria Coca</dc:creator>
  <cp:lastModifiedBy>Maria Coca</cp:lastModifiedBy>
  <cp:revision>1</cp:revision>
  <dcterms:modified xsi:type="dcterms:W3CDTF">2024-11-04T19:53:44Z</dcterms:modified>
</cp:coreProperties>
</file>